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8"/>
  </p:notesMasterIdLst>
  <p:handoutMasterIdLst>
    <p:handoutMasterId r:id="rId19"/>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2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5/12/2020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5/12/2020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5/12/2020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5/12/2020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5/12/2020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5/12/2020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5/12/2020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5/12/2020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5/12/2020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5/12/2020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5/12/2020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5/12/2020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5/12/2020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965201"/>
          </a:xfrm>
        </p:spPr>
        <p:txBody>
          <a:bodyPr>
            <a:normAutofit fontScale="90000"/>
          </a:bodyPr>
          <a:lstStyle/>
          <a:p>
            <a:r>
              <a:rPr lang="en-US" dirty="0"/>
              <a:t>B) Using the MySQL SELECT statement to query data from multiple columns </a:t>
            </a:r>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following example uses the SELECT statement to get the first name, last name, and job title of employees</a:t>
            </a:r>
            <a:r>
              <a:rPr lang="en-US" dirty="0" smtClean="0"/>
              <a:t>:</a:t>
            </a:r>
            <a:endParaRPr lang="en-US" dirty="0"/>
          </a:p>
          <a:p>
            <a:pPr marL="0" indent="0">
              <a:buNone/>
            </a:pPr>
            <a:r>
              <a:rPr lang="en-US" dirty="0"/>
              <a:t>SELECT </a:t>
            </a:r>
          </a:p>
          <a:p>
            <a:pPr marL="0" indent="0">
              <a:buNone/>
            </a:pPr>
            <a:r>
              <a:rPr lang="en-US" dirty="0"/>
              <a:t>    </a:t>
            </a:r>
            <a:r>
              <a:rPr lang="en-US" dirty="0" err="1"/>
              <a:t>lastname</a:t>
            </a:r>
            <a:r>
              <a:rPr lang="en-US" dirty="0"/>
              <a:t>, </a:t>
            </a:r>
          </a:p>
          <a:p>
            <a:pPr marL="0" indent="0">
              <a:buNone/>
            </a:pPr>
            <a:r>
              <a:rPr lang="en-US" dirty="0"/>
              <a:t>    </a:t>
            </a:r>
            <a:r>
              <a:rPr lang="en-US" dirty="0" err="1"/>
              <a:t>firstname</a:t>
            </a:r>
            <a:r>
              <a:rPr lang="en-US" dirty="0"/>
              <a:t>, </a:t>
            </a:r>
          </a:p>
          <a:p>
            <a:pPr marL="0" indent="0">
              <a:buNone/>
            </a:pPr>
            <a:r>
              <a:rPr lang="en-US" dirty="0"/>
              <a:t>    </a:t>
            </a:r>
            <a:r>
              <a:rPr lang="en-US" dirty="0" err="1"/>
              <a:t>jobtitle</a:t>
            </a:r>
            <a:endParaRPr lang="en-US" dirty="0"/>
          </a:p>
          <a:p>
            <a:pPr marL="0" indent="0">
              <a:buNone/>
            </a:pPr>
            <a:r>
              <a:rPr lang="en-US" dirty="0"/>
              <a:t>FROM</a:t>
            </a:r>
          </a:p>
          <a:p>
            <a:pPr marL="0" indent="0">
              <a:buNone/>
            </a:pPr>
            <a:r>
              <a:rPr lang="en-US" dirty="0"/>
              <a:t>    employees;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1542099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1151254"/>
          </a:xfrm>
        </p:spPr>
        <p:txBody>
          <a:bodyPr>
            <a:noAutofit/>
          </a:bodyPr>
          <a:lstStyle/>
          <a:p>
            <a:r>
              <a:rPr lang="en-US" sz="2800" dirty="0"/>
              <a:t>Even though the employees table has many columns, the SELECT statement just returns data of three columns of all rows in the table as highlighted in the following picture: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9219" name="Picture 3" descr="MySQL employees table colum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2479675"/>
            <a:ext cx="67056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92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following picture shows the result set:</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pic>
        <p:nvPicPr>
          <p:cNvPr id="10242" name="Picture 2" descr="MySQL SELECT columns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00587" y="2386806"/>
            <a:ext cx="27908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2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965201"/>
          </a:xfrm>
        </p:spPr>
        <p:txBody>
          <a:bodyPr>
            <a:normAutofit fontScale="90000"/>
          </a:bodyPr>
          <a:lstStyle/>
          <a:p>
            <a:r>
              <a:rPr lang="en-US" dirty="0"/>
              <a:t>C) Using the MySQL SELECT statement to retrieve data from all columns example</a:t>
            </a:r>
          </a:p>
        </p:txBody>
      </p:sp>
      <p:sp>
        <p:nvSpPr>
          <p:cNvPr id="3" name="Content Placeholder 2"/>
          <p:cNvSpPr>
            <a:spLocks noGrp="1"/>
          </p:cNvSpPr>
          <p:nvPr>
            <p:ph idx="1"/>
          </p:nvPr>
        </p:nvSpPr>
        <p:spPr/>
        <p:txBody>
          <a:bodyPr/>
          <a:lstStyle/>
          <a:p>
            <a:pPr marL="0" indent="0">
              <a:buNone/>
            </a:pPr>
            <a:r>
              <a:rPr lang="en-US" dirty="0"/>
              <a:t>If you want to retrieve data from all the columns of the employees table, you can specify all the column names in the SELECT clause.</a:t>
            </a:r>
          </a:p>
          <a:p>
            <a:pPr marL="0" indent="0">
              <a:buNone/>
            </a:pPr>
            <a:endParaRPr lang="en-US" dirty="0"/>
          </a:p>
          <a:p>
            <a:pPr marL="0" indent="0">
              <a:buNone/>
            </a:pPr>
            <a:r>
              <a:rPr lang="en-US" dirty="0"/>
              <a:t>Or you just use the asterisk (*) shorthand as shown in the following query</a:t>
            </a:r>
            <a:r>
              <a:rPr lang="en-US" dirty="0" smtClean="0"/>
              <a:t>:</a:t>
            </a:r>
            <a:endParaRPr lang="en-US" dirty="0"/>
          </a:p>
          <a:p>
            <a:pPr marL="0" indent="0">
              <a:buNone/>
            </a:pPr>
            <a:r>
              <a:rPr lang="en-US" dirty="0"/>
              <a:t>SELECT * </a:t>
            </a:r>
          </a:p>
          <a:p>
            <a:pPr marL="0" indent="0">
              <a:buNone/>
            </a:pPr>
            <a:r>
              <a:rPr lang="en-US" dirty="0"/>
              <a:t>FROM employees</a:t>
            </a:r>
            <a:r>
              <a:rPr lang="en-US" dirty="0" smtClean="0"/>
              <a:t>;</a:t>
            </a:r>
          </a:p>
          <a:p>
            <a:pPr marL="0" indent="0">
              <a:buNone/>
            </a:pPr>
            <a:r>
              <a:rPr lang="en-US" dirty="0"/>
              <a:t>The query returns data from all columns of the </a:t>
            </a:r>
            <a:r>
              <a:rPr lang="en-US" dirty="0" err="1"/>
              <a:t>the</a:t>
            </a:r>
            <a:r>
              <a:rPr lang="en-US" dirty="0"/>
              <a:t> employees table.</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415150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about SELECT star</a:t>
            </a:r>
          </a:p>
        </p:txBody>
      </p:sp>
      <p:sp>
        <p:nvSpPr>
          <p:cNvPr id="3" name="Content Placeholder 2"/>
          <p:cNvSpPr>
            <a:spLocks noGrp="1"/>
          </p:cNvSpPr>
          <p:nvPr>
            <p:ph idx="1"/>
          </p:nvPr>
        </p:nvSpPr>
        <p:spPr/>
        <p:txBody>
          <a:bodyPr/>
          <a:lstStyle/>
          <a:p>
            <a:pPr marL="0" indent="0">
              <a:buNone/>
            </a:pPr>
            <a:r>
              <a:rPr lang="en-US" dirty="0"/>
              <a:t>The SELECT * is often called “select star” or “select all” since you select all data from a table.</a:t>
            </a:r>
          </a:p>
          <a:p>
            <a:pPr marL="0" indent="0">
              <a:buNone/>
            </a:pPr>
            <a:endParaRPr lang="en-US" dirty="0"/>
          </a:p>
          <a:p>
            <a:pPr marL="0" indent="0">
              <a:buNone/>
            </a:pPr>
            <a:r>
              <a:rPr lang="en-US" dirty="0"/>
              <a:t>It is a good practice to use the SELECT * for the ad-hoc queries only. If you embed the SELECT statement in the code such as PHP, Java, Python, Node.js, you should explicitly specify the name of columns from which you want to get data because of the following reasons: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321784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SELECT * returns data from the columns that you may not use. It produces unnecessary I/O disk and network traffic between the MySQL database server and application.</a:t>
            </a:r>
          </a:p>
          <a:p>
            <a:pPr marL="0" indent="0">
              <a:buNone/>
            </a:pPr>
            <a:r>
              <a:rPr lang="en-US" dirty="0"/>
              <a:t>When you explicitly specify the column names, the result set is predictable and easier to manage. However, if you use the SELECT * and someone changes the table by adding more columns, you will end up with a result set that is different from the one that you expected.</a:t>
            </a:r>
          </a:p>
          <a:p>
            <a:pPr marL="0" indent="0">
              <a:buNone/>
            </a:pPr>
            <a:r>
              <a:rPr lang="en-US" dirty="0"/>
              <a:t>Using the SELECT * may expose sensitive information to unauthorized users.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208409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marL="342900" indent="-342900">
              <a:buFont typeface="Arial" panose="020B0604020202020204" pitchFamily="34" charset="0"/>
              <a:buChar char="•"/>
            </a:pPr>
            <a:r>
              <a:rPr lang="en-US" dirty="0"/>
              <a:t>MySQL </a:t>
            </a:r>
            <a:r>
              <a:rPr lang="en-US" dirty="0" smtClean="0"/>
              <a:t>SELECT STATEMENT</a:t>
            </a:r>
            <a:endParaRPr lang="en-US" dirty="0"/>
          </a:p>
          <a:p>
            <a:endParaRPr lang="en-US" dirty="0"/>
          </a:p>
          <a:p>
            <a:pPr marL="342900" indent="-342900">
              <a:buFont typeface="Arial" panose="020B0604020202020204" pitchFamily="34" charset="0"/>
              <a:buChar char="•"/>
            </a:pPr>
            <a:endParaRPr lang="en-US" b="1" dirty="0" smtClean="0"/>
          </a:p>
          <a:p>
            <a:endParaRPr lang="en-US" b="1" dirty="0" smtClean="0"/>
          </a:p>
          <a:p>
            <a:pPr marL="342900" indent="-342900">
              <a:buFont typeface="Arial" panose="020B0604020202020204" pitchFamily="34" charset="0"/>
              <a:buChar char="•"/>
            </a:pPr>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MySQL SELECT statement</a:t>
            </a:r>
          </a:p>
        </p:txBody>
      </p:sp>
      <p:sp>
        <p:nvSpPr>
          <p:cNvPr id="3" name="Content Placeholder 2"/>
          <p:cNvSpPr>
            <a:spLocks noGrp="1"/>
          </p:cNvSpPr>
          <p:nvPr>
            <p:ph idx="1"/>
          </p:nvPr>
        </p:nvSpPr>
        <p:spPr/>
        <p:txBody>
          <a:bodyPr>
            <a:normAutofit lnSpcReduction="10000"/>
          </a:bodyPr>
          <a:lstStyle/>
          <a:p>
            <a:pPr marL="0" indent="0">
              <a:buNone/>
            </a:pPr>
            <a:r>
              <a:rPr lang="en-US" dirty="0"/>
              <a:t>The SELECT statement allows you to read data from one or more tables. To write a SELECT statement in MySQL, you follow this syntax:</a:t>
            </a:r>
          </a:p>
          <a:p>
            <a:pPr marL="0" indent="0">
              <a:buNone/>
            </a:pPr>
            <a:endParaRPr lang="en-US" dirty="0"/>
          </a:p>
          <a:p>
            <a:pPr marL="0" indent="0">
              <a:buNone/>
            </a:pPr>
            <a:r>
              <a:rPr lang="en-US" dirty="0"/>
              <a:t>SELECT </a:t>
            </a:r>
            <a:r>
              <a:rPr lang="en-US" dirty="0" err="1"/>
              <a:t>select_list</a:t>
            </a:r>
            <a:endParaRPr lang="en-US" dirty="0"/>
          </a:p>
          <a:p>
            <a:pPr marL="0" indent="0">
              <a:buNone/>
            </a:pPr>
            <a:r>
              <a:rPr lang="en-US" dirty="0"/>
              <a:t>FROM </a:t>
            </a:r>
            <a:r>
              <a:rPr lang="en-US" dirty="0" err="1" smtClean="0"/>
              <a:t>table_name</a:t>
            </a:r>
            <a:r>
              <a:rPr lang="en-US" dirty="0" smtClean="0"/>
              <a:t>;</a:t>
            </a:r>
          </a:p>
          <a:p>
            <a:pPr marL="0" indent="0">
              <a:buNone/>
            </a:pPr>
            <a:r>
              <a:rPr lang="en-US" dirty="0"/>
              <a:t>Let’s look at each part of the statement.</a:t>
            </a:r>
          </a:p>
          <a:p>
            <a:pPr marL="0" indent="0">
              <a:buNone/>
            </a:pPr>
            <a:endParaRPr lang="en-US" dirty="0"/>
          </a:p>
          <a:p>
            <a:pPr marL="0" indent="0">
              <a:buNone/>
            </a:pPr>
            <a:r>
              <a:rPr lang="en-US" dirty="0"/>
              <a:t>First, you start the SELECT keyword. It is called a keyword because it has a special meaning in MySQL, in this case, SELECT instructs MySQL to retrieve data.</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67123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Next, you have space and then a list of columns or expressions that you want to show in the result.</a:t>
            </a:r>
          </a:p>
          <a:p>
            <a:pPr marL="0" indent="0">
              <a:buNone/>
            </a:pPr>
            <a:endParaRPr lang="en-US" dirty="0"/>
          </a:p>
          <a:p>
            <a:pPr marL="0" indent="0">
              <a:buNone/>
            </a:pPr>
            <a:r>
              <a:rPr lang="en-US" dirty="0"/>
              <a:t>Then, you have the FROM keyword, space and the name of the table.</a:t>
            </a:r>
          </a:p>
          <a:p>
            <a:pPr marL="0" indent="0">
              <a:buNone/>
            </a:pPr>
            <a:endParaRPr lang="en-US" dirty="0"/>
          </a:p>
          <a:p>
            <a:pPr marL="0" indent="0">
              <a:buNone/>
            </a:pPr>
            <a:r>
              <a:rPr lang="en-US" dirty="0"/>
              <a:t>Finally, you have a semicolon ; at the end of the statement.</a:t>
            </a:r>
          </a:p>
          <a:p>
            <a:pPr marL="0" indent="0">
              <a:buNone/>
            </a:pPr>
            <a:endParaRPr lang="en-US" dirty="0"/>
          </a:p>
          <a:p>
            <a:pPr marL="0" indent="0">
              <a:buNone/>
            </a:pPr>
            <a:r>
              <a:rPr lang="en-US" dirty="0"/>
              <a:t>The semicolon ( ;) is the statement delimiter. It specifies the end of a statement. If you have two or more statements, you use the semicolon ( ;) to separate them so that MySQL will execute each statement individually.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18452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the SELECT statement, the SELECT and FROM are keywords and written in capital letters. Basically, it is just about </a:t>
            </a:r>
            <a:r>
              <a:rPr lang="en-US" dirty="0" err="1"/>
              <a:t>formating</a:t>
            </a:r>
            <a:r>
              <a:rPr lang="en-US" dirty="0"/>
              <a:t>. The uppercase letters make the keywords stand out. Since SQL is not a case-sensitive language, you can write the keywords in lowercase e.g., select and from, the code will still run.</a:t>
            </a:r>
          </a:p>
          <a:p>
            <a:pPr marL="0" indent="0">
              <a:buNone/>
            </a:pPr>
            <a:endParaRPr lang="en-US" dirty="0"/>
          </a:p>
          <a:p>
            <a:pPr marL="0" indent="0">
              <a:buNone/>
            </a:pPr>
            <a:r>
              <a:rPr lang="en-US" dirty="0"/>
              <a:t>It is also important to note that the FROM keyword is on a new line. MySQL doesn’t require this. However, placing the FROM keyword on a new line will make the query easier to read and simpler to maintain.</a:t>
            </a:r>
          </a:p>
          <a:p>
            <a:pPr marL="0" indent="0">
              <a:buNone/>
            </a:pPr>
            <a:endParaRPr lang="en-US" dirty="0"/>
          </a:p>
          <a:p>
            <a:pPr marL="0" indent="0">
              <a:buNone/>
            </a:pPr>
            <a:r>
              <a:rPr lang="en-US" dirty="0"/>
              <a:t>When evaluating the SELECT statement, MySQL evaluates the FROM clause first and then the SELECT clause: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pic>
        <p:nvPicPr>
          <p:cNvPr id="3075" name="Picture 3" descr="MySQL SEL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661" y="5466557"/>
            <a:ext cx="2809693" cy="704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50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MySQL SELECT statement </a:t>
            </a:r>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smtClean="0"/>
              <a:t>We </a:t>
            </a:r>
            <a:r>
              <a:rPr lang="en-US" dirty="0"/>
              <a:t>will use the table employees in the sample database to demonstrate how to use the SELECT statement</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4099" name="Picture 3" descr="https://sp.mysqltutorial.org/wp-content/uploads/2019/08/employe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204" y="2846477"/>
            <a:ext cx="1552575"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1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table employees has eight columns: employee number, last name, first name, extension, email, office code, reports to, and job title. It also has many rows as shown in the following picture: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5123" name="Picture 3" descr="MySQL employees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702" y="3148150"/>
            <a:ext cx="6289927" cy="3028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77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1112067"/>
          </a:xfrm>
        </p:spPr>
        <p:txBody>
          <a:bodyPr>
            <a:normAutofit fontScale="90000"/>
          </a:bodyPr>
          <a:lstStyle/>
          <a:p>
            <a:r>
              <a:rPr lang="en-US" dirty="0"/>
              <a:t>A) Using the MySQL SELECT statement to retrieve data from a single column </a:t>
            </a:r>
            <a:r>
              <a:rPr lang="en-US" dirty="0" smtClean="0"/>
              <a:t>example</a:t>
            </a:r>
            <a:endParaRPr lang="en-US" dirty="0"/>
          </a:p>
        </p:txBody>
      </p:sp>
      <p:sp>
        <p:nvSpPr>
          <p:cNvPr id="3" name="Content Placeholder 2"/>
          <p:cNvSpPr>
            <a:spLocks noGrp="1"/>
          </p:cNvSpPr>
          <p:nvPr>
            <p:ph idx="1"/>
          </p:nvPr>
        </p:nvSpPr>
        <p:spPr>
          <a:xfrm>
            <a:off x="838200" y="1972491"/>
            <a:ext cx="10515600" cy="4204472"/>
          </a:xfrm>
        </p:spPr>
        <p:txBody>
          <a:bodyPr/>
          <a:lstStyle/>
          <a:p>
            <a:pPr marL="0" indent="0">
              <a:buNone/>
            </a:pPr>
            <a:r>
              <a:rPr lang="en-US" dirty="0" smtClean="0"/>
              <a:t>The </a:t>
            </a:r>
            <a:r>
              <a:rPr lang="en-US" dirty="0"/>
              <a:t>following example uses the SELECT statement to select the last names of all employees:</a:t>
            </a:r>
          </a:p>
          <a:p>
            <a:pPr marL="0" indent="0">
              <a:buNone/>
            </a:pPr>
            <a:endParaRPr lang="en-US" dirty="0"/>
          </a:p>
          <a:p>
            <a:pPr marL="0" indent="0">
              <a:buNone/>
            </a:pPr>
            <a:r>
              <a:rPr lang="en-US" dirty="0"/>
              <a:t>SELECT </a:t>
            </a:r>
            <a:r>
              <a:rPr lang="en-US" dirty="0" err="1"/>
              <a:t>lastName</a:t>
            </a:r>
            <a:endParaRPr lang="en-US" dirty="0"/>
          </a:p>
          <a:p>
            <a:pPr marL="0" indent="0">
              <a:buNone/>
            </a:pPr>
            <a:r>
              <a:rPr lang="en-US" dirty="0"/>
              <a:t>FROM employees</a:t>
            </a:r>
            <a:r>
              <a:rPr lang="en-US" dirty="0" smtClean="0"/>
              <a:t>;</a:t>
            </a: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6147" name="Picture 3" descr="MySQL SELECT a single colum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969" y="2936489"/>
            <a:ext cx="1085397" cy="305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13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output of a SELECT statement is called results or a result set as it’s a set of data that results from a query.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2822229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3666</TotalTime>
  <Words>831</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About Me</vt:lpstr>
      <vt:lpstr>Course Overview</vt:lpstr>
      <vt:lpstr>Introduction to MySQL SELECT statement</vt:lpstr>
      <vt:lpstr>PowerPoint Presentation</vt:lpstr>
      <vt:lpstr>PowerPoint Presentation</vt:lpstr>
      <vt:lpstr>MySQL SELECT statement examples</vt:lpstr>
      <vt:lpstr>PowerPoint Presentation</vt:lpstr>
      <vt:lpstr>A) Using the MySQL SELECT statement to retrieve data from a single column example</vt:lpstr>
      <vt:lpstr>PowerPoint Presentation</vt:lpstr>
      <vt:lpstr>B) Using the MySQL SELECT statement to query data from multiple columns example</vt:lpstr>
      <vt:lpstr>Even though the employees table has many columns, the SELECT statement just returns data of three columns of all rows in the table as highlighted in the following picture:</vt:lpstr>
      <vt:lpstr>The following picture shows the result set:</vt:lpstr>
      <vt:lpstr>C) Using the MySQL SELECT statement to retrieve data from all columns example</vt:lpstr>
      <vt:lpstr>Notes about SELECT star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484</cp:revision>
  <dcterms:created xsi:type="dcterms:W3CDTF">2019-09-15T04:30:17Z</dcterms:created>
  <dcterms:modified xsi:type="dcterms:W3CDTF">2020-05-12T13:14:15Z</dcterms:modified>
</cp:coreProperties>
</file>