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3"/>
  </p:notesMasterIdLst>
  <p:handoutMasterIdLst>
    <p:handoutMasterId r:id="rId24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the AND operator to combine multiple expressions that use the not equal to (&lt;&gt;) operator. For example, the following statement finds all employees whose department id is not eight and ten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 &lt;&gt; 8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 &lt;&gt; 10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, </a:t>
            </a:r>
            <a:r>
              <a:rPr lang="en-US" dirty="0" err="1"/>
              <a:t>last_name</a:t>
            </a:r>
            <a:r>
              <a:rPr lang="en-US" dirty="0"/>
              <a:t>;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 descr="SQL comparison operators - not equal to operator and AND opera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286000"/>
            <a:ext cx="3845516" cy="28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2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Greater than operator (&gt;)</a:t>
            </a:r>
          </a:p>
          <a:p>
            <a:pPr marL="0" indent="0">
              <a:buNone/>
            </a:pPr>
            <a:r>
              <a:rPr lang="en-US" dirty="0"/>
              <a:t>The greater than operator (&gt;) compares two non-null expressions and returns true if the left operand is greater than the right operand; otherwise, the result is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expression1 &gt; </a:t>
            </a:r>
            <a:r>
              <a:rPr lang="en-US" dirty="0" smtClean="0"/>
              <a:t>expression2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example, to find the employees whose salary is greater than 10,000, you use the greater than operator in the WHERE clause as follows</a:t>
            </a:r>
            <a:r>
              <a:rPr lang="en-US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salary &gt; </a:t>
            </a:r>
            <a:r>
              <a:rPr lang="en-US" dirty="0" smtClean="0"/>
              <a:t>10000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salary </a:t>
            </a:r>
            <a:r>
              <a:rPr lang="en-US" b="1" dirty="0"/>
              <a:t>DESC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 descr="SQL comparison operators - greater than op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713888"/>
            <a:ext cx="28194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2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combine expressions that use various comparison operators using the AND or </a:t>
            </a:r>
            <a:r>
              <a:rPr lang="en-US" dirty="0" err="1"/>
              <a:t>OR</a:t>
            </a:r>
            <a:r>
              <a:rPr lang="en-US" dirty="0"/>
              <a:t> operator. For example, the following statement finds employees in department 8 and have the salary greater than 10,000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salary &gt; 10000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 = 8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salary </a:t>
            </a:r>
            <a:r>
              <a:rPr lang="en-US" b="1" dirty="0"/>
              <a:t>DESC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  <p:pic>
        <p:nvPicPr>
          <p:cNvPr id="9219" name="Picture 3" descr="SQL comparison operators - combine oper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30" y="4527369"/>
            <a:ext cx="6060074" cy="12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54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than operator (&lt;)</a:t>
            </a:r>
          </a:p>
          <a:p>
            <a:r>
              <a:rPr lang="en-US" dirty="0"/>
              <a:t>The less than operator compares two non-null expressions. The result is true if the left operand evaluates to a value that is lower than the value of the right operand; otherwise, the result is false.</a:t>
            </a:r>
          </a:p>
          <a:p>
            <a:r>
              <a:rPr lang="en-US" dirty="0"/>
              <a:t>The following shows the syntax of the less than operator: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9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expression1 &lt; expression2</a:t>
            </a:r>
          </a:p>
          <a:p>
            <a:pPr marL="0" indent="0">
              <a:buNone/>
            </a:pPr>
            <a:r>
              <a:rPr lang="en-US" dirty="0"/>
              <a:t>For example, the statement below returns all employees whose salaries are less than 10,000: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salary &lt; 10000</a:t>
            </a:r>
          </a:p>
          <a:p>
            <a:pPr marL="0" indent="0">
              <a:buNone/>
            </a:pPr>
            <a:r>
              <a:rPr lang="en-US" dirty="0"/>
              <a:t>ORDER BY salary DESC;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  <p:pic>
        <p:nvPicPr>
          <p:cNvPr id="10243" name="Picture 3" descr="SQL comparison operators - less than op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09" y="3209132"/>
            <a:ext cx="3553391" cy="25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8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Greater than or equal operator (&gt;=)</a:t>
            </a:r>
          </a:p>
          <a:p>
            <a:pPr marL="0" indent="0">
              <a:buNone/>
            </a:pPr>
            <a:r>
              <a:rPr lang="en-US" dirty="0"/>
              <a:t>The greater than or equal operator (&gt;=) compares two non-null expressions. The result is true if the left expression evaluates to a value that is greater than the value of the right expression.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illustrates the syntax of the greater than or equal operator: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expression1 &gt;= expression2</a:t>
            </a:r>
          </a:p>
          <a:p>
            <a:pPr marL="0" indent="0">
              <a:buNone/>
            </a:pPr>
            <a:r>
              <a:rPr lang="en-US" dirty="0"/>
              <a:t>For example, the following statement finds employees whose salaries are greater than or equal 9,000: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salary &gt;= 9000</a:t>
            </a:r>
          </a:p>
          <a:p>
            <a:pPr marL="0" indent="0">
              <a:buNone/>
            </a:pPr>
            <a:r>
              <a:rPr lang="en-US" dirty="0"/>
              <a:t>ORDER BY salary;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  <p:pic>
        <p:nvPicPr>
          <p:cNvPr id="11267" name="Picture 3" descr="SQL comparison operators - greater than or eq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63" y="3153568"/>
            <a:ext cx="3655459" cy="22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6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Less than or equal to operator(&lt;=)</a:t>
            </a:r>
          </a:p>
          <a:p>
            <a:pPr marL="0" indent="0">
              <a:buNone/>
            </a:pPr>
            <a:r>
              <a:rPr lang="en-US" dirty="0"/>
              <a:t>The less than or equal to operator compares two non-null expressions and returns true if the left expression has a value less than or equal the value of the right expression; otherwise, it returns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shows the syntax of the less than or equal to operator: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expression1 &lt;= expression2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r>
              <a:rPr lang="en-US" dirty="0"/>
              <a:t>SQL Comparison Operators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sz="3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example, the following statement finds employees whose salaries are less than or equal to 9,000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20</a:t>
            </a:fld>
            <a:endParaRPr lang="en-US"/>
          </a:p>
        </p:txBody>
      </p:sp>
      <p:pic>
        <p:nvPicPr>
          <p:cNvPr id="13314" name="Picture 2" descr="SQL comparison operators - less than or equal op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35" y="2738708"/>
            <a:ext cx="4786652" cy="29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SQL comparison operators allow you to test if two expressions are the same. The following table illustrates the comparison operators in SQL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 of a comparison operator has one of three value true, false, and unknown.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5380"/>
              </p:ext>
            </p:extLst>
          </p:nvPr>
        </p:nvGraphicFramePr>
        <p:xfrm>
          <a:off x="2619375" y="2721134"/>
          <a:ext cx="6953250" cy="2560320"/>
        </p:xfrm>
        <a:graphic>
          <a:graphicData uri="http://schemas.openxmlformats.org/drawingml/2006/table">
            <a:tbl>
              <a:tblPr/>
              <a:tblGrid>
                <a:gridCol w="3476625">
                  <a:extLst>
                    <a:ext uri="{9D8B030D-6E8A-4147-A177-3AD203B41FA5}">
                      <a16:colId xmlns:a16="http://schemas.microsoft.com/office/drawing/2014/main" val="221962868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2124096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Operator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Meaning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7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08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1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5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19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11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Less than or 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81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Equal </a:t>
            </a:r>
            <a:r>
              <a:rPr lang="en-US" dirty="0"/>
              <a:t>to </a:t>
            </a:r>
            <a:r>
              <a:rPr lang="en-US" dirty="0" smtClean="0"/>
              <a:t>operator(=)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equal to operator compares the equality of two expressions: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expression1 </a:t>
            </a:r>
            <a:r>
              <a:rPr lang="en-US" dirty="0"/>
              <a:t>= expression2</a:t>
            </a:r>
          </a:p>
          <a:p>
            <a:pPr marL="0" indent="0">
              <a:buNone/>
            </a:pPr>
            <a:r>
              <a:rPr lang="en-US" dirty="0"/>
              <a:t>It returns true if the value of the left expression is equal to the value of the right expression; otherwise, it returns 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example, the following statement finds the employee whose last name is </a:t>
            </a:r>
            <a:r>
              <a:rPr lang="en-US" dirty="0" err="1"/>
              <a:t>Himuro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 = '</a:t>
            </a:r>
            <a:r>
              <a:rPr lang="en-US" dirty="0" err="1"/>
              <a:t>Himuro</a:t>
            </a:r>
            <a:r>
              <a:rPr lang="en-US" dirty="0"/>
              <a:t>';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example, the query searches for the string </a:t>
            </a:r>
            <a:r>
              <a:rPr lang="en-US" dirty="0" err="1"/>
              <a:t>Himuro</a:t>
            </a:r>
            <a:r>
              <a:rPr lang="en-US" dirty="0"/>
              <a:t> in the </a:t>
            </a:r>
            <a:r>
              <a:rPr lang="en-US" dirty="0" err="1"/>
              <a:t>last_name</a:t>
            </a:r>
            <a:r>
              <a:rPr lang="en-US" dirty="0"/>
              <a:t> column of the employees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 equal operator cannot be used to compare null values.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  <p:pic>
        <p:nvPicPr>
          <p:cNvPr id="22531" name="Picture 3" descr="SQL comparison operators - Equal Operato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67" y="2346506"/>
            <a:ext cx="7721620" cy="12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For example, the intention of the following query is to find all employees who do not have phone numbers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phone_number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phone_number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en-US" dirty="0"/>
              <a:t>However, it returns an empty result set because the following expression always returns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phone_number</a:t>
            </a:r>
            <a:r>
              <a:rPr lang="en-US" dirty="0"/>
              <a:t> =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compare null values, you use the IS NULL operator instead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phone_number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phone_number</a:t>
            </a:r>
            <a:r>
              <a:rPr lang="en-US" dirty="0"/>
              <a:t> IS NULL;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2051" name="Picture 3" descr="SQL comparison operators - is null op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77" y="3092314"/>
            <a:ext cx="5157427" cy="218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0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equal to operator (&lt;&gt;)</a:t>
            </a:r>
          </a:p>
          <a:p>
            <a:pPr marL="0" indent="0">
              <a:buNone/>
            </a:pPr>
            <a:r>
              <a:rPr lang="en-US" dirty="0"/>
              <a:t>The not equal to (&lt;&gt;) operator compares two non-null expressions and returns true if the value of the left expression is not equal to the right one; otherwise, it returns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expression1 &lt;&gt; expression2</a:t>
            </a:r>
          </a:p>
          <a:p>
            <a:pPr marL="0" indent="0">
              <a:buNone/>
            </a:pPr>
            <a:r>
              <a:rPr lang="en-US" dirty="0"/>
              <a:t>For example, the following statement returns all employees whose department id is not 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 &lt;&gt; 8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, </a:t>
            </a:r>
            <a:r>
              <a:rPr lang="en-US" dirty="0" err="1"/>
              <a:t>last_name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SQL comparison operators - not equal to operato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2877343"/>
            <a:ext cx="4335644" cy="32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889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About Me</vt:lpstr>
      <vt:lpstr>Course Overview</vt:lpstr>
      <vt:lpstr>SQL Comparison Operators</vt:lpstr>
      <vt:lpstr>  Equal to operator(=)  </vt:lpstr>
      <vt:lpstr>For example, the following statement finds the employee whose last name is Himuro:</vt:lpstr>
      <vt:lpstr>For example, the intention of the following query is to find all employees who do not have phone numbers:</vt:lpstr>
      <vt:lpstr>To compare null values, you use the IS NULL operator instead: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578</cp:revision>
  <dcterms:created xsi:type="dcterms:W3CDTF">2019-09-15T04:30:17Z</dcterms:created>
  <dcterms:modified xsi:type="dcterms:W3CDTF">2020-05-20T12:42:59Z</dcterms:modified>
</cp:coreProperties>
</file>