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21"/>
  </p:notesMasterIdLst>
  <p:handoutMasterIdLst>
    <p:handoutMasterId r:id="rId22"/>
  </p:handoutMasterIdLst>
  <p:sldIdLst>
    <p:sldId id="303" r:id="rId2"/>
    <p:sldId id="256"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2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5/28/2020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5/28/2020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5/28/2020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5/28/2020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5/28/2020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a:xfrm>
            <a:off x="838200" y="771190"/>
            <a:ext cx="10515600" cy="7794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5/28/2020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5/28/2020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5/28/2020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5/28/2020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5/28/2020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5/28/2020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5/28/2020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5/28/2020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5/28/2020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To retrieve the total products in all warehouses, you add the ROLLUP to the GROUP BY clause as follows:</a:t>
            </a:r>
          </a:p>
          <a:p>
            <a:pPr marL="0" indent="0">
              <a:buNone/>
            </a:pPr>
            <a:endParaRPr lang="en-US" dirty="0"/>
          </a:p>
          <a:p>
            <a:pPr marL="0" indent="0">
              <a:buNone/>
            </a:pPr>
            <a:r>
              <a:rPr lang="en-US" dirty="0"/>
              <a:t>SELECT </a:t>
            </a:r>
          </a:p>
          <a:p>
            <a:pPr marL="0" indent="0">
              <a:buNone/>
            </a:pPr>
            <a:r>
              <a:rPr lang="en-US" dirty="0"/>
              <a:t>    warehouse, SUM(quantity)</a:t>
            </a:r>
          </a:p>
          <a:p>
            <a:pPr marL="0" indent="0">
              <a:buNone/>
            </a:pPr>
            <a:r>
              <a:rPr lang="en-US" dirty="0"/>
              <a:t>FROM</a:t>
            </a:r>
          </a:p>
          <a:p>
            <a:pPr marL="0" indent="0">
              <a:buNone/>
            </a:pPr>
            <a:r>
              <a:rPr lang="en-US" dirty="0"/>
              <a:t>    inventory</a:t>
            </a:r>
          </a:p>
          <a:p>
            <a:pPr marL="0" indent="0">
              <a:buNone/>
            </a:pPr>
            <a:r>
              <a:rPr lang="en-US" dirty="0"/>
              <a:t>GROUP BY ROLLUP (warehouse);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1398989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pic>
        <p:nvPicPr>
          <p:cNvPr id="9218" name="Picture 2" descr="SQL ROLLUP one colum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05412" y="2155371"/>
            <a:ext cx="5373542" cy="2212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276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As you can see in the result, the NULL value in the warehouse column specifies the grand total super-aggregate line. In this example, the ROLLUP option causes the query to produce another row that shows the total products in all warehouses.</a:t>
            </a:r>
          </a:p>
          <a:p>
            <a:pPr marL="0" indent="0">
              <a:buNone/>
            </a:pPr>
            <a:endParaRPr lang="en-US" dirty="0"/>
          </a:p>
          <a:p>
            <a:pPr marL="0" indent="0">
              <a:buNone/>
            </a:pPr>
            <a:r>
              <a:rPr lang="en-US" dirty="0"/>
              <a:t>To make the output more readable, you can use the COALESCE() function to substitute the NULL value by the All warehouses as follows: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2082841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ELECT </a:t>
            </a:r>
          </a:p>
          <a:p>
            <a:pPr marL="0" indent="0">
              <a:buNone/>
            </a:pPr>
            <a:r>
              <a:rPr lang="en-US" dirty="0"/>
              <a:t>    COALESCE(warehouse, 'All warehouses') AS warehouse,</a:t>
            </a:r>
          </a:p>
          <a:p>
            <a:pPr marL="0" indent="0">
              <a:buNone/>
            </a:pPr>
            <a:r>
              <a:rPr lang="en-US" dirty="0"/>
              <a:t>    SUM(quantity)</a:t>
            </a:r>
          </a:p>
          <a:p>
            <a:pPr marL="0" indent="0">
              <a:buNone/>
            </a:pPr>
            <a:r>
              <a:rPr lang="en-US" dirty="0"/>
              <a:t>FROM</a:t>
            </a:r>
          </a:p>
          <a:p>
            <a:pPr marL="0" indent="0">
              <a:buNone/>
            </a:pPr>
            <a:r>
              <a:rPr lang="en-US" dirty="0"/>
              <a:t>    inventory</a:t>
            </a:r>
          </a:p>
          <a:p>
            <a:pPr marL="0" indent="0">
              <a:buNone/>
            </a:pPr>
            <a:r>
              <a:rPr lang="en-US" dirty="0"/>
              <a:t>GROUP BY ROLLUP (warehouse);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13</a:t>
            </a:fld>
            <a:endParaRPr lang="en-US"/>
          </a:p>
        </p:txBody>
      </p:sp>
      <p:pic>
        <p:nvPicPr>
          <p:cNvPr id="11266" name="Picture 2" descr="SQL ROLLUP with COALESCE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7149" y="3758838"/>
            <a:ext cx="4002631" cy="1531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261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ROLLUP with multiple columns </a:t>
            </a:r>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a:t>following statement calculates the inventory by warehouse and product:</a:t>
            </a:r>
          </a:p>
          <a:p>
            <a:pPr marL="0" indent="0">
              <a:buNone/>
            </a:pPr>
            <a:r>
              <a:rPr lang="en-US" b="1" dirty="0"/>
              <a:t>SELECT</a:t>
            </a:r>
            <a:r>
              <a:rPr lang="en-US" dirty="0"/>
              <a:t> warehouse, product, </a:t>
            </a:r>
            <a:r>
              <a:rPr lang="en-US" b="1" dirty="0"/>
              <a:t>SUM</a:t>
            </a:r>
            <a:r>
              <a:rPr lang="en-US" dirty="0"/>
              <a:t>(quantity) </a:t>
            </a:r>
            <a:r>
              <a:rPr lang="en-US" b="1" dirty="0"/>
              <a:t>FROM</a:t>
            </a:r>
            <a:r>
              <a:rPr lang="en-US" dirty="0"/>
              <a:t> inventory </a:t>
            </a:r>
            <a:r>
              <a:rPr lang="en-US" b="1" dirty="0"/>
              <a:t>GROUP</a:t>
            </a:r>
            <a:r>
              <a:rPr lang="en-US" dirty="0"/>
              <a:t> </a:t>
            </a:r>
            <a:r>
              <a:rPr lang="en-US" b="1" dirty="0"/>
              <a:t>BY</a:t>
            </a:r>
            <a:r>
              <a:rPr lang="en-US" dirty="0"/>
              <a:t> warehouse, product;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14</a:t>
            </a:fld>
            <a:endParaRPr lang="en-US"/>
          </a:p>
        </p:txBody>
      </p:sp>
      <p:pic>
        <p:nvPicPr>
          <p:cNvPr id="12290" name="Picture 2" descr="SQL ROLLUP group by multiple colum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0718" y="4001294"/>
            <a:ext cx="3668212" cy="1485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706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Let’s add the ROLLUP to the GROUP BY clause:</a:t>
            </a:r>
          </a:p>
          <a:p>
            <a:pPr marL="0" indent="0">
              <a:buNone/>
            </a:pPr>
            <a:endParaRPr lang="en-US" dirty="0"/>
          </a:p>
          <a:p>
            <a:pPr marL="0" indent="0">
              <a:buNone/>
            </a:pPr>
            <a:r>
              <a:rPr lang="en-US" dirty="0"/>
              <a:t>SELECT </a:t>
            </a:r>
          </a:p>
          <a:p>
            <a:pPr marL="0" indent="0">
              <a:buNone/>
            </a:pPr>
            <a:r>
              <a:rPr lang="en-US" dirty="0"/>
              <a:t>    warehouse, product, SUM(quantity)</a:t>
            </a:r>
          </a:p>
          <a:p>
            <a:pPr marL="0" indent="0">
              <a:buNone/>
            </a:pPr>
            <a:r>
              <a:rPr lang="en-US" dirty="0"/>
              <a:t>FROM</a:t>
            </a:r>
          </a:p>
          <a:p>
            <a:pPr marL="0" indent="0">
              <a:buNone/>
            </a:pPr>
            <a:r>
              <a:rPr lang="en-US" dirty="0"/>
              <a:t>    inventory</a:t>
            </a:r>
          </a:p>
          <a:p>
            <a:pPr marL="0" indent="0">
              <a:buNone/>
            </a:pPr>
            <a:r>
              <a:rPr lang="en-US" dirty="0"/>
              <a:t>GROUP BY ROLLUP (warehouse , product);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15</a:t>
            </a:fld>
            <a:endParaRPr lang="en-US"/>
          </a:p>
        </p:txBody>
      </p:sp>
      <p:pic>
        <p:nvPicPr>
          <p:cNvPr id="13315" name="Picture 3" descr="SQL ROLLUP with multiple colum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312" y="2946626"/>
            <a:ext cx="4886688" cy="1847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470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Note that the output consists of summary information at two levels of analysis, not just one:</a:t>
            </a:r>
          </a:p>
          <a:p>
            <a:pPr marL="0" indent="0">
              <a:buNone/>
            </a:pPr>
            <a:endParaRPr lang="en-US" dirty="0"/>
          </a:p>
          <a:p>
            <a:pPr marL="0" indent="0">
              <a:buNone/>
            </a:pPr>
            <a:r>
              <a:rPr lang="en-US" dirty="0"/>
              <a:t>Following each set of product rows for a specified warehouse, an extra summary row appears displaying the total inventory. In these rows, values in the </a:t>
            </a:r>
            <a:r>
              <a:rPr lang="en-US" dirty="0" err="1"/>
              <a:t>productcolumn</a:t>
            </a:r>
            <a:r>
              <a:rPr lang="en-US" dirty="0"/>
              <a:t> set to NULL.</a:t>
            </a:r>
          </a:p>
          <a:p>
            <a:pPr marL="0" indent="0">
              <a:buNone/>
            </a:pPr>
            <a:r>
              <a:rPr lang="en-US" dirty="0"/>
              <a:t>Following all rows, an extra summary row appears showing the total inventory of all warehouses and products. In these rows, the values in the  warehouse and product columns set to NULL.</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16</a:t>
            </a:fld>
            <a:endParaRPr lang="en-US"/>
          </a:p>
        </p:txBody>
      </p:sp>
    </p:spTree>
    <p:extLst>
      <p:ext uri="{BB962C8B-B14F-4D97-AF65-F5344CB8AC3E}">
        <p14:creationId xmlns:p14="http://schemas.microsoft.com/office/powerpoint/2010/main" val="1551502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ROLLUP with partial rollup </a:t>
            </a:r>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You </a:t>
            </a:r>
            <a:r>
              <a:rPr lang="en-US" dirty="0"/>
              <a:t>can use ROLLUP to perform a partial roll-up that reduces the number of subtotals calculated as shown in the following example: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17</a:t>
            </a:fld>
            <a:endParaRPr lang="en-US"/>
          </a:p>
        </p:txBody>
      </p:sp>
    </p:spTree>
    <p:extLst>
      <p:ext uri="{BB962C8B-B14F-4D97-AF65-F5344CB8AC3E}">
        <p14:creationId xmlns:p14="http://schemas.microsoft.com/office/powerpoint/2010/main" val="2360806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SELECT </a:t>
            </a:r>
          </a:p>
          <a:p>
            <a:pPr marL="0" indent="0">
              <a:buNone/>
            </a:pPr>
            <a:r>
              <a:rPr lang="en-US" dirty="0"/>
              <a:t>    warehouse, product, SUM(quantity)</a:t>
            </a:r>
          </a:p>
          <a:p>
            <a:pPr marL="0" indent="0">
              <a:buNone/>
            </a:pPr>
            <a:r>
              <a:rPr lang="en-US" dirty="0"/>
              <a:t>FROM</a:t>
            </a:r>
          </a:p>
          <a:p>
            <a:pPr marL="0" indent="0">
              <a:buNone/>
            </a:pPr>
            <a:r>
              <a:rPr lang="en-US" dirty="0"/>
              <a:t>    inventory</a:t>
            </a:r>
          </a:p>
          <a:p>
            <a:pPr marL="0" indent="0">
              <a:buNone/>
            </a:pPr>
            <a:r>
              <a:rPr lang="en-US" dirty="0"/>
              <a:t>GROUP BY warehouse, ROLLUP (product);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18</a:t>
            </a:fld>
            <a:endParaRPr lang="en-US"/>
          </a:p>
        </p:txBody>
      </p:sp>
      <p:pic>
        <p:nvPicPr>
          <p:cNvPr id="16386" name="Picture 2" descr="SQL ROLLUP with partial roll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9963" y="4001294"/>
            <a:ext cx="3391879" cy="1864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9675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smtClean="0"/>
          </a:p>
          <a:p>
            <a:pPr marL="0" indent="0" algn="ctr">
              <a:buNone/>
            </a:pPr>
            <a:r>
              <a:rPr lang="en-US" sz="4400" dirty="0" smtClean="0"/>
              <a:t>Thank You</a:t>
            </a:r>
          </a:p>
          <a:p>
            <a:pPr marL="0" indent="0" algn="ctr">
              <a:buNone/>
            </a:pPr>
            <a:r>
              <a:rPr lang="en-US" sz="4400" dirty="0" smtClean="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19</a:t>
            </a:fld>
            <a:endParaRPr lang="en-US"/>
          </a:p>
        </p:txBody>
      </p:sp>
    </p:spTree>
    <p:extLst>
      <p:ext uri="{BB962C8B-B14F-4D97-AF65-F5344CB8AC3E}">
        <p14:creationId xmlns:p14="http://schemas.microsoft.com/office/powerpoint/2010/main" val="1302386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smtClean="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pPr marL="342900" indent="-342900">
              <a:buFont typeface="Arial" panose="020B0604020202020204" pitchFamily="34" charset="0"/>
              <a:buChar char="•"/>
            </a:pPr>
            <a:r>
              <a:rPr lang="en-US" b="1" dirty="0"/>
              <a:t>Introduction to SQL </a:t>
            </a:r>
            <a:r>
              <a:rPr lang="en-US" b="1" dirty="0" smtClean="0"/>
              <a:t>ROLLUP</a:t>
            </a:r>
            <a:endParaRPr lang="en-US" b="1" dirty="0"/>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SQL </a:t>
            </a:r>
            <a:r>
              <a:rPr lang="en-US" dirty="0" smtClean="0"/>
              <a:t>ROLLUP</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a:t>ROLLUP is an extension of the GROUP BY clause. The ROLLUP option allows you to include extra rows that represent the subtotals, which are commonly referred to as super-aggregate rows, along with the grand total row. By using the ROLLUP option, you can use a single query to generate multiple grouping sets.</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2022595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Note that a grouping set is a set of columns by which you group. For example, a query that returns the inventory by the warehouse,  the grouping set is (warehouse).</a:t>
            </a:r>
          </a:p>
          <a:p>
            <a:pPr marL="0" indent="0">
              <a:buNone/>
            </a:pPr>
            <a:endParaRPr lang="en-US" dirty="0"/>
          </a:p>
          <a:p>
            <a:pPr marL="0" indent="0">
              <a:buNone/>
            </a:pPr>
            <a:r>
              <a:rPr lang="en-US" dirty="0"/>
              <a:t>SELECT</a:t>
            </a:r>
          </a:p>
          <a:p>
            <a:pPr marL="0" indent="0">
              <a:buNone/>
            </a:pPr>
            <a:r>
              <a:rPr lang="en-US" dirty="0"/>
              <a:t>    warehouse, </a:t>
            </a:r>
          </a:p>
          <a:p>
            <a:pPr marL="0" indent="0">
              <a:buNone/>
            </a:pPr>
            <a:r>
              <a:rPr lang="en-US" dirty="0"/>
              <a:t>    SUM (quantity) </a:t>
            </a:r>
            <a:r>
              <a:rPr lang="en-US" dirty="0" err="1"/>
              <a:t>qty</a:t>
            </a:r>
            <a:endParaRPr lang="en-US" dirty="0"/>
          </a:p>
          <a:p>
            <a:pPr marL="0" indent="0">
              <a:buNone/>
            </a:pPr>
            <a:r>
              <a:rPr lang="en-US" dirty="0"/>
              <a:t>FROM</a:t>
            </a:r>
          </a:p>
          <a:p>
            <a:pPr marL="0" indent="0">
              <a:buNone/>
            </a:pPr>
            <a:r>
              <a:rPr lang="en-US" dirty="0"/>
              <a:t>    inventory</a:t>
            </a:r>
          </a:p>
          <a:p>
            <a:pPr marL="0" indent="0">
              <a:buNone/>
            </a:pPr>
            <a:r>
              <a:rPr lang="en-US" dirty="0"/>
              <a:t>GROUP BY</a:t>
            </a:r>
          </a:p>
          <a:p>
            <a:pPr marL="0" indent="0">
              <a:buNone/>
            </a:pPr>
            <a:r>
              <a:rPr lang="en-US" dirty="0"/>
              <a:t>    warehouse;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543419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following illustrates the basic syntax of the SQL ROLLUP:</a:t>
            </a:r>
          </a:p>
          <a:p>
            <a:pPr marL="0" indent="0">
              <a:buNone/>
            </a:pPr>
            <a:endParaRPr lang="en-US" dirty="0"/>
          </a:p>
          <a:p>
            <a:pPr marL="0" indent="0">
              <a:buNone/>
            </a:pPr>
            <a:r>
              <a:rPr lang="en-US" dirty="0"/>
              <a:t>SELECT </a:t>
            </a:r>
          </a:p>
          <a:p>
            <a:pPr marL="0" indent="0">
              <a:buNone/>
            </a:pPr>
            <a:r>
              <a:rPr lang="en-US" dirty="0"/>
              <a:t>    c1, c2, </a:t>
            </a:r>
            <a:r>
              <a:rPr lang="en-US" dirty="0" err="1"/>
              <a:t>aggregate_function</a:t>
            </a:r>
            <a:r>
              <a:rPr lang="en-US" dirty="0"/>
              <a:t>(c3)</a:t>
            </a:r>
          </a:p>
          <a:p>
            <a:pPr marL="0" indent="0">
              <a:buNone/>
            </a:pPr>
            <a:r>
              <a:rPr lang="en-US" dirty="0"/>
              <a:t>FROM</a:t>
            </a:r>
          </a:p>
          <a:p>
            <a:pPr marL="0" indent="0">
              <a:buNone/>
            </a:pPr>
            <a:r>
              <a:rPr lang="en-US" dirty="0"/>
              <a:t>    table</a:t>
            </a:r>
          </a:p>
          <a:p>
            <a:pPr marL="0" indent="0">
              <a:buNone/>
            </a:pPr>
            <a:r>
              <a:rPr lang="en-US" dirty="0"/>
              <a:t>GROUP BY ROLLUP (c1, c2);</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2708495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ROLLUP assumes a hierarchy among the input columns. For example, if the input column is (c1,c2), the hierarchy c1 &gt; c2. The ROLLUP generates all grouping sets that make sense considering this hierarchy. This is why we often use ROLLUP to generate the subtotals and the grand total for reporting purposes.</a:t>
            </a:r>
          </a:p>
          <a:p>
            <a:pPr marL="0" indent="0">
              <a:buNone/>
            </a:pPr>
            <a:endParaRPr lang="en-US" dirty="0"/>
          </a:p>
          <a:p>
            <a:pPr marL="0" indent="0">
              <a:buNone/>
            </a:pPr>
            <a:r>
              <a:rPr lang="en-US" dirty="0"/>
              <a:t>In the syntax above, ROLLUP(c1,c2) generates three following grouping sets:</a:t>
            </a:r>
          </a:p>
          <a:p>
            <a:pPr marL="0" indent="0">
              <a:buNone/>
            </a:pPr>
            <a:endParaRPr lang="en-US" dirty="0"/>
          </a:p>
          <a:p>
            <a:pPr marL="0" indent="0">
              <a:buNone/>
            </a:pPr>
            <a:r>
              <a:rPr lang="en-US" dirty="0"/>
              <a:t>(c1,c2)</a:t>
            </a:r>
          </a:p>
          <a:p>
            <a:pPr marL="0" indent="0">
              <a:buNone/>
            </a:pPr>
            <a:r>
              <a:rPr lang="en-US" dirty="0"/>
              <a:t>(c1)</a:t>
            </a:r>
          </a:p>
          <a:p>
            <a:pPr marL="0" indent="0">
              <a:buNone/>
            </a:pP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2211926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This syntax is supported by Oracle, Microsoft SQL Server, and PostgreSQL. However, MySQL has a slightly different syntax as shown below:</a:t>
            </a:r>
          </a:p>
          <a:p>
            <a:pPr marL="0" indent="0">
              <a:buNone/>
            </a:pPr>
            <a:endParaRPr lang="en-US" dirty="0"/>
          </a:p>
          <a:p>
            <a:pPr marL="0" indent="0">
              <a:buNone/>
            </a:pPr>
            <a:r>
              <a:rPr lang="en-US" dirty="0"/>
              <a:t>SELECT </a:t>
            </a:r>
          </a:p>
          <a:p>
            <a:pPr marL="0" indent="0">
              <a:buNone/>
            </a:pPr>
            <a:r>
              <a:rPr lang="en-US" dirty="0"/>
              <a:t>    c1, c2, </a:t>
            </a:r>
            <a:r>
              <a:rPr lang="en-US" dirty="0" err="1"/>
              <a:t>aggregate_function</a:t>
            </a:r>
            <a:r>
              <a:rPr lang="en-US" dirty="0"/>
              <a:t>(c3)</a:t>
            </a:r>
          </a:p>
          <a:p>
            <a:pPr marL="0" indent="0">
              <a:buNone/>
            </a:pPr>
            <a:r>
              <a:rPr lang="en-US" dirty="0"/>
              <a:t>FROM</a:t>
            </a:r>
          </a:p>
          <a:p>
            <a:pPr marL="0" indent="0">
              <a:buNone/>
            </a:pPr>
            <a:r>
              <a:rPr lang="en-US" dirty="0"/>
              <a:t>    </a:t>
            </a:r>
            <a:r>
              <a:rPr lang="en-US" dirty="0" err="1"/>
              <a:t>table_name</a:t>
            </a:r>
            <a:endParaRPr lang="en-US" dirty="0"/>
          </a:p>
          <a:p>
            <a:pPr marL="0" indent="0">
              <a:buNone/>
            </a:pPr>
            <a:r>
              <a:rPr lang="en-US" dirty="0"/>
              <a:t>GROUP BY c1, c2 WITH ROLLUP;</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3255182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QL </a:t>
            </a:r>
            <a:r>
              <a:rPr lang="en-US" dirty="0"/>
              <a:t>ROLLUP examples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We </a:t>
            </a:r>
            <a:r>
              <a:rPr lang="en-US" dirty="0"/>
              <a:t>will use the inventory table that we set up in the GROUPING SETS tutorial for the demonstration.</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pic>
        <p:nvPicPr>
          <p:cNvPr id="6147" name="Picture 3" descr="SQL ROLLUP - Sample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8935" y="3363368"/>
            <a:ext cx="3201579" cy="2568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653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SQL ROLLUP with one column example</a:t>
            </a:r>
          </a:p>
          <a:p>
            <a:pPr marL="0" indent="0">
              <a:buNone/>
            </a:pPr>
            <a:r>
              <a:rPr lang="en-US" dirty="0"/>
              <a:t>The following statement uses the GROUP BY clause and the SUM() function to find the total inventory by warehouse</a:t>
            </a:r>
            <a:r>
              <a:rPr lang="en-US" dirty="0" smtClean="0"/>
              <a:t>:</a:t>
            </a:r>
          </a:p>
          <a:p>
            <a:pPr marL="0" indent="0">
              <a:buNone/>
            </a:pPr>
            <a:r>
              <a:rPr lang="en-US" b="1" dirty="0"/>
              <a:t>SELECT</a:t>
            </a:r>
            <a:r>
              <a:rPr lang="en-US" dirty="0"/>
              <a:t> warehouse, </a:t>
            </a:r>
            <a:r>
              <a:rPr lang="en-US" b="1" dirty="0"/>
              <a:t>SUM</a:t>
            </a:r>
            <a:r>
              <a:rPr lang="en-US" dirty="0"/>
              <a:t>(quantity) </a:t>
            </a:r>
            <a:r>
              <a:rPr lang="en-US" b="1" dirty="0"/>
              <a:t>FROM</a:t>
            </a:r>
            <a:r>
              <a:rPr lang="en-US" dirty="0"/>
              <a:t> inventory </a:t>
            </a:r>
            <a:r>
              <a:rPr lang="en-US" b="1" dirty="0"/>
              <a:t>GROUP</a:t>
            </a:r>
            <a:r>
              <a:rPr lang="en-US" dirty="0"/>
              <a:t> </a:t>
            </a:r>
            <a:r>
              <a:rPr lang="en-US" b="1" dirty="0"/>
              <a:t>BY</a:t>
            </a:r>
            <a:r>
              <a:rPr lang="en-US" dirty="0"/>
              <a:t> warehouse;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pic>
        <p:nvPicPr>
          <p:cNvPr id="7173" name="Picture 5" descr="SQL ROLLUP with one column rollup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7758" y="4143419"/>
            <a:ext cx="4808610" cy="1473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501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3968</TotalTime>
  <Words>728</Words>
  <Application>Microsoft Office PowerPoint</Application>
  <PresentationFormat>Widescreen</PresentationFormat>
  <Paragraphs>127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About Me</vt:lpstr>
      <vt:lpstr>Course Overview</vt:lpstr>
      <vt:lpstr>Introduction to SQL ROLLUP</vt:lpstr>
      <vt:lpstr>PowerPoint Presentation</vt:lpstr>
      <vt:lpstr>PowerPoint Presentation</vt:lpstr>
      <vt:lpstr>PowerPoint Presentation</vt:lpstr>
      <vt:lpstr>PowerPoint Presentation</vt:lpstr>
      <vt:lpstr>QL ROLLUP examples </vt:lpstr>
      <vt:lpstr>PowerPoint Presentation</vt:lpstr>
      <vt:lpstr>PowerPoint Presentation</vt:lpstr>
      <vt:lpstr>PowerPoint Presentation</vt:lpstr>
      <vt:lpstr>PowerPoint Presentation</vt:lpstr>
      <vt:lpstr>PowerPoint Presentation</vt:lpstr>
      <vt:lpstr>SQL ROLLUP with multiple columns example</vt:lpstr>
      <vt:lpstr>PowerPoint Presentation</vt:lpstr>
      <vt:lpstr>PowerPoint Presentation</vt:lpstr>
      <vt:lpstr>SQL ROLLUP with partial rollup example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704</cp:revision>
  <dcterms:created xsi:type="dcterms:W3CDTF">2019-09-15T04:30:17Z</dcterms:created>
  <dcterms:modified xsi:type="dcterms:W3CDTF">2020-05-28T01:59:45Z</dcterms:modified>
</cp:coreProperties>
</file>