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2"/>
  </p:notesMasterIdLst>
  <p:handoutMasterIdLst>
    <p:handoutMasterId r:id="rId13"/>
  </p:handoutMasterIdLst>
  <p:sldIdLst>
    <p:sldId id="303" r:id="rId2"/>
    <p:sldId id="256" r:id="rId3"/>
    <p:sldId id="329" r:id="rId4"/>
    <p:sldId id="330" r:id="rId5"/>
    <p:sldId id="331" r:id="rId6"/>
    <p:sldId id="332" r:id="rId7"/>
    <p:sldId id="333" r:id="rId8"/>
    <p:sldId id="334" r:id="rId9"/>
    <p:sldId id="335" r:id="rId10"/>
    <p:sldId id="3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5/30/2020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5/30/2020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5/30/2020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5/30/2020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5/30/2020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5/30/2020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5/30/2020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5/30/2020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5/30/2020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5/30/2020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5/30/2020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5/30/2020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5/30/2020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b="1" dirty="0"/>
              <a:t>Introduction </a:t>
            </a:r>
            <a:r>
              <a:rPr lang="en-US" b="1" dirty="0"/>
              <a:t>to SQL MINUS operator</a:t>
            </a:r>
            <a:endParaRPr lang="en-US" dirty="0" smtClean="0"/>
          </a:p>
          <a:p>
            <a:r>
              <a:rPr lang="en-US" dirty="0" smtClean="0"/>
              <a:t/>
            </a:r>
            <a:br>
              <a:rPr lang="en-US" dirty="0" smtClean="0"/>
            </a:b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MINUS operator is one of three set operators in the SQL standard that includes UNION, INTERSECT, and MINUS.</a:t>
            </a:r>
          </a:p>
          <a:p>
            <a:pPr marL="0" indent="0">
              <a:buNone/>
            </a:pPr>
            <a:endParaRPr lang="en-US" dirty="0"/>
          </a:p>
          <a:p>
            <a:pPr marL="0" indent="0">
              <a:buNone/>
            </a:pPr>
            <a:r>
              <a:rPr lang="en-US" dirty="0"/>
              <a:t>The MINUS compares the results of two queries and returns distinct rows from the result set of the first query that does not appear in the result set of the second 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59380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following illustrates the syntax of the MINUS operator:</a:t>
            </a:r>
          </a:p>
          <a:p>
            <a:pPr marL="0" indent="0">
              <a:buNone/>
            </a:pPr>
            <a:endParaRPr lang="en-US" dirty="0"/>
          </a:p>
          <a:p>
            <a:pPr marL="0" indent="0">
              <a:buNone/>
            </a:pPr>
            <a:r>
              <a:rPr lang="en-US" dirty="0"/>
              <a:t>SELECT select_list1 </a:t>
            </a:r>
          </a:p>
          <a:p>
            <a:pPr marL="0" indent="0">
              <a:buNone/>
            </a:pPr>
            <a:r>
              <a:rPr lang="en-US" dirty="0"/>
              <a:t>FROM table_name1</a:t>
            </a:r>
          </a:p>
          <a:p>
            <a:pPr marL="0" indent="0">
              <a:buNone/>
            </a:pPr>
            <a:r>
              <a:rPr lang="en-US" dirty="0"/>
              <a:t>MINUS </a:t>
            </a:r>
          </a:p>
          <a:p>
            <a:pPr marL="0" indent="0">
              <a:buNone/>
            </a:pPr>
            <a:r>
              <a:rPr lang="en-US" dirty="0"/>
              <a:t>SELECT select_list2 </a:t>
            </a:r>
          </a:p>
          <a:p>
            <a:pPr marL="0" indent="0">
              <a:buNone/>
            </a:pPr>
            <a:r>
              <a:rPr lang="en-US" dirty="0"/>
              <a:t>FROM table_name2;</a:t>
            </a:r>
          </a:p>
          <a:p>
            <a:pPr marL="0" indent="0">
              <a:buNone/>
            </a:pPr>
            <a:r>
              <a:rPr lang="en-US" dirty="0"/>
              <a:t>The basic rules for a query that uses MINUS operator are the following:</a:t>
            </a:r>
          </a:p>
          <a:p>
            <a:pPr marL="0" indent="0">
              <a:buNone/>
            </a:pPr>
            <a:endParaRPr lang="en-US" dirty="0"/>
          </a:p>
          <a:p>
            <a:pPr marL="0" indent="0">
              <a:buNone/>
            </a:pPr>
            <a:r>
              <a:rPr lang="en-US" dirty="0"/>
              <a:t>The number and order of columns in both select_list1 and select_list2 must be the same.</a:t>
            </a:r>
          </a:p>
          <a:p>
            <a:pPr marL="0" indent="0">
              <a:buNone/>
            </a:pPr>
            <a:r>
              <a:rPr lang="en-US" dirty="0"/>
              <a:t>The data types of the corresponding columns in both queries must be compatible.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69946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Suppose that we have two tables t1 and t2 with the following structure and data:</a:t>
            </a:r>
          </a:p>
          <a:p>
            <a:pPr marL="0" indent="0">
              <a:buNone/>
            </a:pPr>
            <a:endParaRPr lang="en-US" dirty="0"/>
          </a:p>
          <a:p>
            <a:pPr marL="0" indent="0">
              <a:buNone/>
            </a:pPr>
            <a:r>
              <a:rPr lang="en-US" dirty="0"/>
              <a:t>CREATE TABLE t1 (</a:t>
            </a:r>
          </a:p>
          <a:p>
            <a:pPr marL="0" indent="0">
              <a:buNone/>
            </a:pPr>
            <a:r>
              <a:rPr lang="en-US" dirty="0"/>
              <a:t>    id INT PRIMARY KEY</a:t>
            </a:r>
          </a:p>
          <a:p>
            <a:pPr marL="0" indent="0">
              <a:buNone/>
            </a:pPr>
            <a:r>
              <a:rPr lang="en-US" dirty="0"/>
              <a:t>);</a:t>
            </a:r>
          </a:p>
          <a:p>
            <a:pPr marL="0" indent="0">
              <a:buNone/>
            </a:pPr>
            <a:endParaRPr lang="en-US" dirty="0"/>
          </a:p>
          <a:p>
            <a:pPr marL="0" indent="0">
              <a:buNone/>
            </a:pPr>
            <a:r>
              <a:rPr lang="en-US" dirty="0"/>
              <a:t>CREATE TABLE t2 (</a:t>
            </a:r>
          </a:p>
          <a:p>
            <a:pPr marL="0" indent="0">
              <a:buNone/>
            </a:pPr>
            <a:r>
              <a:rPr lang="en-US" dirty="0"/>
              <a:t>    id INT PRIMARY KEY</a:t>
            </a:r>
          </a:p>
          <a:p>
            <a:pPr marL="0" indent="0">
              <a:buNone/>
            </a:pPr>
            <a:r>
              <a:rPr lang="en-US" dirty="0"/>
              <a:t>);</a:t>
            </a:r>
          </a:p>
          <a:p>
            <a:pPr marL="0" indent="0">
              <a:buNone/>
            </a:pPr>
            <a:endParaRPr lang="en-US" dirty="0"/>
          </a:p>
          <a:p>
            <a:pPr marL="0" indent="0">
              <a:buNone/>
            </a:pPr>
            <a:r>
              <a:rPr lang="en-US" dirty="0"/>
              <a:t>INSERT INTO t1 VALUES (1),(2),(3);</a:t>
            </a:r>
          </a:p>
          <a:p>
            <a:pPr marL="0" indent="0">
              <a:buNone/>
            </a:pPr>
            <a:r>
              <a:rPr lang="en-US" dirty="0"/>
              <a:t>INSERT INTO t2 VALUES (2),(3),(4);</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52601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following query returns distinct values from the query of the t1 table that is not found in the result of the query of the t2 table.</a:t>
            </a:r>
          </a:p>
          <a:p>
            <a:pPr marL="0" indent="0">
              <a:buNone/>
            </a:pPr>
            <a:endParaRPr lang="en-US" dirty="0"/>
          </a:p>
          <a:p>
            <a:pPr marL="0" indent="0">
              <a:buNone/>
            </a:pPr>
            <a:r>
              <a:rPr lang="en-US" dirty="0"/>
              <a:t>SELECT id FROM t1</a:t>
            </a:r>
          </a:p>
          <a:p>
            <a:pPr marL="0" indent="0">
              <a:buNone/>
            </a:pPr>
            <a:r>
              <a:rPr lang="en-US" dirty="0"/>
              <a:t>MINUS</a:t>
            </a:r>
          </a:p>
          <a:p>
            <a:pPr marL="0" indent="0">
              <a:buNone/>
            </a:pPr>
            <a:r>
              <a:rPr lang="en-US" dirty="0"/>
              <a:t>SELECT id FROM t2;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5123" name="Picture 3" descr="MySQL MINU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764" y="3267574"/>
            <a:ext cx="4933950"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75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following Venn diagram illustrates the MINUS operation: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6147" name="Picture 3" descr="MySQL MINUS Operator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895" y="2925762"/>
            <a:ext cx="427672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88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MySQL MINUS operator emulation</a:t>
            </a:r>
          </a:p>
          <a:p>
            <a:pPr marL="0" indent="0">
              <a:buNone/>
            </a:pPr>
            <a:r>
              <a:rPr lang="en-US" dirty="0"/>
              <a:t>Unfortunately, MySQL does not support MINUS operator. However, you can use join to emulate it.</a:t>
            </a:r>
          </a:p>
          <a:p>
            <a:pPr marL="0" indent="0">
              <a:buNone/>
            </a:pPr>
            <a:endParaRPr lang="en-US" dirty="0"/>
          </a:p>
          <a:p>
            <a:pPr marL="0" indent="0">
              <a:buNone/>
            </a:pPr>
            <a:r>
              <a:rPr lang="en-US" dirty="0"/>
              <a:t>To emulate the MINUS of two queries, you use the following syntax:</a:t>
            </a:r>
          </a:p>
          <a:p>
            <a:pPr marL="0" indent="0">
              <a:buNone/>
            </a:pPr>
            <a:endParaRPr lang="en-US" dirty="0"/>
          </a:p>
          <a:p>
            <a:pPr marL="0" indent="0">
              <a:buNone/>
            </a:pPr>
            <a:r>
              <a:rPr lang="en-US" dirty="0"/>
              <a:t>SELECT </a:t>
            </a:r>
          </a:p>
          <a:p>
            <a:pPr marL="0" indent="0">
              <a:buNone/>
            </a:pPr>
            <a:r>
              <a:rPr lang="en-US" dirty="0"/>
              <a:t>    </a:t>
            </a:r>
            <a:r>
              <a:rPr lang="en-US" dirty="0" err="1"/>
              <a:t>select_list</a:t>
            </a:r>
            <a:endParaRPr lang="en-US" dirty="0"/>
          </a:p>
          <a:p>
            <a:pPr marL="0" indent="0">
              <a:buNone/>
            </a:pPr>
            <a:r>
              <a:rPr lang="en-US" dirty="0"/>
              <a:t>FROM </a:t>
            </a:r>
          </a:p>
          <a:p>
            <a:pPr marL="0" indent="0">
              <a:buNone/>
            </a:pPr>
            <a:r>
              <a:rPr lang="en-US" dirty="0"/>
              <a:t>    table1</a:t>
            </a:r>
          </a:p>
          <a:p>
            <a:pPr marL="0" indent="0">
              <a:buNone/>
            </a:pPr>
            <a:r>
              <a:rPr lang="en-US" dirty="0"/>
              <a:t>LEFT JOIN table2 </a:t>
            </a:r>
          </a:p>
          <a:p>
            <a:pPr marL="0" indent="0">
              <a:buNone/>
            </a:pPr>
            <a:r>
              <a:rPr lang="en-US" dirty="0"/>
              <a:t>    ON </a:t>
            </a:r>
            <a:r>
              <a:rPr lang="en-US" dirty="0" err="1"/>
              <a:t>join_predicate</a:t>
            </a:r>
            <a:endParaRPr lang="en-US" dirty="0"/>
          </a:p>
          <a:p>
            <a:pPr marL="0" indent="0">
              <a:buNone/>
            </a:pPr>
            <a:r>
              <a:rPr lang="en-US" dirty="0"/>
              <a:t>WHERE </a:t>
            </a:r>
          </a:p>
          <a:p>
            <a:pPr marL="0" indent="0">
              <a:buNone/>
            </a:pPr>
            <a:r>
              <a:rPr lang="en-US" dirty="0"/>
              <a:t>    table2.column_name IS NULL;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50865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For example, the following query uses the LEFT JOIN clause to return the same result as the MINUS operator:</a:t>
            </a:r>
          </a:p>
          <a:p>
            <a:pPr marL="0" indent="0">
              <a:buNone/>
            </a:pPr>
            <a:endParaRPr lang="en-US" dirty="0"/>
          </a:p>
          <a:p>
            <a:pPr marL="0" indent="0">
              <a:buNone/>
            </a:pPr>
            <a:r>
              <a:rPr lang="en-US" dirty="0"/>
              <a:t>SELECT </a:t>
            </a:r>
          </a:p>
          <a:p>
            <a:pPr marL="0" indent="0">
              <a:buNone/>
            </a:pPr>
            <a:r>
              <a:rPr lang="en-US" dirty="0"/>
              <a:t>    id</a:t>
            </a:r>
          </a:p>
          <a:p>
            <a:pPr marL="0" indent="0">
              <a:buNone/>
            </a:pPr>
            <a:r>
              <a:rPr lang="en-US" dirty="0"/>
              <a:t>FROM</a:t>
            </a:r>
          </a:p>
          <a:p>
            <a:pPr marL="0" indent="0">
              <a:buNone/>
            </a:pPr>
            <a:r>
              <a:rPr lang="en-US" dirty="0"/>
              <a:t>    t1</a:t>
            </a:r>
          </a:p>
          <a:p>
            <a:pPr marL="0" indent="0">
              <a:buNone/>
            </a:pPr>
            <a:r>
              <a:rPr lang="en-US" dirty="0"/>
              <a:t>LEFT JOIN</a:t>
            </a:r>
          </a:p>
          <a:p>
            <a:pPr marL="0" indent="0">
              <a:buNone/>
            </a:pPr>
            <a:r>
              <a:rPr lang="en-US" dirty="0"/>
              <a:t>    t2 USING (id)</a:t>
            </a:r>
          </a:p>
          <a:p>
            <a:pPr marL="0" indent="0">
              <a:buNone/>
            </a:pPr>
            <a:r>
              <a:rPr lang="en-US" dirty="0"/>
              <a:t>WHERE</a:t>
            </a:r>
          </a:p>
          <a:p>
            <a:pPr marL="0" indent="0">
              <a:buNone/>
            </a:pPr>
            <a:r>
              <a:rPr lang="en-US" dirty="0"/>
              <a:t>    t2.id IS NULL;</a:t>
            </a:r>
          </a:p>
          <a:p>
            <a:pPr marL="0" indent="0">
              <a:buNone/>
            </a:pPr>
            <a:r>
              <a:rPr lang="en-US"/>
              <a:t>In this tutorial, you have learned about the SQL MINUS operator and how to emulate MINUS operator in MySQL using LEFT JOIN clause.</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2677957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4056</TotalTime>
  <Words>402</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820</cp:revision>
  <dcterms:created xsi:type="dcterms:W3CDTF">2019-09-15T04:30:17Z</dcterms:created>
  <dcterms:modified xsi:type="dcterms:W3CDTF">2020-05-30T09:54:06Z</dcterms:modified>
</cp:coreProperties>
</file>