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5"/>
  </p:notesMasterIdLst>
  <p:handoutMasterIdLst>
    <p:handoutMasterId r:id="rId16"/>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6/4/2020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6/4/2020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6/4/2020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6/4/2020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6/4/2020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6/4/2020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6/4/2020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6/4/2020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6/4/2020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6/4/2020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6/4/2020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6/4/2020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6/4/2020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database system evaluates the </a:t>
            </a:r>
            <a:r>
              <a:rPr lang="en-US" dirty="0" err="1"/>
              <a:t>boolean</a:t>
            </a:r>
            <a:r>
              <a:rPr lang="en-US" dirty="0"/>
              <a:t> expression for each WHEN clause in the order specified in the CASE expression.</a:t>
            </a:r>
          </a:p>
          <a:p>
            <a:pPr marL="0" indent="0">
              <a:buNone/>
            </a:pPr>
            <a:endParaRPr lang="en-US" dirty="0"/>
          </a:p>
          <a:p>
            <a:pPr marL="0" indent="0">
              <a:buNone/>
            </a:pPr>
            <a:r>
              <a:rPr lang="en-US" dirty="0"/>
              <a:t>If the Boolean expression in each WHEN clause evaluates to true, the searched CASE statement returns the result in the corresponding THEN clause.</a:t>
            </a:r>
          </a:p>
          <a:p>
            <a:pPr marL="0" indent="0">
              <a:buNone/>
            </a:pPr>
            <a:endParaRPr lang="en-US" dirty="0"/>
          </a:p>
          <a:p>
            <a:pPr marL="0" indent="0">
              <a:buNone/>
            </a:pPr>
            <a:r>
              <a:rPr lang="en-US" dirty="0"/>
              <a:t>If no Boolean expression returns true, the CASE expression return the result </a:t>
            </a:r>
            <a:r>
              <a:rPr lang="en-US" dirty="0" err="1"/>
              <a:t>else_result</a:t>
            </a:r>
            <a:r>
              <a:rPr lang="en-US" dirty="0"/>
              <a:t> in the ELSE clause.</a:t>
            </a:r>
          </a:p>
          <a:p>
            <a:pPr marL="0" indent="0">
              <a:buNone/>
            </a:pPr>
            <a:endParaRPr lang="en-US" dirty="0"/>
          </a:p>
          <a:p>
            <a:pPr marL="0" indent="0">
              <a:buNone/>
            </a:pPr>
            <a:r>
              <a:rPr lang="en-US" dirty="0"/>
              <a:t>Like the simple CASE expression, the END clause is optional. If you omit the ELSE clause and no Boolean expression evaluates to true, the CASE expression returns a NULL value.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3041985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Search CASE expression example</a:t>
            </a:r>
          </a:p>
          <a:p>
            <a:pPr marL="0" indent="0">
              <a:buNone/>
            </a:pPr>
            <a:r>
              <a:rPr lang="en-US" dirty="0"/>
              <a:t>The following illustrates the searched CASE expression example.</a:t>
            </a:r>
          </a:p>
          <a:p>
            <a:pPr marL="0" indent="0">
              <a:buNone/>
            </a:pPr>
            <a:endParaRPr lang="en-US" dirty="0"/>
          </a:p>
          <a:p>
            <a:pPr marL="0" indent="0">
              <a:buNone/>
            </a:pPr>
            <a:r>
              <a:rPr lang="en-US" dirty="0"/>
              <a:t>SELECT </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CASE</a:t>
            </a:r>
          </a:p>
          <a:p>
            <a:pPr marL="0" indent="0">
              <a:buNone/>
            </a:pPr>
            <a:r>
              <a:rPr lang="en-US" dirty="0"/>
              <a:t>        WHEN salary &lt; 3000 THEN 'Low'</a:t>
            </a:r>
          </a:p>
          <a:p>
            <a:pPr marL="0" indent="0">
              <a:buNone/>
            </a:pPr>
            <a:r>
              <a:rPr lang="en-US" dirty="0"/>
              <a:t>        WHEN salary &gt;= 3000 AND salary &lt;= 5000 THEN 'Average'</a:t>
            </a:r>
          </a:p>
          <a:p>
            <a:pPr marL="0" indent="0">
              <a:buNone/>
            </a:pPr>
            <a:r>
              <a:rPr lang="en-US" dirty="0"/>
              <a:t>        WHEN salary &gt; 5000 THEN 'High'</a:t>
            </a:r>
          </a:p>
          <a:p>
            <a:pPr marL="0" indent="0">
              <a:buNone/>
            </a:pPr>
            <a:r>
              <a:rPr lang="en-US" dirty="0"/>
              <a:t>    END evaluation</a:t>
            </a:r>
          </a:p>
          <a:p>
            <a:pPr marL="0" indent="0">
              <a:buNone/>
            </a:pPr>
            <a:r>
              <a:rPr lang="en-US" dirty="0"/>
              <a:t>FROM</a:t>
            </a:r>
          </a:p>
          <a:p>
            <a:pPr marL="0" indent="0">
              <a:buNone/>
            </a:pPr>
            <a:r>
              <a:rPr lang="en-US" dirty="0"/>
              <a:t>    employees;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536594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If the salary is less than 3000, the CASE expression returns “Low”. If the salary is between 3000 and 5000, it returns “average”. When the salary is greater than 5000, the CASE </a:t>
            </a:r>
            <a:r>
              <a:rPr lang="en-US" dirty="0" smtClean="0"/>
              <a:t>expression </a:t>
            </a:r>
            <a:r>
              <a:rPr lang="en-US" dirty="0"/>
              <a:t>returns “High</a:t>
            </a:r>
            <a:r>
              <a:rPr lang="en-US" dirty="0" smtClean="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pic>
        <p:nvPicPr>
          <p:cNvPr id="6146" name="Picture 2" descr="SQL CASE searched CAS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324" y="3347992"/>
            <a:ext cx="2404745" cy="254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687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algn="l"/>
            <a:r>
              <a:rPr lang="en-US" b="1" dirty="0"/>
              <a:t>Introduction </a:t>
            </a:r>
            <a:r>
              <a:rPr lang="en-US" b="1" dirty="0" smtClean="0"/>
              <a:t>to </a:t>
            </a:r>
            <a:r>
              <a:rPr lang="en-US" b="1" dirty="0"/>
              <a:t>SQL CASE expression</a:t>
            </a: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Introduction to SQL CASE expression</a:t>
            </a:r>
          </a:p>
          <a:p>
            <a:pPr marL="0" indent="0">
              <a:buNone/>
            </a:pPr>
            <a:r>
              <a:rPr lang="en-US" dirty="0"/>
              <a:t>The SQL CASE expression allows you to evaluate a list of conditions and returns one of the possible results. The CASE expression has two formats: simple CASE and searched CASE.</a:t>
            </a:r>
          </a:p>
          <a:p>
            <a:pPr marL="0" indent="0">
              <a:buNone/>
            </a:pPr>
            <a:endParaRPr lang="en-US" dirty="0"/>
          </a:p>
          <a:p>
            <a:pPr marL="0" indent="0">
              <a:buNone/>
            </a:pPr>
            <a:r>
              <a:rPr lang="en-US" dirty="0"/>
              <a:t>You can use the CASE expression in a clause or statement that allows a valid expression. For example, you can use the CASE expression in statements such as SELECT, DELETE, and UPDATE or in clauses such as SELECT, ORDER BY, and HAVING.</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2633769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Simple CASE expression</a:t>
            </a:r>
          </a:p>
          <a:p>
            <a:pPr marL="0" indent="0">
              <a:buNone/>
            </a:pPr>
            <a:r>
              <a:rPr lang="en-US" dirty="0"/>
              <a:t>The following illustrates the simple CASE expression:</a:t>
            </a:r>
          </a:p>
          <a:p>
            <a:pPr marL="0" indent="0">
              <a:buNone/>
            </a:pPr>
            <a:endParaRPr lang="en-US" dirty="0"/>
          </a:p>
          <a:p>
            <a:pPr marL="0" indent="0">
              <a:buNone/>
            </a:pPr>
            <a:r>
              <a:rPr lang="en-US" dirty="0"/>
              <a:t>CASE expression</a:t>
            </a:r>
          </a:p>
          <a:p>
            <a:pPr marL="0" indent="0">
              <a:buNone/>
            </a:pPr>
            <a:r>
              <a:rPr lang="en-US" dirty="0"/>
              <a:t>WHEN when_expression_1 THEN</a:t>
            </a:r>
          </a:p>
          <a:p>
            <a:pPr marL="0" indent="0">
              <a:buNone/>
            </a:pPr>
            <a:r>
              <a:rPr lang="en-US" dirty="0"/>
              <a:t>	result_1</a:t>
            </a:r>
          </a:p>
          <a:p>
            <a:pPr marL="0" indent="0">
              <a:buNone/>
            </a:pPr>
            <a:r>
              <a:rPr lang="en-US" dirty="0"/>
              <a:t>WHEN when_expression_2 THEN</a:t>
            </a:r>
          </a:p>
          <a:p>
            <a:pPr marL="0" indent="0">
              <a:buNone/>
            </a:pPr>
            <a:r>
              <a:rPr lang="en-US" dirty="0"/>
              <a:t>	result_2</a:t>
            </a:r>
          </a:p>
          <a:p>
            <a:pPr marL="0" indent="0">
              <a:buNone/>
            </a:pPr>
            <a:r>
              <a:rPr lang="en-US" dirty="0"/>
              <a:t>WHEN when_expression_3 THEN</a:t>
            </a:r>
          </a:p>
          <a:p>
            <a:pPr marL="0" indent="0">
              <a:buNone/>
            </a:pPr>
            <a:r>
              <a:rPr lang="en-US" dirty="0"/>
              <a:t>	result_3</a:t>
            </a:r>
          </a:p>
          <a:p>
            <a:pPr marL="0" indent="0">
              <a:buNone/>
            </a:pPr>
            <a:r>
              <a:rPr lang="en-US" dirty="0"/>
              <a:t>...</a:t>
            </a:r>
          </a:p>
          <a:p>
            <a:pPr marL="0" indent="0">
              <a:buNone/>
            </a:pPr>
            <a:r>
              <a:rPr lang="en-US" dirty="0"/>
              <a:t>ELSE</a:t>
            </a:r>
          </a:p>
          <a:p>
            <a:pPr marL="0" indent="0">
              <a:buNone/>
            </a:pPr>
            <a:r>
              <a:rPr lang="en-US" dirty="0"/>
              <a:t>	</a:t>
            </a:r>
            <a:r>
              <a:rPr lang="en-US" dirty="0" err="1"/>
              <a:t>else_result</a:t>
            </a:r>
            <a:endParaRPr lang="en-US" dirty="0"/>
          </a:p>
          <a:p>
            <a:pPr marL="0" indent="0">
              <a:buNone/>
            </a:pPr>
            <a:r>
              <a:rPr lang="en-US" dirty="0"/>
              <a:t>END</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015278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CASE expression compares an expression to a set of expression (when_expression_1, when_expression_2, when_expression_3, …) using the equality operator (=). If you want to use other comparison operators such as greater than (&gt;), less than (&lt;), etc., you use the searched CASE expression.</a:t>
            </a:r>
          </a:p>
          <a:p>
            <a:pPr marL="0" indent="0">
              <a:buNone/>
            </a:pPr>
            <a:endParaRPr lang="en-US" dirty="0"/>
          </a:p>
          <a:p>
            <a:pPr marL="0" indent="0">
              <a:buNone/>
            </a:pPr>
            <a:r>
              <a:rPr lang="en-US" dirty="0"/>
              <a:t>The CASE statement returns the result_1, result_2, or result_3 if the expression matches the corresponding expression in the WHEN clause.</a:t>
            </a:r>
          </a:p>
          <a:p>
            <a:pPr marL="0" indent="0">
              <a:buNone/>
            </a:pPr>
            <a:endParaRPr lang="en-US" dirty="0"/>
          </a:p>
          <a:p>
            <a:pPr marL="0" indent="0">
              <a:buNone/>
            </a:pPr>
            <a:r>
              <a:rPr lang="en-US" dirty="0"/>
              <a:t>If the expression does not match any expression in the WHEN clause, it returns the </a:t>
            </a:r>
            <a:r>
              <a:rPr lang="en-US" dirty="0" err="1"/>
              <a:t>esle_result</a:t>
            </a:r>
            <a:r>
              <a:rPr lang="en-US" dirty="0"/>
              <a:t> in the ELSE clause. The ELSE clause is optional.</a:t>
            </a:r>
          </a:p>
          <a:p>
            <a:pPr marL="0" indent="0">
              <a:buNone/>
            </a:pPr>
            <a:endParaRPr lang="en-US" dirty="0"/>
          </a:p>
          <a:p>
            <a:pPr marL="0" indent="0">
              <a:buNone/>
            </a:pPr>
            <a:r>
              <a:rPr lang="en-US" dirty="0"/>
              <a:t>If you omit the ELSE clause and the expression does not match any expression in the WHEN clause, the CASE expression returns NULL.</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3147936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Simple CASE expression example</a:t>
            </a:r>
          </a:p>
          <a:p>
            <a:pPr marL="0" indent="0">
              <a:buNone/>
            </a:pPr>
            <a:r>
              <a:rPr lang="en-US" dirty="0"/>
              <a:t>Let’s take a look at the employees table</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2050" name="Picture 2" descr="employees_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599" y="2973976"/>
            <a:ext cx="2009503" cy="280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62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marL="0" indent="0">
              <a:buNone/>
            </a:pPr>
            <a:r>
              <a:rPr lang="en-US" dirty="0"/>
              <a:t>Suppose the current year is 2000.</a:t>
            </a:r>
          </a:p>
          <a:p>
            <a:pPr marL="0" indent="0">
              <a:buNone/>
            </a:pPr>
            <a:endParaRPr lang="en-US" dirty="0"/>
          </a:p>
          <a:p>
            <a:pPr marL="0" indent="0">
              <a:buNone/>
            </a:pPr>
            <a:r>
              <a:rPr lang="en-US" dirty="0"/>
              <a:t>We can use the simple CASE expression to get the work anniversaries of employees by using the following statement:</a:t>
            </a:r>
          </a:p>
          <a:p>
            <a:pPr marL="0" indent="0">
              <a:buNone/>
            </a:pPr>
            <a:endParaRPr lang="en-US" dirty="0"/>
          </a:p>
          <a:p>
            <a:pPr marL="0" indent="0">
              <a:buNone/>
            </a:pPr>
            <a:r>
              <a:rPr lang="en-US" dirty="0"/>
              <a:t>SELECT </a:t>
            </a:r>
          </a:p>
          <a:p>
            <a:pPr marL="0" indent="0">
              <a:buNone/>
            </a:pPr>
            <a:r>
              <a:rPr lang="en-US" dirty="0"/>
              <a:t>    </a:t>
            </a:r>
            <a:r>
              <a:rPr lang="en-US" dirty="0" err="1"/>
              <a:t>first_name</a:t>
            </a:r>
            <a:r>
              <a:rPr lang="en-US" dirty="0"/>
              <a:t>,</a:t>
            </a:r>
          </a:p>
          <a:p>
            <a:pPr marL="0" indent="0">
              <a:buNone/>
            </a:pPr>
            <a:r>
              <a:rPr lang="en-US" dirty="0"/>
              <a:t>    </a:t>
            </a:r>
            <a:r>
              <a:rPr lang="en-US" dirty="0" err="1"/>
              <a:t>last_name</a:t>
            </a:r>
            <a:r>
              <a:rPr lang="en-US" dirty="0"/>
              <a:t>,</a:t>
            </a:r>
          </a:p>
          <a:p>
            <a:pPr marL="0" indent="0">
              <a:buNone/>
            </a:pPr>
            <a:r>
              <a:rPr lang="en-US" dirty="0"/>
              <a:t>    </a:t>
            </a:r>
            <a:r>
              <a:rPr lang="en-US" dirty="0" err="1"/>
              <a:t>hire_date</a:t>
            </a:r>
            <a:r>
              <a:rPr lang="en-US" dirty="0"/>
              <a:t>,</a:t>
            </a:r>
          </a:p>
          <a:p>
            <a:pPr marL="0" indent="0">
              <a:buNone/>
            </a:pPr>
            <a:r>
              <a:rPr lang="en-US" dirty="0"/>
              <a:t>    CASE (2000 - YEAR(</a:t>
            </a:r>
            <a:r>
              <a:rPr lang="en-US" dirty="0" err="1"/>
              <a:t>hire_date</a:t>
            </a:r>
            <a:r>
              <a:rPr lang="en-US" dirty="0"/>
              <a:t>))</a:t>
            </a:r>
          </a:p>
          <a:p>
            <a:pPr marL="0" indent="0">
              <a:buNone/>
            </a:pPr>
            <a:r>
              <a:rPr lang="en-US" dirty="0"/>
              <a:t>        WHEN 1 THEN '1 year'</a:t>
            </a:r>
          </a:p>
          <a:p>
            <a:pPr marL="0" indent="0">
              <a:buNone/>
            </a:pPr>
            <a:r>
              <a:rPr lang="en-US" dirty="0"/>
              <a:t>        WHEN 3 THEN '3 years'</a:t>
            </a:r>
          </a:p>
          <a:p>
            <a:pPr marL="0" indent="0">
              <a:buNone/>
            </a:pPr>
            <a:r>
              <a:rPr lang="en-US" dirty="0"/>
              <a:t>        WHEN 5 THEN '5 years'</a:t>
            </a:r>
          </a:p>
          <a:p>
            <a:pPr marL="0" indent="0">
              <a:buNone/>
            </a:pPr>
            <a:r>
              <a:rPr lang="en-US" dirty="0"/>
              <a:t>        WHEN 10 THEN '10 years'</a:t>
            </a:r>
          </a:p>
          <a:p>
            <a:pPr marL="0" indent="0">
              <a:buNone/>
            </a:pPr>
            <a:r>
              <a:rPr lang="en-US" dirty="0"/>
              <a:t>        WHEN 15 THEN '15 years'</a:t>
            </a:r>
          </a:p>
          <a:p>
            <a:pPr marL="0" indent="0">
              <a:buNone/>
            </a:pPr>
            <a:r>
              <a:rPr lang="en-US" dirty="0"/>
              <a:t>        WHEN 20 THEN '20 years'</a:t>
            </a:r>
          </a:p>
          <a:p>
            <a:pPr marL="0" indent="0">
              <a:buNone/>
            </a:pPr>
            <a:r>
              <a:rPr lang="en-US" dirty="0"/>
              <a:t>        WHEN 25 THEN '25 years'</a:t>
            </a:r>
          </a:p>
          <a:p>
            <a:pPr marL="0" indent="0">
              <a:buNone/>
            </a:pPr>
            <a:r>
              <a:rPr lang="en-US" dirty="0"/>
              <a:t>        WHEN 30 THEN '30 years'</a:t>
            </a:r>
          </a:p>
          <a:p>
            <a:pPr marL="0" indent="0">
              <a:buNone/>
            </a:pPr>
            <a:r>
              <a:rPr lang="en-US" dirty="0"/>
              <a:t>    END </a:t>
            </a:r>
            <a:r>
              <a:rPr lang="en-US" dirty="0" err="1"/>
              <a:t>aniversary</a:t>
            </a:r>
            <a:endParaRPr lang="en-US" dirty="0"/>
          </a:p>
          <a:p>
            <a:pPr marL="0" indent="0">
              <a:buNone/>
            </a:pPr>
            <a:r>
              <a:rPr lang="en-US" dirty="0"/>
              <a:t>FROM</a:t>
            </a:r>
          </a:p>
          <a:p>
            <a:pPr marL="0" indent="0">
              <a:buNone/>
            </a:pPr>
            <a:r>
              <a:rPr lang="en-US" dirty="0"/>
              <a:t>    employees</a:t>
            </a:r>
          </a:p>
          <a:p>
            <a:pPr marL="0" indent="0">
              <a:buNone/>
            </a:pPr>
            <a:r>
              <a:rPr lang="en-US" dirty="0"/>
              <a:t>ORDER BY </a:t>
            </a:r>
            <a:r>
              <a:rPr lang="en-US" dirty="0" err="1"/>
              <a:t>first_name</a:t>
            </a:r>
            <a:r>
              <a:rPr lang="en-US" dirty="0"/>
              <a: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3075" name="Picture 3" descr="SQL CASE simple CAS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5" y="3134518"/>
            <a:ext cx="4221242" cy="256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007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YEAR function returns the year when the employee joined the company. We get the number of years that the employee has been with the company and by subtracting the year when the employee joined the company from the current year (2000).</a:t>
            </a:r>
          </a:p>
          <a:p>
            <a:pPr marL="0" indent="0">
              <a:buNone/>
            </a:pPr>
            <a:endParaRPr lang="en-US" dirty="0"/>
          </a:p>
          <a:p>
            <a:pPr marL="0" indent="0">
              <a:buNone/>
            </a:pPr>
            <a:r>
              <a:rPr lang="en-US" dirty="0"/>
              <a:t>We get the number of years that the employee has been with the company by subtracting the year when the employee joined the company from the current year (2000).</a:t>
            </a:r>
          </a:p>
          <a:p>
            <a:pPr marL="0" indent="0">
              <a:buNone/>
            </a:pPr>
            <a:endParaRPr lang="en-US" dirty="0"/>
          </a:p>
          <a:p>
            <a:pPr marL="0" indent="0">
              <a:buNone/>
            </a:pPr>
            <a:r>
              <a:rPr lang="en-US" dirty="0"/>
              <a:t>Then we compare the result with 1, 3, 5, 10, 15, 20, 25, 30 If the year of service equals one of these numbers, the CASE expression returns the work anniversary of the employee.</a:t>
            </a:r>
          </a:p>
          <a:p>
            <a:pPr marL="0" indent="0">
              <a:buNone/>
            </a:pPr>
            <a:endParaRPr lang="en-US" dirty="0"/>
          </a:p>
          <a:p>
            <a:pPr marL="0" indent="0">
              <a:buNone/>
            </a:pPr>
            <a:r>
              <a:rPr lang="en-US" dirty="0"/>
              <a:t>If the year of services of the employee does not match these numbers, the CASE expression returns NULL.</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3893067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Searched CASE expression</a:t>
            </a:r>
          </a:p>
          <a:p>
            <a:pPr marL="0" indent="0">
              <a:buNone/>
            </a:pPr>
            <a:r>
              <a:rPr lang="en-US" dirty="0"/>
              <a:t>The following shows the searched CASE expression.</a:t>
            </a:r>
          </a:p>
          <a:p>
            <a:pPr marL="0" indent="0">
              <a:buNone/>
            </a:pPr>
            <a:endParaRPr lang="en-US" dirty="0"/>
          </a:p>
          <a:p>
            <a:pPr marL="0" indent="0">
              <a:buNone/>
            </a:pPr>
            <a:r>
              <a:rPr lang="en-US" dirty="0"/>
              <a:t>CASE</a:t>
            </a:r>
          </a:p>
          <a:p>
            <a:pPr marL="0" indent="0">
              <a:buNone/>
            </a:pPr>
            <a:r>
              <a:rPr lang="en-US" dirty="0"/>
              <a:t>WHEN boolean_expression_1 THEN</a:t>
            </a:r>
          </a:p>
          <a:p>
            <a:pPr marL="0" indent="0">
              <a:buNone/>
            </a:pPr>
            <a:r>
              <a:rPr lang="en-US" dirty="0"/>
              <a:t>	result_1</a:t>
            </a:r>
          </a:p>
          <a:p>
            <a:pPr marL="0" indent="0">
              <a:buNone/>
            </a:pPr>
            <a:r>
              <a:rPr lang="en-US" dirty="0"/>
              <a:t>WHEN boolean_expression_2 THEN</a:t>
            </a:r>
          </a:p>
          <a:p>
            <a:pPr marL="0" indent="0">
              <a:buNone/>
            </a:pPr>
            <a:r>
              <a:rPr lang="en-US" dirty="0"/>
              <a:t>	result_2</a:t>
            </a:r>
          </a:p>
          <a:p>
            <a:pPr marL="0" indent="0">
              <a:buNone/>
            </a:pPr>
            <a:r>
              <a:rPr lang="en-US" dirty="0"/>
              <a:t>WHEN boolean_expression_3 THEN</a:t>
            </a:r>
          </a:p>
          <a:p>
            <a:pPr marL="0" indent="0">
              <a:buNone/>
            </a:pPr>
            <a:r>
              <a:rPr lang="en-US" dirty="0"/>
              <a:t>	result_3</a:t>
            </a:r>
          </a:p>
          <a:p>
            <a:pPr marL="0" indent="0">
              <a:buNone/>
            </a:pPr>
            <a:r>
              <a:rPr lang="en-US" dirty="0"/>
              <a:t>ELSE</a:t>
            </a:r>
          </a:p>
          <a:p>
            <a:pPr marL="0" indent="0">
              <a:buNone/>
            </a:pPr>
            <a:r>
              <a:rPr lang="en-US" dirty="0"/>
              <a:t>	</a:t>
            </a:r>
            <a:r>
              <a:rPr lang="en-US" dirty="0" err="1"/>
              <a:t>else_result</a:t>
            </a:r>
            <a:endParaRPr lang="en-US" dirty="0"/>
          </a:p>
          <a:p>
            <a:pPr marL="0" indent="0">
              <a:buNone/>
            </a:pPr>
            <a:r>
              <a:rPr lang="en-US" dirty="0"/>
              <a:t>END;</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4218666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4079</TotalTime>
  <Words>767</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843</cp:revision>
  <dcterms:created xsi:type="dcterms:W3CDTF">2019-09-15T04:30:17Z</dcterms:created>
  <dcterms:modified xsi:type="dcterms:W3CDTF">2020-06-04T02:07:03Z</dcterms:modified>
</cp:coreProperties>
</file>