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303" r:id="rId2"/>
    <p:sldId id="256" r:id="rId3"/>
    <p:sldId id="329" r:id="rId4"/>
    <p:sldId id="330" r:id="rId5"/>
    <p:sldId id="331" r:id="rId6"/>
    <p:sldId id="332" r:id="rId7"/>
    <p:sldId id="333" r:id="rId8"/>
    <p:sldId id="334" r:id="rId9"/>
    <p:sldId id="335" r:id="rId10"/>
    <p:sldId id="336"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6/6/2020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6/6/2020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6/6/2020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6/6/2020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6/6/2020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6/6/2020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6/6/2020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6/6/2020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6/6/2020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6/6/2020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6/6/2020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6/6/2020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6/6/2020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We can verify the delete by finding whether  customers who do not have any order exists using the following query:</a:t>
            </a:r>
          </a:p>
          <a:p>
            <a:pPr marL="0" indent="0">
              <a:buNone/>
            </a:pPr>
            <a:endParaRPr lang="en-US" dirty="0"/>
          </a:p>
          <a:p>
            <a:pPr marL="0" indent="0">
              <a:buNone/>
            </a:pPr>
            <a:r>
              <a:rPr lang="en-US" dirty="0"/>
              <a:t>SELECT </a:t>
            </a:r>
          </a:p>
          <a:p>
            <a:pPr marL="0" indent="0">
              <a:buNone/>
            </a:pPr>
            <a:r>
              <a:rPr lang="en-US" dirty="0"/>
              <a:t>    </a:t>
            </a:r>
            <a:r>
              <a:rPr lang="en-US" dirty="0" err="1"/>
              <a:t>c.customerNumber</a:t>
            </a:r>
            <a:r>
              <a:rPr lang="en-US" dirty="0"/>
              <a:t>, </a:t>
            </a:r>
          </a:p>
          <a:p>
            <a:pPr marL="0" indent="0">
              <a:buNone/>
            </a:pPr>
            <a:r>
              <a:rPr lang="en-US" dirty="0"/>
              <a:t>    </a:t>
            </a:r>
            <a:r>
              <a:rPr lang="en-US" dirty="0" err="1"/>
              <a:t>c.customerName</a:t>
            </a:r>
            <a:r>
              <a:rPr lang="en-US" dirty="0"/>
              <a:t>, </a:t>
            </a:r>
          </a:p>
          <a:p>
            <a:pPr marL="0" indent="0">
              <a:buNone/>
            </a:pPr>
            <a:r>
              <a:rPr lang="en-US" dirty="0"/>
              <a:t>    </a:t>
            </a:r>
            <a:r>
              <a:rPr lang="en-US" dirty="0" err="1"/>
              <a:t>orderNumber</a:t>
            </a:r>
            <a:endParaRPr lang="en-US" dirty="0"/>
          </a:p>
          <a:p>
            <a:pPr marL="0" indent="0">
              <a:buNone/>
            </a:pPr>
            <a:r>
              <a:rPr lang="en-US" dirty="0"/>
              <a:t>FROM</a:t>
            </a:r>
          </a:p>
          <a:p>
            <a:pPr marL="0" indent="0">
              <a:buNone/>
            </a:pPr>
            <a:r>
              <a:rPr lang="en-US" dirty="0"/>
              <a:t>    customers c</a:t>
            </a:r>
          </a:p>
          <a:p>
            <a:pPr marL="0" indent="0">
              <a:buNone/>
            </a:pPr>
            <a:r>
              <a:rPr lang="en-US" dirty="0"/>
              <a:t>        LEFT JOIN</a:t>
            </a:r>
          </a:p>
          <a:p>
            <a:pPr marL="0" indent="0">
              <a:buNone/>
            </a:pPr>
            <a:r>
              <a:rPr lang="en-US" dirty="0"/>
              <a:t>    orders o ON </a:t>
            </a:r>
            <a:r>
              <a:rPr lang="en-US" dirty="0" err="1"/>
              <a:t>c.customerNumber</a:t>
            </a:r>
            <a:r>
              <a:rPr lang="en-US" dirty="0"/>
              <a:t> = </a:t>
            </a:r>
            <a:r>
              <a:rPr lang="en-US" dirty="0" err="1"/>
              <a:t>o.customerNumber</a:t>
            </a:r>
            <a:endParaRPr lang="en-US" dirty="0"/>
          </a:p>
          <a:p>
            <a:pPr marL="0" indent="0">
              <a:buNone/>
            </a:pPr>
            <a:r>
              <a:rPr lang="en-US" dirty="0"/>
              <a:t>WHERE</a:t>
            </a:r>
          </a:p>
          <a:p>
            <a:pPr marL="0" indent="0">
              <a:buNone/>
            </a:pPr>
            <a:r>
              <a:rPr lang="en-US" dirty="0"/>
              <a:t>    </a:t>
            </a:r>
            <a:r>
              <a:rPr lang="en-US" dirty="0" err="1"/>
              <a:t>orderNumber</a:t>
            </a:r>
            <a:r>
              <a:rPr lang="en-US" dirty="0"/>
              <a:t> IS NULL;</a:t>
            </a:r>
          </a:p>
          <a:p>
            <a:pPr marL="0" indent="0">
              <a:buNone/>
            </a:pPr>
            <a:r>
              <a:rPr lang="en-US"/>
              <a:t>The query returned an empty result set which is what we expected.</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86768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a:t>Introduction MySQL DELETE JOIN statement.</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DELETE JOIN with INNER </a:t>
            </a:r>
            <a:r>
              <a:rPr lang="en-US" dirty="0" smtClean="0"/>
              <a:t>JOIN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MySQL </a:t>
            </a:r>
            <a:r>
              <a:rPr lang="en-US" dirty="0"/>
              <a:t>also allows you to use the INNER JOIN clause in the DELETE statement to delete rows from a table and the matching rows in another table.</a:t>
            </a:r>
          </a:p>
          <a:p>
            <a:pPr marL="0" indent="0">
              <a:buNone/>
            </a:pPr>
            <a:endParaRPr lang="en-US" dirty="0"/>
          </a:p>
          <a:p>
            <a:pPr marL="0" indent="0">
              <a:buNone/>
            </a:pPr>
            <a:r>
              <a:rPr lang="en-US" dirty="0"/>
              <a:t>For example, to delete rows from both T1 and T2 tables that meet a specified condition, you use the following statement:</a:t>
            </a:r>
          </a:p>
          <a:p>
            <a:pPr marL="0" indent="0">
              <a:buNone/>
            </a:pPr>
            <a:endParaRPr lang="en-US" dirty="0"/>
          </a:p>
          <a:p>
            <a:pPr marL="0" indent="0">
              <a:buNone/>
            </a:pPr>
            <a:r>
              <a:rPr lang="en-US" dirty="0"/>
              <a:t>DELETE T1, T2</a:t>
            </a:r>
          </a:p>
          <a:p>
            <a:pPr marL="0" indent="0">
              <a:buNone/>
            </a:pPr>
            <a:r>
              <a:rPr lang="en-US" dirty="0"/>
              <a:t>FROM T1</a:t>
            </a:r>
          </a:p>
          <a:p>
            <a:pPr marL="0" indent="0">
              <a:buNone/>
            </a:pPr>
            <a:r>
              <a:rPr lang="en-US" dirty="0"/>
              <a:t>INNER JOIN T2 ON T1.key = T2.key</a:t>
            </a:r>
          </a:p>
          <a:p>
            <a:pPr marL="0" indent="0">
              <a:buNone/>
            </a:pPr>
            <a:r>
              <a:rPr lang="en-US" dirty="0"/>
              <a:t>WHERE condition;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64805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Notice that you put table names T1 and T2 between the DELETE and FROM keywords. If you omit T1 table, the DELETE statement only deletes rows in T2 table. Similarly, if you omitT2 table, the DELETE statement will delete only rows in T1 table.</a:t>
            </a:r>
          </a:p>
          <a:p>
            <a:pPr marL="0" indent="0">
              <a:buNone/>
            </a:pPr>
            <a:endParaRPr lang="en-US" dirty="0"/>
          </a:p>
          <a:p>
            <a:pPr marL="0" indent="0">
              <a:buNone/>
            </a:pPr>
            <a:r>
              <a:rPr lang="en-US" dirty="0"/>
              <a:t>The expression T1.key = T2.key specifies the condition for matching rows between T1 andT2 tables that will be deleted.</a:t>
            </a:r>
          </a:p>
          <a:p>
            <a:pPr marL="0" indent="0">
              <a:buNone/>
            </a:pPr>
            <a:endParaRPr lang="en-US" dirty="0"/>
          </a:p>
          <a:p>
            <a:pPr marL="0" indent="0">
              <a:buNone/>
            </a:pPr>
            <a:r>
              <a:rPr lang="en-US" dirty="0"/>
              <a:t>The condition in the  WHERE clause determine rows in the T1 and T2 that will be deleted.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64757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DELETE JOIN with INNER JOIN </a:t>
            </a:r>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Suppose</a:t>
            </a:r>
            <a:r>
              <a:rPr lang="en-US" dirty="0"/>
              <a:t>, we have two tables t1 and t2 with the following structures and data:</a:t>
            </a:r>
          </a:p>
          <a:p>
            <a:pPr marL="0" indent="0">
              <a:buNone/>
            </a:pPr>
            <a:endParaRPr lang="en-US" dirty="0"/>
          </a:p>
          <a:p>
            <a:pPr marL="0" indent="0">
              <a:buNone/>
            </a:pPr>
            <a:r>
              <a:rPr lang="en-US" dirty="0"/>
              <a:t>DROP TABLE IF EXISTS t1, t2;</a:t>
            </a:r>
          </a:p>
          <a:p>
            <a:pPr marL="0" indent="0">
              <a:buNone/>
            </a:pPr>
            <a:endParaRPr lang="en-US" dirty="0"/>
          </a:p>
          <a:p>
            <a:pPr marL="0" indent="0">
              <a:buNone/>
            </a:pPr>
            <a:r>
              <a:rPr lang="en-US" dirty="0"/>
              <a:t>CREATE TABLE t1 (</a:t>
            </a:r>
          </a:p>
          <a:p>
            <a:pPr marL="0" indent="0">
              <a:buNone/>
            </a:pPr>
            <a:r>
              <a:rPr lang="en-US" dirty="0"/>
              <a:t>    id INT PRIMARY KEY AUTO_INCREMENT</a:t>
            </a:r>
          </a:p>
          <a:p>
            <a:pPr marL="0" indent="0">
              <a:buNone/>
            </a:pPr>
            <a:r>
              <a:rPr lang="en-US" dirty="0"/>
              <a:t>);</a:t>
            </a:r>
          </a:p>
          <a:p>
            <a:pPr marL="0" indent="0">
              <a:buNone/>
            </a:pPr>
            <a:endParaRPr lang="en-US" dirty="0"/>
          </a:p>
          <a:p>
            <a:pPr marL="0" indent="0">
              <a:buNone/>
            </a:pPr>
            <a:r>
              <a:rPr lang="en-US" dirty="0"/>
              <a:t>CREATE TABLE t2 (</a:t>
            </a:r>
          </a:p>
          <a:p>
            <a:pPr marL="0" indent="0">
              <a:buNone/>
            </a:pPr>
            <a:r>
              <a:rPr lang="en-US" dirty="0"/>
              <a:t>    id VARCHAR(20) PRIMARY KEY,</a:t>
            </a:r>
          </a:p>
          <a:p>
            <a:pPr marL="0" indent="0">
              <a:buNone/>
            </a:pPr>
            <a:r>
              <a:rPr lang="en-US" dirty="0"/>
              <a:t>    ref INT NOT NULL</a:t>
            </a:r>
          </a:p>
          <a:p>
            <a:pPr marL="0" indent="0">
              <a:buNone/>
            </a:pPr>
            <a:r>
              <a:rPr lang="en-US" dirty="0"/>
              <a:t>);</a:t>
            </a:r>
          </a:p>
          <a:p>
            <a:pPr marL="0" indent="0">
              <a:buNone/>
            </a:pPr>
            <a:endParaRPr lang="en-US" dirty="0"/>
          </a:p>
          <a:p>
            <a:pPr marL="0" indent="0">
              <a:buNone/>
            </a:pPr>
            <a:r>
              <a:rPr lang="en-US" dirty="0"/>
              <a:t>INSERT INTO t1 VALUES (1),(2),(3);</a:t>
            </a:r>
          </a:p>
          <a:p>
            <a:pPr marL="0" indent="0">
              <a:buNone/>
            </a:pPr>
            <a:endParaRPr lang="en-US" dirty="0"/>
          </a:p>
          <a:p>
            <a:pPr marL="0" indent="0">
              <a:buNone/>
            </a:pPr>
            <a:r>
              <a:rPr lang="en-US" dirty="0"/>
              <a:t>INSERT INTO t2(</a:t>
            </a:r>
            <a:r>
              <a:rPr lang="en-US" dirty="0" err="1"/>
              <a:t>id,ref</a:t>
            </a:r>
            <a:r>
              <a:rPr lang="en-US" dirty="0"/>
              <a:t>) VALUES('A',1),('B',2),('C',3);</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3075" name="Picture 3" descr="MySQL DELETE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078" y="1825625"/>
            <a:ext cx="3438525"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99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following statement deletes the row with id 1 in the t1 table and also row with ref 1 in the t2 table using DELETE...INNER JOIN statement:</a:t>
            </a:r>
          </a:p>
          <a:p>
            <a:pPr marL="0" indent="0">
              <a:buNone/>
            </a:pPr>
            <a:endParaRPr lang="en-US" dirty="0"/>
          </a:p>
          <a:p>
            <a:pPr marL="0" indent="0">
              <a:buNone/>
            </a:pPr>
            <a:r>
              <a:rPr lang="en-US" dirty="0"/>
              <a:t>DELETE t1,t2 FROM t1</a:t>
            </a:r>
          </a:p>
          <a:p>
            <a:pPr marL="0" indent="0">
              <a:buNone/>
            </a:pPr>
            <a:r>
              <a:rPr lang="en-US" dirty="0"/>
              <a:t>        INNER JOIN</a:t>
            </a:r>
          </a:p>
          <a:p>
            <a:pPr marL="0" indent="0">
              <a:buNone/>
            </a:pPr>
            <a:r>
              <a:rPr lang="en-US" dirty="0"/>
              <a:t>    t2 ON t2.ref = t1.id </a:t>
            </a:r>
          </a:p>
          <a:p>
            <a:pPr marL="0" indent="0">
              <a:buNone/>
            </a:pPr>
            <a:r>
              <a:rPr lang="en-US" dirty="0"/>
              <a:t>WHERE</a:t>
            </a:r>
          </a:p>
          <a:p>
            <a:pPr marL="0" indent="0">
              <a:buNone/>
            </a:pPr>
            <a:r>
              <a:rPr lang="en-US" dirty="0"/>
              <a:t>    t1.id = 1;</a:t>
            </a:r>
          </a:p>
          <a:p>
            <a:pPr marL="0" indent="0">
              <a:buNone/>
            </a:pPr>
            <a:r>
              <a:rPr lang="en-US" dirty="0"/>
              <a:t>The statement returned the following message:</a:t>
            </a:r>
          </a:p>
          <a:p>
            <a:pPr marL="0" indent="0">
              <a:buNone/>
            </a:pPr>
            <a:endParaRPr lang="en-US" dirty="0"/>
          </a:p>
          <a:p>
            <a:pPr marL="0" indent="0">
              <a:buNone/>
            </a:pPr>
            <a:r>
              <a:rPr lang="en-US" dirty="0"/>
              <a:t>2 row(s) affected</a:t>
            </a:r>
          </a:p>
          <a:p>
            <a:pPr marL="0" indent="0">
              <a:buNone/>
            </a:pPr>
            <a:r>
              <a:rPr lang="en-US" dirty="0"/>
              <a:t>It indicated that two rows have been deleted.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63997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DELETE JOIN with LEFT </a:t>
            </a:r>
            <a:r>
              <a:rPr lang="en-US" dirty="0" smtClean="0"/>
              <a:t>JOIN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We </a:t>
            </a:r>
            <a:r>
              <a:rPr lang="en-US" dirty="0"/>
              <a:t>often use the LEFT JOIN clause in the SELECT statement to find rows in the left table that have or don’t have matching rows in the right table.</a:t>
            </a:r>
          </a:p>
          <a:p>
            <a:pPr marL="0" indent="0">
              <a:buNone/>
            </a:pPr>
            <a:endParaRPr lang="en-US" dirty="0"/>
          </a:p>
          <a:p>
            <a:pPr marL="0" indent="0">
              <a:buNone/>
            </a:pPr>
            <a:r>
              <a:rPr lang="en-US" dirty="0"/>
              <a:t>We can also use the LEFT JOIN clause in the DELETE statement to delete rows in a table (left table) that does not have matching rows in another table (right table).</a:t>
            </a:r>
          </a:p>
          <a:p>
            <a:pPr marL="0" indent="0">
              <a:buNone/>
            </a:pPr>
            <a:endParaRPr lang="en-US" dirty="0"/>
          </a:p>
          <a:p>
            <a:pPr marL="0" indent="0">
              <a:buNone/>
            </a:pPr>
            <a:r>
              <a:rPr lang="en-US" dirty="0"/>
              <a:t>The following syntax illustrates how to use DELETE statement with LEFT JOIN clause to delete rows from T1 table that does not have corresponding rows in the T2 table:</a:t>
            </a:r>
          </a:p>
          <a:p>
            <a:pPr marL="0" indent="0">
              <a:buNone/>
            </a:pPr>
            <a:endParaRPr lang="en-US" dirty="0"/>
          </a:p>
          <a:p>
            <a:pPr marL="0" indent="0">
              <a:buNone/>
            </a:pPr>
            <a:r>
              <a:rPr lang="en-US" dirty="0"/>
              <a:t>DELETE T1 </a:t>
            </a:r>
          </a:p>
          <a:p>
            <a:pPr marL="0" indent="0">
              <a:buNone/>
            </a:pPr>
            <a:r>
              <a:rPr lang="en-US" dirty="0"/>
              <a:t>FROM T1</a:t>
            </a:r>
          </a:p>
          <a:p>
            <a:pPr marL="0" indent="0">
              <a:buNone/>
            </a:pPr>
            <a:r>
              <a:rPr lang="en-US" dirty="0"/>
              <a:t>        LEFT JOIN</a:t>
            </a:r>
          </a:p>
          <a:p>
            <a:pPr marL="0" indent="0">
              <a:buNone/>
            </a:pPr>
            <a:r>
              <a:rPr lang="en-US" dirty="0"/>
              <a:t>    T2 ON T1.key = T2.key </a:t>
            </a:r>
          </a:p>
          <a:p>
            <a:pPr marL="0" indent="0">
              <a:buNone/>
            </a:pPr>
            <a:r>
              <a:rPr lang="en-US" dirty="0"/>
              <a:t>WHERE</a:t>
            </a:r>
          </a:p>
          <a:p>
            <a:pPr marL="0" indent="0">
              <a:buNone/>
            </a:pPr>
            <a:r>
              <a:rPr lang="en-US" dirty="0"/>
              <a:t>    T2.key IS NULL;</a:t>
            </a:r>
          </a:p>
          <a:p>
            <a:pPr marL="0" indent="0">
              <a:buNone/>
            </a:pPr>
            <a:r>
              <a:rPr lang="en-US" dirty="0"/>
              <a:t>Note that we only put T1 table after the DELETE keyword, not both T1 and T2 tables like we did with the INNER JOIN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4460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MySQL DELETE JOIN with LEFT JOIN example</a:t>
            </a:r>
          </a:p>
          <a:p>
            <a:pPr marL="0" indent="0">
              <a:buNone/>
            </a:pPr>
            <a:r>
              <a:rPr lang="en-US" dirty="0"/>
              <a:t>See the following customers and orders tables in the sample database: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7" name="Picture 3" descr="Customers and Orders 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83" y="2907256"/>
            <a:ext cx="4581525"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7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Each customer has zero or more orders. However, each order belongs to one and only one customer.</a:t>
            </a:r>
          </a:p>
          <a:p>
            <a:pPr marL="0" indent="0">
              <a:buNone/>
            </a:pPr>
            <a:endParaRPr lang="en-US" dirty="0"/>
          </a:p>
          <a:p>
            <a:pPr marL="0" indent="0">
              <a:buNone/>
            </a:pPr>
            <a:r>
              <a:rPr lang="en-US" dirty="0"/>
              <a:t>We can use DELETE statement with LEFT JOIN clause to clean up our customers master data. The following statement removes customers who have not placed any order:</a:t>
            </a:r>
          </a:p>
          <a:p>
            <a:pPr marL="0" indent="0">
              <a:buNone/>
            </a:pPr>
            <a:endParaRPr lang="en-US" dirty="0"/>
          </a:p>
          <a:p>
            <a:pPr marL="0" indent="0">
              <a:buNone/>
            </a:pPr>
            <a:r>
              <a:rPr lang="en-US" dirty="0"/>
              <a:t>DELETE customers </a:t>
            </a:r>
          </a:p>
          <a:p>
            <a:pPr marL="0" indent="0">
              <a:buNone/>
            </a:pPr>
            <a:r>
              <a:rPr lang="en-US" dirty="0"/>
              <a:t>FROM customers</a:t>
            </a:r>
          </a:p>
          <a:p>
            <a:pPr marL="0" indent="0">
              <a:buNone/>
            </a:pPr>
            <a:r>
              <a:rPr lang="en-US" dirty="0"/>
              <a:t>        LEFT JOIN</a:t>
            </a:r>
          </a:p>
          <a:p>
            <a:pPr marL="0" indent="0">
              <a:buNone/>
            </a:pPr>
            <a:r>
              <a:rPr lang="en-US" dirty="0"/>
              <a:t>    orders ON </a:t>
            </a:r>
            <a:r>
              <a:rPr lang="en-US" dirty="0" err="1"/>
              <a:t>customers.customerNumber</a:t>
            </a:r>
            <a:r>
              <a:rPr lang="en-US" dirty="0"/>
              <a:t> = </a:t>
            </a:r>
            <a:r>
              <a:rPr lang="en-US" dirty="0" err="1"/>
              <a:t>orders.customerNumber</a:t>
            </a:r>
            <a:r>
              <a:rPr lang="en-US" dirty="0"/>
              <a:t> </a:t>
            </a:r>
          </a:p>
          <a:p>
            <a:pPr marL="0" indent="0">
              <a:buNone/>
            </a:pPr>
            <a:r>
              <a:rPr lang="en-US" dirty="0"/>
              <a:t>WHERE</a:t>
            </a:r>
          </a:p>
          <a:p>
            <a:pPr marL="0" indent="0">
              <a:buNone/>
            </a:pPr>
            <a:r>
              <a:rPr lang="en-US" dirty="0"/>
              <a:t>    </a:t>
            </a:r>
            <a:r>
              <a:rPr lang="en-US" dirty="0" err="1"/>
              <a:t>orderNumber</a:t>
            </a:r>
            <a:r>
              <a:rPr lang="en-US" dirty="0"/>
              <a:t> IS NULL;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69047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4103</TotalTime>
  <Words>676</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About Me</vt:lpstr>
      <vt:lpstr>Course Overview</vt:lpstr>
      <vt:lpstr>MySQL DELETE JOIN with INNER JOIN</vt:lpstr>
      <vt:lpstr>PowerPoint Presentation</vt:lpstr>
      <vt:lpstr>MySQL DELETE JOIN with INNER JOIN example</vt:lpstr>
      <vt:lpstr>PowerPoint Presentation</vt:lpstr>
      <vt:lpstr>MySQL DELETE JOIN with LEFT JOIN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915</cp:revision>
  <dcterms:created xsi:type="dcterms:W3CDTF">2019-09-15T04:30:17Z</dcterms:created>
  <dcterms:modified xsi:type="dcterms:W3CDTF">2020-06-06T09:33:17Z</dcterms:modified>
</cp:coreProperties>
</file>