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15"/>
  </p:notesMasterIdLst>
  <p:handoutMasterIdLst>
    <p:handoutMasterId r:id="rId16"/>
  </p:handoutMasterIdLst>
  <p:sldIdLst>
    <p:sldId id="303" r:id="rId2"/>
    <p:sldId id="256" r:id="rId3"/>
    <p:sldId id="329" r:id="rId4"/>
    <p:sldId id="330" r:id="rId5"/>
    <p:sldId id="331" r:id="rId6"/>
    <p:sldId id="332" r:id="rId7"/>
    <p:sldId id="333" r:id="rId8"/>
    <p:sldId id="334" r:id="rId9"/>
    <p:sldId id="335" r:id="rId10"/>
    <p:sldId id="336" r:id="rId11"/>
    <p:sldId id="337" r:id="rId12"/>
    <p:sldId id="338"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808EAC-D939-4A62-B9E9-EC575D7A4B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C567EBD-6939-4D0A-A5DF-7A36201BD2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FFAC0A-C025-4A33-A7BB-EE1EDD9D79C2}" type="datetimeFigureOut">
              <a:rPr lang="en-US" smtClean="0"/>
              <a:t>6/6/2020</a:t>
            </a:fld>
            <a:endParaRPr lang="en-US"/>
          </a:p>
        </p:txBody>
      </p:sp>
      <p:sp>
        <p:nvSpPr>
          <p:cNvPr id="4" name="Footer Placeholder 3">
            <a:extLst>
              <a:ext uri="{FF2B5EF4-FFF2-40B4-BE49-F238E27FC236}">
                <a16:creationId xmlns:a16="http://schemas.microsoft.com/office/drawing/2014/main" id="{361E1CD1-0082-448B-A492-48BA82553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0E3312-CFBB-49BF-A913-3CCF3931EB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658613-FD43-48EA-8ADC-8576E562F0B7}" type="slidenum">
              <a:rPr lang="en-US" smtClean="0"/>
              <a:t>‹#›</a:t>
            </a:fld>
            <a:endParaRPr lang="en-US"/>
          </a:p>
        </p:txBody>
      </p:sp>
    </p:spTree>
    <p:extLst>
      <p:ext uri="{BB962C8B-B14F-4D97-AF65-F5344CB8AC3E}">
        <p14:creationId xmlns:p14="http://schemas.microsoft.com/office/powerpoint/2010/main" val="3634505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7262F-5008-49DF-832D-01884A27659A}" type="datetimeFigureOut">
              <a:rPr lang="en-US" smtClean="0"/>
              <a:t>6/6/2020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8305E-9D30-4CE2-A541-3450458FD3DB}" type="slidenum">
              <a:rPr lang="en-US" smtClean="0"/>
              <a:t>‹#›</a:t>
            </a:fld>
            <a:endParaRPr lang="en-US"/>
          </a:p>
        </p:txBody>
      </p:sp>
    </p:spTree>
    <p:extLst>
      <p:ext uri="{BB962C8B-B14F-4D97-AF65-F5344CB8AC3E}">
        <p14:creationId xmlns:p14="http://schemas.microsoft.com/office/powerpoint/2010/main" val="3858779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1653-F059-4693-8BDD-66A63C312ED4}"/>
              </a:ext>
            </a:extLst>
          </p:cNvPr>
          <p:cNvSpPr>
            <a:spLocks noGrp="1"/>
          </p:cNvSpPr>
          <p:nvPr>
            <p:ph type="ctrTitle"/>
          </p:nvPr>
        </p:nvSpPr>
        <p:spPr>
          <a:xfrm>
            <a:off x="1524000" y="1122363"/>
            <a:ext cx="9144000" cy="2387600"/>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8E579C9-B20B-4ADC-9832-D514C52372BF}"/>
              </a:ext>
            </a:extLst>
          </p:cNvPr>
          <p:cNvSpPr>
            <a:spLocks noGrp="1"/>
          </p:cNvSpPr>
          <p:nvPr>
            <p:ph type="subTitle" idx="1"/>
          </p:nvPr>
        </p:nvSpPr>
        <p:spPr>
          <a:xfrm>
            <a:off x="1524000" y="3602038"/>
            <a:ext cx="9144000" cy="1655762"/>
          </a:xfrm>
        </p:spPr>
        <p:txBody>
          <a:bodyPr/>
          <a:lstStyle>
            <a:lvl1pPr marL="0" indent="0" algn="jus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FDDE21-26F9-41A4-8BA4-C21DE4E20427}"/>
              </a:ext>
            </a:extLst>
          </p:cNvPr>
          <p:cNvSpPr>
            <a:spLocks noGrp="1"/>
          </p:cNvSpPr>
          <p:nvPr>
            <p:ph type="dt" sz="half" idx="10"/>
          </p:nvPr>
        </p:nvSpPr>
        <p:spPr/>
        <p:txBody>
          <a:bodyPr/>
          <a:lstStyle/>
          <a:p>
            <a:fld id="{D56E4E38-597A-4A0C-86DD-BC2C7CDEDA24}" type="datetime1">
              <a:rPr lang="en-US" smtClean="0"/>
              <a:t>6/6/2020</a:t>
            </a:fld>
            <a:endParaRPr lang="en-US"/>
          </a:p>
        </p:txBody>
      </p:sp>
      <p:sp>
        <p:nvSpPr>
          <p:cNvPr id="5" name="Footer Placeholder 4">
            <a:extLst>
              <a:ext uri="{FF2B5EF4-FFF2-40B4-BE49-F238E27FC236}">
                <a16:creationId xmlns:a16="http://schemas.microsoft.com/office/drawing/2014/main" id="{C48275F7-D773-45FB-A696-5FA7D46D8057}"/>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4B2760C8-007C-44F9-8FDA-61071439EFF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66360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9760B-CCB0-4513-B748-078942C859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F4761-EF2E-41F6-927F-CF13F0C729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65055-C344-4FED-99C4-33FE881A51CB}"/>
              </a:ext>
            </a:extLst>
          </p:cNvPr>
          <p:cNvSpPr>
            <a:spLocks noGrp="1"/>
          </p:cNvSpPr>
          <p:nvPr>
            <p:ph type="dt" sz="half" idx="10"/>
          </p:nvPr>
        </p:nvSpPr>
        <p:spPr/>
        <p:txBody>
          <a:bodyPr/>
          <a:lstStyle/>
          <a:p>
            <a:fld id="{9EF2ED41-F136-449B-A582-6DD651F4230D}" type="datetime1">
              <a:rPr lang="en-US" smtClean="0"/>
              <a:t>6/6/2020</a:t>
            </a:fld>
            <a:endParaRPr lang="en-US"/>
          </a:p>
        </p:txBody>
      </p:sp>
      <p:sp>
        <p:nvSpPr>
          <p:cNvPr id="5" name="Footer Placeholder 4">
            <a:extLst>
              <a:ext uri="{FF2B5EF4-FFF2-40B4-BE49-F238E27FC236}">
                <a16:creationId xmlns:a16="http://schemas.microsoft.com/office/drawing/2014/main" id="{778523FB-541E-463F-81A4-2909DE8C065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25CB1D53-2AA5-4BC9-BD82-E86AC3C73A0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36792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3D84EB-DCE4-4F35-BD0A-125743E51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8B187-CA06-40AB-9843-FA260F179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7374-F841-40DC-AAB2-9783572D4F88}"/>
              </a:ext>
            </a:extLst>
          </p:cNvPr>
          <p:cNvSpPr>
            <a:spLocks noGrp="1"/>
          </p:cNvSpPr>
          <p:nvPr>
            <p:ph type="dt" sz="half" idx="10"/>
          </p:nvPr>
        </p:nvSpPr>
        <p:spPr/>
        <p:txBody>
          <a:bodyPr/>
          <a:lstStyle/>
          <a:p>
            <a:fld id="{69E52530-2F5D-463B-A633-6A2B2E9A766A}" type="datetime1">
              <a:rPr lang="en-US" smtClean="0"/>
              <a:t>6/6/2020</a:t>
            </a:fld>
            <a:endParaRPr lang="en-US"/>
          </a:p>
        </p:txBody>
      </p:sp>
      <p:sp>
        <p:nvSpPr>
          <p:cNvPr id="5" name="Footer Placeholder 4">
            <a:extLst>
              <a:ext uri="{FF2B5EF4-FFF2-40B4-BE49-F238E27FC236}">
                <a16:creationId xmlns:a16="http://schemas.microsoft.com/office/drawing/2014/main" id="{13E8E9D6-3848-4F6C-8311-6D1AF67EF9DA}"/>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B1D26B42-5D77-4F6F-A725-5EFC8D740D5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31626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7746-CE77-47F3-81BF-21C96FA87CEC}"/>
              </a:ext>
            </a:extLst>
          </p:cNvPr>
          <p:cNvSpPr>
            <a:spLocks noGrp="1"/>
          </p:cNvSpPr>
          <p:nvPr>
            <p:ph type="title"/>
          </p:nvPr>
        </p:nvSpPr>
        <p:spPr>
          <a:xfrm>
            <a:off x="838200" y="771190"/>
            <a:ext cx="10515600" cy="7794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31A8FAB-FC6D-45CA-BBEA-575D6BD50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201C1-7150-4433-876D-B804610B675F}"/>
              </a:ext>
            </a:extLst>
          </p:cNvPr>
          <p:cNvSpPr>
            <a:spLocks noGrp="1"/>
          </p:cNvSpPr>
          <p:nvPr>
            <p:ph type="dt" sz="half" idx="10"/>
          </p:nvPr>
        </p:nvSpPr>
        <p:spPr/>
        <p:txBody>
          <a:bodyPr/>
          <a:lstStyle/>
          <a:p>
            <a:fld id="{7EEBE22E-A82E-4BB5-B462-A698C3DAFC1F}" type="datetime1">
              <a:rPr lang="en-US" smtClean="0"/>
              <a:t>6/6/2020</a:t>
            </a:fld>
            <a:endParaRPr lang="en-US"/>
          </a:p>
        </p:txBody>
      </p:sp>
      <p:sp>
        <p:nvSpPr>
          <p:cNvPr id="5" name="Footer Placeholder 4">
            <a:extLst>
              <a:ext uri="{FF2B5EF4-FFF2-40B4-BE49-F238E27FC236}">
                <a16:creationId xmlns:a16="http://schemas.microsoft.com/office/drawing/2014/main" id="{B007AD3A-ADCB-4906-AF7C-4EAAE248BC93}"/>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E5AA8C14-C79A-45BA-A4EB-A10E7DC8E91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890318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314A-8E07-434E-B244-24B52E86152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279E35CB-E159-412D-A803-D16747CEA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1849-3764-41E9-AEBD-385554A5A544}"/>
              </a:ext>
            </a:extLst>
          </p:cNvPr>
          <p:cNvSpPr>
            <a:spLocks noGrp="1"/>
          </p:cNvSpPr>
          <p:nvPr>
            <p:ph type="dt" sz="half" idx="10"/>
          </p:nvPr>
        </p:nvSpPr>
        <p:spPr/>
        <p:txBody>
          <a:bodyPr/>
          <a:lstStyle/>
          <a:p>
            <a:fld id="{0C680828-38CF-4451-8244-68636A1C8CB5}" type="datetime1">
              <a:rPr lang="en-US" smtClean="0"/>
              <a:t>6/6/2020</a:t>
            </a:fld>
            <a:endParaRPr lang="en-US"/>
          </a:p>
        </p:txBody>
      </p:sp>
      <p:sp>
        <p:nvSpPr>
          <p:cNvPr id="5" name="Footer Placeholder 4">
            <a:extLst>
              <a:ext uri="{FF2B5EF4-FFF2-40B4-BE49-F238E27FC236}">
                <a16:creationId xmlns:a16="http://schemas.microsoft.com/office/drawing/2014/main" id="{7EFF5041-B7D1-4879-9A95-EFEB477B7E24}"/>
              </a:ext>
            </a:extLst>
          </p:cNvPr>
          <p:cNvSpPr>
            <a:spLocks noGrp="1"/>
          </p:cNvSpPr>
          <p:nvPr>
            <p:ph type="ftr" sz="quarter" idx="11"/>
          </p:nvPr>
        </p:nvSpPr>
        <p:spPr/>
        <p:txBody>
          <a:bodyPr/>
          <a:lstStyle/>
          <a:p>
            <a:r>
              <a:rPr lang="en-US"/>
              <a:t>Ritesh@softwarica</a:t>
            </a:r>
          </a:p>
        </p:txBody>
      </p:sp>
      <p:sp>
        <p:nvSpPr>
          <p:cNvPr id="6" name="Slide Number Placeholder 5">
            <a:extLst>
              <a:ext uri="{FF2B5EF4-FFF2-40B4-BE49-F238E27FC236}">
                <a16:creationId xmlns:a16="http://schemas.microsoft.com/office/drawing/2014/main" id="{A442F63A-0CE7-4496-9274-DA85FB56FF74}"/>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135876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C275-98A9-4CD6-A3B1-32E0C83B8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0997C-4927-4F43-89A3-1389EBC27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E59B58-5F64-4110-85A6-373230999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5DA91-08A1-4CC4-B935-B8D9429A66E8}"/>
              </a:ext>
            </a:extLst>
          </p:cNvPr>
          <p:cNvSpPr>
            <a:spLocks noGrp="1"/>
          </p:cNvSpPr>
          <p:nvPr>
            <p:ph type="dt" sz="half" idx="10"/>
          </p:nvPr>
        </p:nvSpPr>
        <p:spPr/>
        <p:txBody>
          <a:bodyPr/>
          <a:lstStyle/>
          <a:p>
            <a:fld id="{8FFC2029-BEE1-4343-9ED9-92BA995C8865}" type="datetime1">
              <a:rPr lang="en-US" smtClean="0"/>
              <a:t>6/6/2020</a:t>
            </a:fld>
            <a:endParaRPr lang="en-US"/>
          </a:p>
        </p:txBody>
      </p:sp>
      <p:sp>
        <p:nvSpPr>
          <p:cNvPr id="6" name="Footer Placeholder 5">
            <a:extLst>
              <a:ext uri="{FF2B5EF4-FFF2-40B4-BE49-F238E27FC236}">
                <a16:creationId xmlns:a16="http://schemas.microsoft.com/office/drawing/2014/main" id="{3819B1E4-AEA6-4BED-B533-E014C029098C}"/>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D3C3C131-4199-4039-85AF-0C6647618603}"/>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93154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6C24-68CB-4253-9300-FA3EC15227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28E0E-C0A6-460E-BEAD-86B8F56004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FF9CA-2536-4CFB-83AA-35EAE1068E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B9916-3F29-4593-9DFB-D4F2923AD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130F01-ECF2-41A6-A883-6F28070B7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7C27D0-2BFF-4742-90BB-4B9268361FD6}"/>
              </a:ext>
            </a:extLst>
          </p:cNvPr>
          <p:cNvSpPr>
            <a:spLocks noGrp="1"/>
          </p:cNvSpPr>
          <p:nvPr>
            <p:ph type="dt" sz="half" idx="10"/>
          </p:nvPr>
        </p:nvSpPr>
        <p:spPr/>
        <p:txBody>
          <a:bodyPr/>
          <a:lstStyle/>
          <a:p>
            <a:fld id="{66DC7041-2B29-44B2-871D-D86F30F5F5A7}" type="datetime1">
              <a:rPr lang="en-US" smtClean="0"/>
              <a:t>6/6/2020</a:t>
            </a:fld>
            <a:endParaRPr lang="en-US"/>
          </a:p>
        </p:txBody>
      </p:sp>
      <p:sp>
        <p:nvSpPr>
          <p:cNvPr id="8" name="Footer Placeholder 7">
            <a:extLst>
              <a:ext uri="{FF2B5EF4-FFF2-40B4-BE49-F238E27FC236}">
                <a16:creationId xmlns:a16="http://schemas.microsoft.com/office/drawing/2014/main" id="{089D4B25-4B42-4744-AA86-0F650D613137}"/>
              </a:ext>
            </a:extLst>
          </p:cNvPr>
          <p:cNvSpPr>
            <a:spLocks noGrp="1"/>
          </p:cNvSpPr>
          <p:nvPr>
            <p:ph type="ftr" sz="quarter" idx="11"/>
          </p:nvPr>
        </p:nvSpPr>
        <p:spPr/>
        <p:txBody>
          <a:bodyPr/>
          <a:lstStyle/>
          <a:p>
            <a:r>
              <a:rPr lang="en-US"/>
              <a:t>Ritesh@softwarica</a:t>
            </a:r>
          </a:p>
        </p:txBody>
      </p:sp>
      <p:sp>
        <p:nvSpPr>
          <p:cNvPr id="9" name="Slide Number Placeholder 8">
            <a:extLst>
              <a:ext uri="{FF2B5EF4-FFF2-40B4-BE49-F238E27FC236}">
                <a16:creationId xmlns:a16="http://schemas.microsoft.com/office/drawing/2014/main" id="{DF9B88AA-1EFD-432B-8B48-EC218C3F794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61566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7E93-285F-465B-8169-E452FEDD26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5EAA4E-815D-4BC9-B226-784CE9110DD1}"/>
              </a:ext>
            </a:extLst>
          </p:cNvPr>
          <p:cNvSpPr>
            <a:spLocks noGrp="1"/>
          </p:cNvSpPr>
          <p:nvPr>
            <p:ph type="dt" sz="half" idx="10"/>
          </p:nvPr>
        </p:nvSpPr>
        <p:spPr/>
        <p:txBody>
          <a:bodyPr/>
          <a:lstStyle/>
          <a:p>
            <a:fld id="{D4EBD246-ACC3-4CD9-92C9-85D9E50191DC}" type="datetime1">
              <a:rPr lang="en-US" smtClean="0"/>
              <a:t>6/6/2020</a:t>
            </a:fld>
            <a:endParaRPr lang="en-US"/>
          </a:p>
        </p:txBody>
      </p:sp>
      <p:sp>
        <p:nvSpPr>
          <p:cNvPr id="4" name="Footer Placeholder 3">
            <a:extLst>
              <a:ext uri="{FF2B5EF4-FFF2-40B4-BE49-F238E27FC236}">
                <a16:creationId xmlns:a16="http://schemas.microsoft.com/office/drawing/2014/main" id="{EC50C8F5-036C-46E6-A2A9-C96596B7158D}"/>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06D83C-0E18-4B99-9A03-B26F8BFB85A6}"/>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319916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72242E-79C2-4753-A177-C43F318081B7}"/>
              </a:ext>
            </a:extLst>
          </p:cNvPr>
          <p:cNvSpPr>
            <a:spLocks noGrp="1"/>
          </p:cNvSpPr>
          <p:nvPr>
            <p:ph type="dt" sz="half" idx="10"/>
          </p:nvPr>
        </p:nvSpPr>
        <p:spPr/>
        <p:txBody>
          <a:bodyPr/>
          <a:lstStyle/>
          <a:p>
            <a:fld id="{FF5AAB86-C251-49C6-9048-122667BB41F5}" type="datetime1">
              <a:rPr lang="en-US" smtClean="0"/>
              <a:t>6/6/2020</a:t>
            </a:fld>
            <a:endParaRPr lang="en-US"/>
          </a:p>
        </p:txBody>
      </p:sp>
      <p:sp>
        <p:nvSpPr>
          <p:cNvPr id="3" name="Footer Placeholder 2">
            <a:extLst>
              <a:ext uri="{FF2B5EF4-FFF2-40B4-BE49-F238E27FC236}">
                <a16:creationId xmlns:a16="http://schemas.microsoft.com/office/drawing/2014/main" id="{1AC826C6-5ECA-429A-B744-DA092D609088}"/>
              </a:ext>
            </a:extLst>
          </p:cNvPr>
          <p:cNvSpPr>
            <a:spLocks noGrp="1"/>
          </p:cNvSpPr>
          <p:nvPr>
            <p:ph type="ftr" sz="quarter" idx="11"/>
          </p:nvPr>
        </p:nvSpPr>
        <p:spPr/>
        <p:txBody>
          <a:bodyPr/>
          <a:lstStyle/>
          <a:p>
            <a:r>
              <a:rPr lang="en-US"/>
              <a:t>Ritesh@softwarica</a:t>
            </a:r>
          </a:p>
        </p:txBody>
      </p:sp>
      <p:sp>
        <p:nvSpPr>
          <p:cNvPr id="4" name="Slide Number Placeholder 3">
            <a:extLst>
              <a:ext uri="{FF2B5EF4-FFF2-40B4-BE49-F238E27FC236}">
                <a16:creationId xmlns:a16="http://schemas.microsoft.com/office/drawing/2014/main" id="{007CDA0C-9150-4046-B547-94F8B302A198}"/>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04494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0360-890A-431C-8BC0-3DED7FFA2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DC73BA-8343-4695-952D-B49B54C94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1F008F-0081-4CE4-9DB2-E0629FF0B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7F78C-7BE2-48A3-9BDD-9E078D32759E}"/>
              </a:ext>
            </a:extLst>
          </p:cNvPr>
          <p:cNvSpPr>
            <a:spLocks noGrp="1"/>
          </p:cNvSpPr>
          <p:nvPr>
            <p:ph type="dt" sz="half" idx="10"/>
          </p:nvPr>
        </p:nvSpPr>
        <p:spPr/>
        <p:txBody>
          <a:bodyPr/>
          <a:lstStyle/>
          <a:p>
            <a:fld id="{E9212A80-760C-4B9C-9DA6-B64F006B1C69}" type="datetime1">
              <a:rPr lang="en-US" smtClean="0"/>
              <a:t>6/6/2020</a:t>
            </a:fld>
            <a:endParaRPr lang="en-US"/>
          </a:p>
        </p:txBody>
      </p:sp>
      <p:sp>
        <p:nvSpPr>
          <p:cNvPr id="6" name="Footer Placeholder 5">
            <a:extLst>
              <a:ext uri="{FF2B5EF4-FFF2-40B4-BE49-F238E27FC236}">
                <a16:creationId xmlns:a16="http://schemas.microsoft.com/office/drawing/2014/main" id="{DAFA1378-4B9B-4E44-938E-5846A57EE6FD}"/>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74991ED4-23EF-417E-B0F8-63978FDB5DEC}"/>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250038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8EA2-0538-4208-AE7F-70E5B2733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EA3543-3429-4A56-8865-29BE9EFD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546FF9-4AA8-4C41-ADE3-BF5A5C98E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F793C-4CFD-41C6-BA41-258256CCAB84}"/>
              </a:ext>
            </a:extLst>
          </p:cNvPr>
          <p:cNvSpPr>
            <a:spLocks noGrp="1"/>
          </p:cNvSpPr>
          <p:nvPr>
            <p:ph type="dt" sz="half" idx="10"/>
          </p:nvPr>
        </p:nvSpPr>
        <p:spPr/>
        <p:txBody>
          <a:bodyPr/>
          <a:lstStyle/>
          <a:p>
            <a:fld id="{CCC8F644-A7B6-4EDE-A73D-F227E609FD1E}" type="datetime1">
              <a:rPr lang="en-US" smtClean="0"/>
              <a:t>6/6/2020</a:t>
            </a:fld>
            <a:endParaRPr lang="en-US"/>
          </a:p>
        </p:txBody>
      </p:sp>
      <p:sp>
        <p:nvSpPr>
          <p:cNvPr id="6" name="Footer Placeholder 5">
            <a:extLst>
              <a:ext uri="{FF2B5EF4-FFF2-40B4-BE49-F238E27FC236}">
                <a16:creationId xmlns:a16="http://schemas.microsoft.com/office/drawing/2014/main" id="{E41FAC5A-868A-4E98-AE04-FECFFBB4B7E1}"/>
              </a:ext>
            </a:extLst>
          </p:cNvPr>
          <p:cNvSpPr>
            <a:spLocks noGrp="1"/>
          </p:cNvSpPr>
          <p:nvPr>
            <p:ph type="ftr" sz="quarter" idx="11"/>
          </p:nvPr>
        </p:nvSpPr>
        <p:spPr/>
        <p:txBody>
          <a:bodyPr/>
          <a:lstStyle/>
          <a:p>
            <a:r>
              <a:rPr lang="en-US"/>
              <a:t>Ritesh@softwarica</a:t>
            </a:r>
          </a:p>
        </p:txBody>
      </p:sp>
      <p:sp>
        <p:nvSpPr>
          <p:cNvPr id="7" name="Slide Number Placeholder 6">
            <a:extLst>
              <a:ext uri="{FF2B5EF4-FFF2-40B4-BE49-F238E27FC236}">
                <a16:creationId xmlns:a16="http://schemas.microsoft.com/office/drawing/2014/main" id="{3D1E8F48-6B0F-4D9E-B62B-F96504A16D15}"/>
              </a:ext>
            </a:extLst>
          </p:cNvPr>
          <p:cNvSpPr>
            <a:spLocks noGrp="1"/>
          </p:cNvSpPr>
          <p:nvPr>
            <p:ph type="sldNum" sz="quarter" idx="12"/>
          </p:nvPr>
        </p:nvSpPr>
        <p:spPr/>
        <p:txBody>
          <a:bodyPr/>
          <a:lstStyle/>
          <a:p>
            <a:fld id="{CBA38C19-DD30-46F9-A559-7559A714E450}" type="slidenum">
              <a:rPr lang="en-US" smtClean="0"/>
              <a:t>‹#›</a:t>
            </a:fld>
            <a:endParaRPr lang="en-US"/>
          </a:p>
        </p:txBody>
      </p:sp>
    </p:spTree>
    <p:extLst>
      <p:ext uri="{BB962C8B-B14F-4D97-AF65-F5344CB8AC3E}">
        <p14:creationId xmlns:p14="http://schemas.microsoft.com/office/powerpoint/2010/main" val="42236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6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B60754-1A3D-485B-A06F-166C2250CC19}"/>
              </a:ext>
            </a:extLst>
          </p:cNvPr>
          <p:cNvSpPr/>
          <p:nvPr userDrawn="1"/>
        </p:nvSpPr>
        <p:spPr>
          <a:xfrm>
            <a:off x="0" y="681037"/>
            <a:ext cx="12192000" cy="567531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Placeholder 1">
            <a:extLst>
              <a:ext uri="{FF2B5EF4-FFF2-40B4-BE49-F238E27FC236}">
                <a16:creationId xmlns:a16="http://schemas.microsoft.com/office/drawing/2014/main" id="{20A9B90A-8BD7-43C6-8370-745D4D7989D6}"/>
              </a:ext>
            </a:extLst>
          </p:cNvPr>
          <p:cNvSpPr>
            <a:spLocks noGrp="1"/>
          </p:cNvSpPr>
          <p:nvPr>
            <p:ph type="title"/>
          </p:nvPr>
        </p:nvSpPr>
        <p:spPr>
          <a:xfrm>
            <a:off x="838200" y="681037"/>
            <a:ext cx="10515600" cy="7794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B49885-5966-403E-B19F-6AF2BDEA8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3D404C-C0F0-4A3B-8371-CA8B93B0FB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5E3F-B9A5-4457-943D-67B4222F59F8}" type="datetime1">
              <a:rPr lang="en-US" smtClean="0"/>
              <a:t>6/6/2020</a:t>
            </a:fld>
            <a:endParaRPr lang="en-US"/>
          </a:p>
        </p:txBody>
      </p:sp>
      <p:sp>
        <p:nvSpPr>
          <p:cNvPr id="5" name="Footer Placeholder 4">
            <a:extLst>
              <a:ext uri="{FF2B5EF4-FFF2-40B4-BE49-F238E27FC236}">
                <a16:creationId xmlns:a16="http://schemas.microsoft.com/office/drawing/2014/main" id="{7187F1D0-266A-418B-A330-E21E9DC6C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b="1">
                <a:solidFill>
                  <a:srgbClr val="0070C0"/>
                </a:solidFill>
              </a:defRPr>
            </a:lvl1pPr>
          </a:lstStyle>
          <a:p>
            <a:r>
              <a:rPr lang="en-US"/>
              <a:t>Ritesh@softwarica</a:t>
            </a:r>
          </a:p>
        </p:txBody>
      </p:sp>
      <p:sp>
        <p:nvSpPr>
          <p:cNvPr id="6" name="Slide Number Placeholder 5">
            <a:extLst>
              <a:ext uri="{FF2B5EF4-FFF2-40B4-BE49-F238E27FC236}">
                <a16:creationId xmlns:a16="http://schemas.microsoft.com/office/drawing/2014/main" id="{D6F1C9F9-8FF4-4F56-994D-70B8852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b="1">
                <a:solidFill>
                  <a:srgbClr val="0070C0"/>
                </a:solidFill>
              </a:defRPr>
            </a:lvl1pPr>
          </a:lstStyle>
          <a:p>
            <a:fld id="{CBA38C19-DD30-46F9-A559-7559A714E450}" type="slidenum">
              <a:rPr lang="en-US" smtClean="0"/>
              <a:pPr/>
              <a:t>‹#›</a:t>
            </a:fld>
            <a:endParaRPr lang="en-US"/>
          </a:p>
        </p:txBody>
      </p:sp>
      <p:pic>
        <p:nvPicPr>
          <p:cNvPr id="8" name="Picture 7">
            <a:extLst>
              <a:ext uri="{FF2B5EF4-FFF2-40B4-BE49-F238E27FC236}">
                <a16:creationId xmlns:a16="http://schemas.microsoft.com/office/drawing/2014/main" id="{D38E3BA9-741C-4AB3-8474-D1CE133EE6F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5315" y="89511"/>
            <a:ext cx="3135086" cy="591526"/>
          </a:xfrm>
          <a:prstGeom prst="rect">
            <a:avLst/>
          </a:prstGeom>
        </p:spPr>
      </p:pic>
    </p:spTree>
    <p:extLst>
      <p:ext uri="{BB962C8B-B14F-4D97-AF65-F5344CB8AC3E}">
        <p14:creationId xmlns:p14="http://schemas.microsoft.com/office/powerpoint/2010/main" val="3405230006"/>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hdr="0" dt="0"/>
  <p:txStyles>
    <p:titleStyle>
      <a:lvl1pPr algn="l" defTabSz="914400" rtl="0" eaLnBrk="1" latinLnBrk="0" hangingPunct="1">
        <a:lnSpc>
          <a:spcPct val="90000"/>
        </a:lnSpc>
        <a:spcBef>
          <a:spcPct val="0"/>
        </a:spcBef>
        <a:buNone/>
        <a:defRPr sz="4000" b="1" kern="1200">
          <a:solidFill>
            <a:schemeClr val="bg2">
              <a:lumMod val="75000"/>
            </a:schemeClr>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channel/UCYW3PWPOPn3qgxxjhUbXXXg?view_as=subscrib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1A05-DDC9-4223-8462-38CD7C841F11}"/>
              </a:ext>
            </a:extLst>
          </p:cNvPr>
          <p:cNvSpPr>
            <a:spLocks noGrp="1"/>
          </p:cNvSpPr>
          <p:nvPr>
            <p:ph type="title"/>
          </p:nvPr>
        </p:nvSpPr>
        <p:spPr/>
        <p:txBody>
          <a:bodyPr>
            <a:normAutofit/>
          </a:bodyPr>
          <a:lstStyle/>
          <a:p>
            <a:pPr algn="ctr"/>
            <a:r>
              <a:rPr lang="en-US" dirty="0" smtClean="0"/>
              <a:t>About Me</a:t>
            </a:r>
            <a:endParaRPr lang="en-US" dirty="0"/>
          </a:p>
        </p:txBody>
      </p:sp>
      <p:sp>
        <p:nvSpPr>
          <p:cNvPr id="3" name="Content Placeholder 2">
            <a:extLst>
              <a:ext uri="{FF2B5EF4-FFF2-40B4-BE49-F238E27FC236}">
                <a16:creationId xmlns:a16="http://schemas.microsoft.com/office/drawing/2014/main" id="{26E289A1-FB53-4020-85C9-DE2FC6658C7B}"/>
              </a:ext>
            </a:extLst>
          </p:cNvPr>
          <p:cNvSpPr>
            <a:spLocks noGrp="1"/>
          </p:cNvSpPr>
          <p:nvPr>
            <p:ph idx="1"/>
          </p:nvPr>
        </p:nvSpPr>
        <p:spPr/>
        <p:txBody>
          <a:bodyPr/>
          <a:lstStyle/>
          <a:p>
            <a:pPr marL="0" indent="0" algn="ctr">
              <a:buNone/>
            </a:pPr>
            <a:endParaRPr lang="en-US" dirty="0" smtClean="0"/>
          </a:p>
          <a:p>
            <a:pPr marL="0" indent="0" algn="ctr">
              <a:buNone/>
            </a:pPr>
            <a:r>
              <a:rPr lang="en-US" dirty="0" smtClean="0"/>
              <a:t>Ritesh Singh</a:t>
            </a:r>
          </a:p>
          <a:p>
            <a:pPr marL="0" indent="0" algn="ctr">
              <a:buNone/>
            </a:pPr>
            <a:endParaRPr lang="en-US" dirty="0" smtClean="0"/>
          </a:p>
          <a:p>
            <a:pPr algn="l"/>
            <a:r>
              <a:rPr lang="en-US" dirty="0" smtClean="0"/>
              <a:t>Sun Certified java Professional</a:t>
            </a:r>
          </a:p>
          <a:p>
            <a:pPr algn="l"/>
            <a:r>
              <a:rPr lang="en-US" dirty="0" smtClean="0"/>
              <a:t>Oracle Certified Database Administrator</a:t>
            </a:r>
          </a:p>
          <a:p>
            <a:pPr algn="l"/>
            <a:r>
              <a:rPr lang="en-US" dirty="0" smtClean="0"/>
              <a:t>Certified Ethical Hacker</a:t>
            </a:r>
          </a:p>
          <a:p>
            <a:pPr algn="l"/>
            <a:r>
              <a:rPr lang="en-US" dirty="0"/>
              <a:t>Certified EC-Council Instructor (CEI)</a:t>
            </a:r>
            <a:endParaRPr lang="en-US" dirty="0" smtClean="0"/>
          </a:p>
        </p:txBody>
      </p:sp>
      <p:sp>
        <p:nvSpPr>
          <p:cNvPr id="4" name="Footer Placeholder 3">
            <a:extLst>
              <a:ext uri="{FF2B5EF4-FFF2-40B4-BE49-F238E27FC236}">
                <a16:creationId xmlns:a16="http://schemas.microsoft.com/office/drawing/2014/main" id="{7C0F0E28-B47C-4E93-BB46-AE294CC91B85}"/>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21728758-68F5-416E-8FD3-5A7ADCAD779E}"/>
              </a:ext>
            </a:extLst>
          </p:cNvPr>
          <p:cNvSpPr>
            <a:spLocks noGrp="1"/>
          </p:cNvSpPr>
          <p:nvPr>
            <p:ph type="sldNum" sz="quarter" idx="12"/>
          </p:nvPr>
        </p:nvSpPr>
        <p:spPr/>
        <p:txBody>
          <a:bodyPr/>
          <a:lstStyle/>
          <a:p>
            <a:fld id="{CBA38C19-DD30-46F9-A559-7559A714E450}" type="slidenum">
              <a:rPr lang="en-US" smtClean="0"/>
              <a:t>1</a:t>
            </a:fld>
            <a:endParaRPr lang="en-US"/>
          </a:p>
        </p:txBody>
      </p:sp>
    </p:spTree>
    <p:extLst>
      <p:ext uri="{BB962C8B-B14F-4D97-AF65-F5344CB8AC3E}">
        <p14:creationId xmlns:p14="http://schemas.microsoft.com/office/powerpoint/2010/main" val="2027196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a:t>This example uses the REPLACE statement to update the population of the Phoenix city to 1768980:</a:t>
            </a:r>
          </a:p>
          <a:p>
            <a:pPr marL="0" indent="0">
              <a:buNone/>
            </a:pPr>
            <a:endParaRPr lang="en-US" dirty="0"/>
          </a:p>
          <a:p>
            <a:pPr marL="0" indent="0">
              <a:buNone/>
            </a:pPr>
            <a:r>
              <a:rPr lang="en-US" dirty="0"/>
              <a:t>REPLACE INTO cities</a:t>
            </a:r>
          </a:p>
          <a:p>
            <a:pPr marL="0" indent="0">
              <a:buNone/>
            </a:pPr>
            <a:r>
              <a:rPr lang="en-US" dirty="0"/>
              <a:t>SET id = 4,</a:t>
            </a:r>
          </a:p>
          <a:p>
            <a:pPr marL="0" indent="0">
              <a:buNone/>
            </a:pPr>
            <a:r>
              <a:rPr lang="en-US" dirty="0"/>
              <a:t>    name = 'Phoenix',</a:t>
            </a:r>
          </a:p>
          <a:p>
            <a:pPr marL="0" indent="0">
              <a:buNone/>
            </a:pPr>
            <a:r>
              <a:rPr lang="en-US" dirty="0"/>
              <a:t>    population = 1768980;</a:t>
            </a:r>
          </a:p>
          <a:p>
            <a:pPr marL="0" indent="0">
              <a:buNone/>
            </a:pPr>
            <a:r>
              <a:rPr lang="en-US" dirty="0"/>
              <a:t>Unlike the UPDATE statement, if you don’t specify the value for the column in the SET clause, the REPLACE statement will use the default value of that column.</a:t>
            </a:r>
          </a:p>
          <a:p>
            <a:pPr marL="0" indent="0">
              <a:buNone/>
            </a:pPr>
            <a:endParaRPr lang="en-US" dirty="0"/>
          </a:p>
          <a:p>
            <a:pPr marL="0" indent="0">
              <a:buNone/>
            </a:pPr>
            <a:r>
              <a:rPr lang="en-US" dirty="0"/>
              <a:t>SELECT * FROM cities;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10</a:t>
            </a:fld>
            <a:endParaRPr lang="en-US"/>
          </a:p>
        </p:txBody>
      </p:sp>
    </p:spTree>
    <p:extLst>
      <p:ext uri="{BB962C8B-B14F-4D97-AF65-F5344CB8AC3E}">
        <p14:creationId xmlns:p14="http://schemas.microsoft.com/office/powerpoint/2010/main" val="88265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Using MySQL REPLACE to insert data from a SELECT statement</a:t>
            </a:r>
          </a:p>
          <a:p>
            <a:pPr marL="0" indent="0">
              <a:buNone/>
            </a:pPr>
            <a:r>
              <a:rPr lang="en-US" dirty="0"/>
              <a:t>The following illustrates the REPLACE statement that inserts data into a table with the data come from a query.</a:t>
            </a:r>
          </a:p>
          <a:p>
            <a:pPr marL="0" indent="0">
              <a:buNone/>
            </a:pPr>
            <a:endParaRPr lang="en-US" dirty="0"/>
          </a:p>
          <a:p>
            <a:pPr marL="0" indent="0">
              <a:buNone/>
            </a:pPr>
            <a:r>
              <a:rPr lang="en-US" dirty="0"/>
              <a:t>REPLACE INTO table_1(</a:t>
            </a:r>
            <a:r>
              <a:rPr lang="en-US" dirty="0" err="1"/>
              <a:t>column_list</a:t>
            </a:r>
            <a:r>
              <a:rPr lang="en-US" dirty="0"/>
              <a:t>)</a:t>
            </a:r>
          </a:p>
          <a:p>
            <a:pPr marL="0" indent="0">
              <a:buNone/>
            </a:pPr>
            <a:r>
              <a:rPr lang="en-US" dirty="0"/>
              <a:t>SELECT </a:t>
            </a:r>
            <a:r>
              <a:rPr lang="en-US" dirty="0" err="1"/>
              <a:t>column_list</a:t>
            </a:r>
            <a:endParaRPr lang="en-US" dirty="0"/>
          </a:p>
          <a:p>
            <a:pPr marL="0" indent="0">
              <a:buNone/>
            </a:pPr>
            <a:r>
              <a:rPr lang="en-US" dirty="0"/>
              <a:t>FROM table_2</a:t>
            </a:r>
          </a:p>
          <a:p>
            <a:pPr marL="0" indent="0">
              <a:buNone/>
            </a:pPr>
            <a:r>
              <a:rPr lang="en-US" dirty="0"/>
              <a:t>WHERE </a:t>
            </a:r>
            <a:r>
              <a:rPr lang="en-US" dirty="0" err="1"/>
              <a:t>where_condition</a:t>
            </a:r>
            <a:r>
              <a:rPr lang="en-US" dirty="0"/>
              <a:t>;</a:t>
            </a:r>
          </a:p>
          <a:p>
            <a:pPr marL="0" indent="0">
              <a:buNone/>
            </a:pPr>
            <a:r>
              <a:rPr lang="en-US" dirty="0"/>
              <a:t>Note that this form of the REPLACE statement is similar to INSERT INTO SELECT statement.</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11</a:t>
            </a:fld>
            <a:endParaRPr lang="en-US"/>
          </a:p>
        </p:txBody>
      </p:sp>
    </p:spTree>
    <p:extLst>
      <p:ext uri="{BB962C8B-B14F-4D97-AF65-F5344CB8AC3E}">
        <p14:creationId xmlns:p14="http://schemas.microsoft.com/office/powerpoint/2010/main" val="3186762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following statement uses the REPLACE INTO statement to copy a row within the same table:</a:t>
            </a:r>
          </a:p>
          <a:p>
            <a:pPr marL="0" indent="0">
              <a:buNone/>
            </a:pPr>
            <a:endParaRPr lang="en-US" dirty="0"/>
          </a:p>
          <a:p>
            <a:pPr marL="0" indent="0">
              <a:buNone/>
            </a:pPr>
            <a:r>
              <a:rPr lang="en-US" dirty="0"/>
              <a:t>REPLACE INTO </a:t>
            </a:r>
          </a:p>
          <a:p>
            <a:pPr marL="0" indent="0">
              <a:buNone/>
            </a:pPr>
            <a:r>
              <a:rPr lang="en-US" dirty="0"/>
              <a:t>    cities(</a:t>
            </a:r>
            <a:r>
              <a:rPr lang="en-US" dirty="0" err="1"/>
              <a:t>name,population</a:t>
            </a:r>
            <a:r>
              <a:rPr lang="en-US" dirty="0"/>
              <a:t>)</a:t>
            </a:r>
          </a:p>
          <a:p>
            <a:pPr marL="0" indent="0">
              <a:buNone/>
            </a:pPr>
            <a:r>
              <a:rPr lang="en-US" dirty="0"/>
              <a:t>SELECT </a:t>
            </a:r>
          </a:p>
          <a:p>
            <a:pPr marL="0" indent="0">
              <a:buNone/>
            </a:pPr>
            <a:r>
              <a:rPr lang="en-US" dirty="0"/>
              <a:t>    name,</a:t>
            </a:r>
          </a:p>
          <a:p>
            <a:pPr marL="0" indent="0">
              <a:buNone/>
            </a:pPr>
            <a:r>
              <a:rPr lang="en-US" dirty="0"/>
              <a:t>    population </a:t>
            </a:r>
          </a:p>
          <a:p>
            <a:pPr marL="0" indent="0">
              <a:buNone/>
            </a:pPr>
            <a:r>
              <a:rPr lang="en-US" dirty="0"/>
              <a:t>FROM </a:t>
            </a:r>
          </a:p>
          <a:p>
            <a:pPr marL="0" indent="0">
              <a:buNone/>
            </a:pPr>
            <a:r>
              <a:rPr lang="en-US" dirty="0"/>
              <a:t>   cities </a:t>
            </a:r>
          </a:p>
          <a:p>
            <a:pPr marL="0" indent="0">
              <a:buNone/>
            </a:pPr>
            <a:r>
              <a:rPr lang="en-US" dirty="0"/>
              <a:t>WHERE id = 1;</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12</a:t>
            </a:fld>
            <a:endParaRPr lang="en-US"/>
          </a:p>
        </p:txBody>
      </p:sp>
    </p:spTree>
    <p:extLst>
      <p:ext uri="{BB962C8B-B14F-4D97-AF65-F5344CB8AC3E}">
        <p14:creationId xmlns:p14="http://schemas.microsoft.com/office/powerpoint/2010/main" val="2938489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lgn="ctr">
              <a:buNone/>
            </a:pPr>
            <a:endParaRPr lang="en-US" dirty="0"/>
          </a:p>
          <a:p>
            <a:pPr marL="0" indent="0" algn="ctr">
              <a:buNone/>
            </a:pPr>
            <a:endParaRPr lang="en-US" dirty="0" smtClean="0"/>
          </a:p>
          <a:p>
            <a:pPr marL="0" indent="0" algn="ctr">
              <a:buNone/>
            </a:pPr>
            <a:r>
              <a:rPr lang="en-US" sz="4400" dirty="0" smtClean="0"/>
              <a:t>Thank You</a:t>
            </a:r>
          </a:p>
          <a:p>
            <a:pPr marL="0" indent="0" algn="ctr">
              <a:buNone/>
            </a:pPr>
            <a:r>
              <a:rPr lang="en-US" sz="4400" dirty="0" smtClean="0"/>
              <a:t>Please Subscribe My Channel</a:t>
            </a:r>
          </a:p>
          <a:p>
            <a:pPr marL="0" indent="0" algn="ctr">
              <a:buNone/>
            </a:pPr>
            <a:r>
              <a:rPr lang="en-US" sz="4400" dirty="0">
                <a:hlinkClick r:id="rId2"/>
              </a:rPr>
              <a:t>https://www.youtube.com/channel/UCYW3PWPOPn3qgxxjhUbXXXg?view_as=subscriber</a:t>
            </a:r>
            <a:endParaRPr lang="en-US" sz="4400" dirty="0"/>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13</a:t>
            </a:fld>
            <a:endParaRPr lang="en-US"/>
          </a:p>
        </p:txBody>
      </p:sp>
    </p:spTree>
    <p:extLst>
      <p:ext uri="{BB962C8B-B14F-4D97-AF65-F5344CB8AC3E}">
        <p14:creationId xmlns:p14="http://schemas.microsoft.com/office/powerpoint/2010/main" val="1302386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C000-C233-4D63-9025-0C20B8A47667}"/>
              </a:ext>
            </a:extLst>
          </p:cNvPr>
          <p:cNvSpPr>
            <a:spLocks noGrp="1"/>
          </p:cNvSpPr>
          <p:nvPr>
            <p:ph type="ctrTitle"/>
          </p:nvPr>
        </p:nvSpPr>
        <p:spPr>
          <a:xfrm>
            <a:off x="518160" y="831269"/>
            <a:ext cx="10772335" cy="914404"/>
          </a:xfrm>
        </p:spPr>
        <p:txBody>
          <a:bodyPr>
            <a:normAutofit/>
          </a:bodyPr>
          <a:lstStyle/>
          <a:p>
            <a:r>
              <a:rPr lang="en-US" dirty="0" smtClean="0"/>
              <a:t>Course Overview</a:t>
            </a:r>
            <a:endParaRPr lang="en-US" dirty="0"/>
          </a:p>
        </p:txBody>
      </p:sp>
      <p:sp>
        <p:nvSpPr>
          <p:cNvPr id="3" name="Subtitle 2">
            <a:extLst>
              <a:ext uri="{FF2B5EF4-FFF2-40B4-BE49-F238E27FC236}">
                <a16:creationId xmlns:a16="http://schemas.microsoft.com/office/drawing/2014/main" id="{C6BD96A1-9885-4466-A9D4-5B4C91B0CD1B}"/>
              </a:ext>
            </a:extLst>
          </p:cNvPr>
          <p:cNvSpPr>
            <a:spLocks noGrp="1"/>
          </p:cNvSpPr>
          <p:nvPr>
            <p:ph type="subTitle" idx="1"/>
          </p:nvPr>
        </p:nvSpPr>
        <p:spPr>
          <a:xfrm>
            <a:off x="581464" y="1856509"/>
            <a:ext cx="10772335" cy="3851563"/>
          </a:xfrm>
        </p:spPr>
        <p:txBody>
          <a:bodyPr>
            <a:normAutofit/>
          </a:bodyPr>
          <a:lstStyle/>
          <a:p>
            <a:pPr algn="l"/>
            <a:r>
              <a:rPr lang="en-US" b="1" dirty="0" smtClean="0"/>
              <a:t>Introduction </a:t>
            </a:r>
            <a:r>
              <a:rPr lang="en-US" b="1" dirty="0"/>
              <a:t>to MySQL REPLACE statement.</a:t>
            </a:r>
            <a:endParaRPr lang="en-US" b="1" dirty="0"/>
          </a:p>
        </p:txBody>
      </p:sp>
      <p:sp>
        <p:nvSpPr>
          <p:cNvPr id="4" name="Footer Placeholder 3">
            <a:extLst>
              <a:ext uri="{FF2B5EF4-FFF2-40B4-BE49-F238E27FC236}">
                <a16:creationId xmlns:a16="http://schemas.microsoft.com/office/drawing/2014/main" id="{AED223C9-33DB-4900-B58B-C63420379566}"/>
              </a:ext>
            </a:extLst>
          </p:cNvPr>
          <p:cNvSpPr>
            <a:spLocks noGrp="1"/>
          </p:cNvSpPr>
          <p:nvPr>
            <p:ph type="ftr" sz="quarter" idx="11"/>
          </p:nvPr>
        </p:nvSpPr>
        <p:spPr/>
        <p:txBody>
          <a:bodyPr/>
          <a:lstStyle/>
          <a:p>
            <a:r>
              <a:rPr lang="en-US"/>
              <a:t>Ritesh@softwarica</a:t>
            </a:r>
          </a:p>
        </p:txBody>
      </p:sp>
      <p:sp>
        <p:nvSpPr>
          <p:cNvPr id="5" name="Slide Number Placeholder 4">
            <a:extLst>
              <a:ext uri="{FF2B5EF4-FFF2-40B4-BE49-F238E27FC236}">
                <a16:creationId xmlns:a16="http://schemas.microsoft.com/office/drawing/2014/main" id="{10F98578-DF34-4735-A791-23C3D487AE24}"/>
              </a:ext>
            </a:extLst>
          </p:cNvPr>
          <p:cNvSpPr>
            <a:spLocks noGrp="1"/>
          </p:cNvSpPr>
          <p:nvPr>
            <p:ph type="sldNum" sz="quarter" idx="12"/>
          </p:nvPr>
        </p:nvSpPr>
        <p:spPr/>
        <p:txBody>
          <a:bodyPr/>
          <a:lstStyle/>
          <a:p>
            <a:fld id="{CBA38C19-DD30-46F9-A559-7559A714E450}" type="slidenum">
              <a:rPr lang="en-US" smtClean="0"/>
              <a:t>2</a:t>
            </a:fld>
            <a:endParaRPr lang="en-US"/>
          </a:p>
        </p:txBody>
      </p:sp>
    </p:spTree>
    <p:extLst>
      <p:ext uri="{BB962C8B-B14F-4D97-AF65-F5344CB8AC3E}">
        <p14:creationId xmlns:p14="http://schemas.microsoft.com/office/powerpoint/2010/main" val="3714886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The MySQL REPLACE statement is an extension to the SQL Standard. The MySQL REPLACE statement works as follows:</a:t>
            </a:r>
          </a:p>
          <a:p>
            <a:pPr marL="0" indent="0">
              <a:buNone/>
            </a:pPr>
            <a:endParaRPr lang="en-US" dirty="0"/>
          </a:p>
          <a:p>
            <a:pPr marL="0" indent="0">
              <a:buNone/>
            </a:pPr>
            <a:r>
              <a:rPr lang="en-US" dirty="0"/>
              <a:t>Step 1. Insert a new row into the table, if a duplicate key error occurs.</a:t>
            </a:r>
          </a:p>
          <a:p>
            <a:pPr marL="0" indent="0">
              <a:buNone/>
            </a:pPr>
            <a:endParaRPr lang="en-US" dirty="0"/>
          </a:p>
          <a:p>
            <a:pPr marL="0" indent="0">
              <a:buNone/>
            </a:pPr>
            <a:r>
              <a:rPr lang="en-US" dirty="0"/>
              <a:t>Step 2. If the insertion fails due to a duplicate-key error occurs:</a:t>
            </a:r>
          </a:p>
          <a:p>
            <a:pPr marL="0" indent="0">
              <a:buNone/>
            </a:pPr>
            <a:endParaRPr lang="en-US" dirty="0"/>
          </a:p>
          <a:p>
            <a:pPr marL="0" indent="0">
              <a:buNone/>
            </a:pPr>
            <a:r>
              <a:rPr lang="en-US" dirty="0"/>
              <a:t>Delete the conflicting row that causes the duplicate key error from the table.</a:t>
            </a:r>
          </a:p>
          <a:p>
            <a:pPr marL="0" indent="0">
              <a:buNone/>
            </a:pPr>
            <a:r>
              <a:rPr lang="en-US" dirty="0"/>
              <a:t>Insert the new row into the table again.</a:t>
            </a:r>
          </a:p>
          <a:p>
            <a:pPr marL="0" indent="0">
              <a:buNone/>
            </a:pPr>
            <a:r>
              <a:rPr lang="en-US" dirty="0"/>
              <a:t>To determine whether the new row that already exists in the table, MySQL uses PRIMARY KEY or UNIQUE KEY index. If the table does not have one of these indexes, the REPLACE works like an  INSERT statement.</a:t>
            </a:r>
          </a:p>
          <a:p>
            <a:pPr marL="0" indent="0">
              <a:buNone/>
            </a:pPr>
            <a:endParaRPr lang="en-US" dirty="0"/>
          </a:p>
          <a:p>
            <a:pPr marL="0" indent="0">
              <a:buNone/>
            </a:pPr>
            <a:r>
              <a:rPr lang="en-US" dirty="0"/>
              <a:t>To use the REPLACE statement, you need to have at least both INSERT and DELETE privileges for the table.</a:t>
            </a:r>
          </a:p>
          <a:p>
            <a:pPr marL="0" indent="0">
              <a:buNone/>
            </a:pPr>
            <a:endParaRPr lang="en-US" dirty="0"/>
          </a:p>
          <a:p>
            <a:pPr marL="0" indent="0">
              <a:buNone/>
            </a:pPr>
            <a:r>
              <a:rPr lang="en-US" dirty="0"/>
              <a:t>Notice that MySQL has the REPLACE string function which is not the REPLACE statement covered in this tutorial.</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3</a:t>
            </a:fld>
            <a:endParaRPr lang="en-US"/>
          </a:p>
        </p:txBody>
      </p:sp>
    </p:spTree>
    <p:extLst>
      <p:ext uri="{BB962C8B-B14F-4D97-AF65-F5344CB8AC3E}">
        <p14:creationId xmlns:p14="http://schemas.microsoft.com/office/powerpoint/2010/main" val="315859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Using MySQL REPLACE to insert a new row</a:t>
            </a:r>
          </a:p>
          <a:p>
            <a:pPr marL="0" indent="0">
              <a:buNone/>
            </a:pPr>
            <a:r>
              <a:rPr lang="en-US" dirty="0"/>
              <a:t>The following illustrates the syntax of the REPLACE statement:</a:t>
            </a:r>
          </a:p>
          <a:p>
            <a:pPr marL="0" indent="0">
              <a:buNone/>
            </a:pPr>
            <a:endParaRPr lang="en-US" dirty="0"/>
          </a:p>
          <a:p>
            <a:pPr marL="0" indent="0">
              <a:buNone/>
            </a:pPr>
            <a:r>
              <a:rPr lang="en-US" dirty="0"/>
              <a:t>REPLACE [INTO] </a:t>
            </a:r>
            <a:r>
              <a:rPr lang="en-US" dirty="0" err="1"/>
              <a:t>table_name</a:t>
            </a:r>
            <a:r>
              <a:rPr lang="en-US" dirty="0"/>
              <a:t>(</a:t>
            </a:r>
            <a:r>
              <a:rPr lang="en-US" dirty="0" err="1"/>
              <a:t>column_list</a:t>
            </a:r>
            <a:r>
              <a:rPr lang="en-US" dirty="0"/>
              <a:t>)</a:t>
            </a:r>
          </a:p>
          <a:p>
            <a:pPr marL="0" indent="0">
              <a:buNone/>
            </a:pPr>
            <a:r>
              <a:rPr lang="en-US" dirty="0"/>
              <a:t>VALUES(</a:t>
            </a:r>
            <a:r>
              <a:rPr lang="en-US" dirty="0" err="1"/>
              <a:t>value_list</a:t>
            </a:r>
            <a:r>
              <a:rPr lang="en-US" dirty="0"/>
              <a:t>);</a:t>
            </a:r>
          </a:p>
          <a:p>
            <a:pPr marL="0" indent="0">
              <a:buNone/>
            </a:pPr>
            <a:r>
              <a:rPr lang="en-US" dirty="0"/>
              <a:t>It is similar to the INSERT statement except for the keyword REPLACE.</a:t>
            </a:r>
          </a:p>
          <a:p>
            <a:pPr marL="0" indent="0">
              <a:buNone/>
            </a:pPr>
            <a:r>
              <a:rPr lang="en-US" dirty="0"/>
              <a:t>Let’s take a look at the following example of using the REPLACE statement to see how it works.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4</a:t>
            </a:fld>
            <a:endParaRPr lang="en-US"/>
          </a:p>
        </p:txBody>
      </p:sp>
    </p:spTree>
    <p:extLst>
      <p:ext uri="{BB962C8B-B14F-4D97-AF65-F5344CB8AC3E}">
        <p14:creationId xmlns:p14="http://schemas.microsoft.com/office/powerpoint/2010/main" val="321396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First, create a new table named cities as follows:</a:t>
            </a:r>
          </a:p>
          <a:p>
            <a:pPr marL="0" indent="0">
              <a:buNone/>
            </a:pPr>
            <a:endParaRPr lang="en-US" dirty="0"/>
          </a:p>
          <a:p>
            <a:pPr marL="0" indent="0">
              <a:buNone/>
            </a:pPr>
            <a:r>
              <a:rPr lang="en-US" dirty="0"/>
              <a:t>CREATE TABLE cities (</a:t>
            </a:r>
          </a:p>
          <a:p>
            <a:pPr marL="0" indent="0">
              <a:buNone/>
            </a:pPr>
            <a:r>
              <a:rPr lang="en-US" dirty="0"/>
              <a:t>    id INT AUTO_INCREMENT PRIMARY KEY,</a:t>
            </a:r>
          </a:p>
          <a:p>
            <a:pPr marL="0" indent="0">
              <a:buNone/>
            </a:pPr>
            <a:r>
              <a:rPr lang="en-US" dirty="0"/>
              <a:t>    name VARCHAR(50),</a:t>
            </a:r>
          </a:p>
          <a:p>
            <a:pPr marL="0" indent="0">
              <a:buNone/>
            </a:pPr>
            <a:r>
              <a:rPr lang="en-US" dirty="0"/>
              <a:t>    population INT NOT NULL</a:t>
            </a:r>
          </a:p>
          <a:p>
            <a:pPr marL="0" indent="0">
              <a:buNone/>
            </a:pPr>
            <a:r>
              <a:rPr lang="en-US" dirty="0"/>
              <a:t>);</a:t>
            </a:r>
          </a:p>
          <a:p>
            <a:pPr marL="0" indent="0">
              <a:buNone/>
            </a:pPr>
            <a:r>
              <a:rPr lang="en-US" dirty="0"/>
              <a:t>Next, insert some rows into the cities table:</a:t>
            </a:r>
          </a:p>
          <a:p>
            <a:pPr marL="0" indent="0">
              <a:buNone/>
            </a:pPr>
            <a:endParaRPr lang="en-US" dirty="0"/>
          </a:p>
          <a:p>
            <a:pPr marL="0" indent="0">
              <a:buNone/>
            </a:pPr>
            <a:r>
              <a:rPr lang="en-US" dirty="0"/>
              <a:t>INSERT INTO cities(</a:t>
            </a:r>
            <a:r>
              <a:rPr lang="en-US" dirty="0" err="1"/>
              <a:t>name,population</a:t>
            </a:r>
            <a:r>
              <a:rPr lang="en-US" dirty="0"/>
              <a:t>)</a:t>
            </a:r>
          </a:p>
          <a:p>
            <a:pPr marL="0" indent="0">
              <a:buNone/>
            </a:pPr>
            <a:r>
              <a:rPr lang="en-US" dirty="0"/>
              <a:t>VALUES('New York',8008278),</a:t>
            </a:r>
          </a:p>
          <a:p>
            <a:pPr marL="0" indent="0">
              <a:buNone/>
            </a:pPr>
            <a:r>
              <a:rPr lang="en-US" dirty="0"/>
              <a:t>	  ('Los Angeles',3694825),</a:t>
            </a:r>
          </a:p>
          <a:p>
            <a:pPr marL="0" indent="0">
              <a:buNone/>
            </a:pPr>
            <a:r>
              <a:rPr lang="en-US" dirty="0"/>
              <a:t>	  ('San Diego',1223405);</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5</a:t>
            </a:fld>
            <a:endParaRPr lang="en-US"/>
          </a:p>
        </p:txBody>
      </p:sp>
    </p:spTree>
    <p:extLst>
      <p:ext uri="{BB962C8B-B14F-4D97-AF65-F5344CB8AC3E}">
        <p14:creationId xmlns:p14="http://schemas.microsoft.com/office/powerpoint/2010/main" val="1090099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Then, query data from the cities table to verify the insert operation.</a:t>
            </a:r>
          </a:p>
          <a:p>
            <a:pPr marL="0" indent="0">
              <a:buNone/>
            </a:pPr>
            <a:endParaRPr lang="en-US" dirty="0"/>
          </a:p>
          <a:p>
            <a:pPr marL="0" indent="0">
              <a:buNone/>
            </a:pPr>
            <a:r>
              <a:rPr lang="en-US" dirty="0"/>
              <a:t>SELECT * FROM cities;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6</a:t>
            </a:fld>
            <a:endParaRPr lang="en-US"/>
          </a:p>
        </p:txBody>
      </p:sp>
      <p:pic>
        <p:nvPicPr>
          <p:cNvPr id="5123" name="Picture 3" descr="MySQL REPLACE - sampl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409" y="3436167"/>
            <a:ext cx="3965629" cy="1566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7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After that, use the REPLACE statement to update the population of the Los Angeles city to 3696820.</a:t>
            </a:r>
          </a:p>
          <a:p>
            <a:pPr marL="0" indent="0">
              <a:buNone/>
            </a:pPr>
            <a:endParaRPr lang="en-US" dirty="0"/>
          </a:p>
          <a:p>
            <a:pPr marL="0" indent="0">
              <a:buNone/>
            </a:pPr>
            <a:r>
              <a:rPr lang="en-US" dirty="0"/>
              <a:t>REPLACE INTO cities(</a:t>
            </a:r>
            <a:r>
              <a:rPr lang="en-US" dirty="0" err="1"/>
              <a:t>id,population</a:t>
            </a:r>
            <a:r>
              <a:rPr lang="en-US" dirty="0"/>
              <a:t>)</a:t>
            </a:r>
          </a:p>
          <a:p>
            <a:pPr marL="0" indent="0">
              <a:buNone/>
            </a:pPr>
            <a:r>
              <a:rPr lang="en-US" dirty="0"/>
              <a:t>VALUES(2,3696820);</a:t>
            </a:r>
          </a:p>
          <a:p>
            <a:pPr marL="0" indent="0">
              <a:buNone/>
            </a:pPr>
            <a:r>
              <a:rPr lang="en-US" dirty="0"/>
              <a:t>Finally, query the data of the cities table again to verify the replacement.</a:t>
            </a:r>
          </a:p>
          <a:p>
            <a:pPr marL="0" indent="0">
              <a:buNone/>
            </a:pPr>
            <a:endParaRPr lang="en-US" dirty="0"/>
          </a:p>
          <a:p>
            <a:pPr marL="0" indent="0">
              <a:buNone/>
            </a:pPr>
            <a:r>
              <a:rPr lang="en-US" dirty="0"/>
              <a:t>SELECT * FROM cities;</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7</a:t>
            </a:fld>
            <a:endParaRPr lang="en-US"/>
          </a:p>
        </p:txBody>
      </p:sp>
      <p:pic>
        <p:nvPicPr>
          <p:cNvPr id="6147" name="Picture 3" descr="MySQL REPLACE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925" y="2908527"/>
            <a:ext cx="2726935" cy="11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3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value in the name column is NULL now. The REPLACE statement works as follows:</a:t>
            </a:r>
          </a:p>
          <a:p>
            <a:pPr marL="0" indent="0">
              <a:buNone/>
            </a:pPr>
            <a:endParaRPr lang="en-US" dirty="0"/>
          </a:p>
          <a:p>
            <a:pPr marL="0" indent="0">
              <a:buNone/>
            </a:pPr>
            <a:r>
              <a:rPr lang="en-US" dirty="0"/>
              <a:t>First, REPLACE statement attempted to insert a new row into cities the table. The insertion failed because the id 2 already exists in the cities table.</a:t>
            </a:r>
          </a:p>
          <a:p>
            <a:pPr marL="0" indent="0">
              <a:buNone/>
            </a:pPr>
            <a:r>
              <a:rPr lang="en-US" dirty="0"/>
              <a:t>Then, REPLACE statement deleted the row with id 2 and inserted a new row with the same id 2 and population 3696820. Because no value is specified for the name column, it was set to NULL.</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8</a:t>
            </a:fld>
            <a:endParaRPr lang="en-US"/>
          </a:p>
        </p:txBody>
      </p:sp>
    </p:spTree>
    <p:extLst>
      <p:ext uri="{BB962C8B-B14F-4D97-AF65-F5344CB8AC3E}">
        <p14:creationId xmlns:p14="http://schemas.microsoft.com/office/powerpoint/2010/main" val="3472596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Using MySQL REPLACE statement to update a row</a:t>
            </a:r>
          </a:p>
          <a:p>
            <a:pPr marL="0" indent="0">
              <a:buNone/>
            </a:pPr>
            <a:r>
              <a:rPr lang="en-US" dirty="0"/>
              <a:t>The following illustrates how to use the REPLACE statement to update data:</a:t>
            </a:r>
          </a:p>
          <a:p>
            <a:pPr marL="0" indent="0">
              <a:buNone/>
            </a:pPr>
            <a:endParaRPr lang="en-US" dirty="0"/>
          </a:p>
          <a:p>
            <a:pPr marL="0" indent="0">
              <a:buNone/>
            </a:pPr>
            <a:r>
              <a:rPr lang="en-US" dirty="0"/>
              <a:t>REPLACE INTO table</a:t>
            </a:r>
          </a:p>
          <a:p>
            <a:pPr marL="0" indent="0">
              <a:buNone/>
            </a:pPr>
            <a:r>
              <a:rPr lang="en-US" dirty="0"/>
              <a:t>SET column1 = value1,</a:t>
            </a:r>
          </a:p>
          <a:p>
            <a:pPr marL="0" indent="0">
              <a:buNone/>
            </a:pPr>
            <a:r>
              <a:rPr lang="en-US" dirty="0"/>
              <a:t>    column2 = value2;</a:t>
            </a:r>
          </a:p>
          <a:p>
            <a:pPr marL="0" indent="0">
              <a:buNone/>
            </a:pPr>
            <a:r>
              <a:rPr lang="en-US" dirty="0"/>
              <a:t>This statement is like the UPDATE statement except for the REPLACE keyword. In addition, it has no WHERE clause.</a:t>
            </a:r>
          </a:p>
        </p:txBody>
      </p:sp>
      <p:sp>
        <p:nvSpPr>
          <p:cNvPr id="4" name="Footer Placeholder 3"/>
          <p:cNvSpPr>
            <a:spLocks noGrp="1"/>
          </p:cNvSpPr>
          <p:nvPr>
            <p:ph type="ftr" sz="quarter" idx="11"/>
          </p:nvPr>
        </p:nvSpPr>
        <p:spPr/>
        <p:txBody>
          <a:bodyPr/>
          <a:lstStyle/>
          <a:p>
            <a:r>
              <a:rPr lang="en-US" smtClean="0"/>
              <a:t>Ritesh@softwarica</a:t>
            </a:r>
            <a:endParaRPr lang="en-US"/>
          </a:p>
        </p:txBody>
      </p:sp>
      <p:sp>
        <p:nvSpPr>
          <p:cNvPr id="5" name="Slide Number Placeholder 4"/>
          <p:cNvSpPr>
            <a:spLocks noGrp="1"/>
          </p:cNvSpPr>
          <p:nvPr>
            <p:ph type="sldNum" sz="quarter" idx="12"/>
          </p:nvPr>
        </p:nvSpPr>
        <p:spPr/>
        <p:txBody>
          <a:bodyPr/>
          <a:lstStyle/>
          <a:p>
            <a:fld id="{CBA38C19-DD30-46F9-A559-7559A714E450}" type="slidenum">
              <a:rPr lang="en-US" smtClean="0"/>
              <a:t>9</a:t>
            </a:fld>
            <a:endParaRPr lang="en-US"/>
          </a:p>
        </p:txBody>
      </p:sp>
    </p:spTree>
    <p:extLst>
      <p:ext uri="{BB962C8B-B14F-4D97-AF65-F5344CB8AC3E}">
        <p14:creationId xmlns:p14="http://schemas.microsoft.com/office/powerpoint/2010/main" val="1853487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6 Behaviour-Driven development.potx" id="{002FE7BD-A4C4-4F43-9195-83F12D108D43}" vid="{36C169D7-38DE-416C-BBA8-EEBF6E9FA0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4119</TotalTime>
  <Words>701</Words>
  <Application>Microsoft Office PowerPoint</Application>
  <PresentationFormat>Widescreen</PresentationFormat>
  <Paragraphs>122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About Me</vt:lpstr>
      <vt:lpstr>Course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 to create and display a doubly linked list</dc:title>
  <dc:creator>ritesh singh</dc:creator>
  <cp:lastModifiedBy>Administrator</cp:lastModifiedBy>
  <cp:revision>944</cp:revision>
  <dcterms:created xsi:type="dcterms:W3CDTF">2019-09-15T04:30:17Z</dcterms:created>
  <dcterms:modified xsi:type="dcterms:W3CDTF">2020-06-06T09:52:50Z</dcterms:modified>
</cp:coreProperties>
</file>