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13"/>
  </p:notesMasterIdLst>
  <p:handoutMasterIdLst>
    <p:handoutMasterId r:id="rId14"/>
  </p:handoutMasterIdLst>
  <p:sldIdLst>
    <p:sldId id="271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CD18-0F6F-4486-A909-DC21D98C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CREATE TABLE parts;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95AF2-03B8-4F61-9BA8-86E856D3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FCEC6-A1DA-43E4-8A2E-CBB528A5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25064A-61B6-4198-B99B-00BCEF8F98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504" y="2355273"/>
            <a:ext cx="7464239" cy="243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B637-56AE-4B66-9BB3-E9740287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84D0-5AE5-4038-843F-E4A511D5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table CHECK constraint appears at the end of the table definition after the column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statement attempts to insert a new part whose price is less than cost: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parts(</a:t>
            </a:r>
            <a:r>
              <a:rPr lang="en-US" dirty="0" err="1"/>
              <a:t>part_no</a:t>
            </a:r>
            <a:r>
              <a:rPr lang="en-US" dirty="0"/>
              <a:t>, </a:t>
            </a:r>
            <a:r>
              <a:rPr lang="en-US" dirty="0" err="1"/>
              <a:t>description,cost,price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VALUES('A-001','Cooler',200,100);</a:t>
            </a:r>
          </a:p>
          <a:p>
            <a:pPr marL="0" indent="0">
              <a:buNone/>
            </a:pPr>
            <a:r>
              <a:rPr lang="en-US" dirty="0"/>
              <a:t>Here is the error due to the constraint violation: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Code: 3819. Check constraint '</a:t>
            </a:r>
            <a:r>
              <a:rPr lang="en-US" dirty="0" err="1"/>
              <a:t>parts_chk_price_gt_cost</a:t>
            </a:r>
            <a:r>
              <a:rPr lang="en-US"/>
              <a:t>' is violated.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FBFD1-9076-44CE-8257-3BEC68F8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DDD7F-9989-41A4-BC47-5518828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A581-51E6-4FA6-A992-AB4DF862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MySQL CHECK Constraint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0A49-D54A-48A0-AF2B-4E2D28A2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ntroduction</a:t>
            </a:r>
            <a:r>
              <a:rPr lang="en-US" dirty="0"/>
              <a:t> to the MySQL CHECK constraint</a:t>
            </a:r>
          </a:p>
          <a:p>
            <a:pPr marL="0" indent="0">
              <a:buNone/>
            </a:pPr>
            <a:r>
              <a:rPr lang="en-US" dirty="0"/>
              <a:t>Prior to MySQL 8.0.16, the CREATE TABLE allows you to include a table CHECK constraint. However, the CHECK constraint is just parsed and ignored: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CHECK(expression)</a:t>
            </a:r>
          </a:p>
          <a:p>
            <a:pPr marL="0" indent="0">
              <a:buNone/>
            </a:pPr>
            <a:r>
              <a:rPr lang="en-US" dirty="0"/>
              <a:t>As of MySQL 8.0.16, the CREATE TABLE supported essential features of table and column CHECK constraints for all storage engines.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the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[CONSTRAINT [</a:t>
            </a:r>
            <a:r>
              <a:rPr lang="en-US" dirty="0" err="1"/>
              <a:t>constraint_name</a:t>
            </a:r>
            <a:r>
              <a:rPr lang="en-US" dirty="0"/>
              <a:t>]] CHECK (expression) [[NOT] ENFORCED]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D1967-94DD-4940-9E1C-193E0F23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58646-1C6C-4EC1-B5BD-001182E3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1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63F2-E399-4200-9260-BD9E560E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564C-0C0C-4800-88F8-4EC06514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this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specify the name for the check constraint that you want to create. If you omit the constraint name, MySQL automatically generates a name with the following convention: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table_name_chk_n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n is an ordinal number 1,2,3… For example, the names of CHECK constraints for the parts table will be parts_chk_1, parts_chk_2,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Second, specify a Boolean expression which must evaluate to TRUE or UNKNOWN for each row of the table. If the expression evaluates to FALSE, the values violate the constraint or a constraint violation occurs.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8BB90-0B80-42B8-868E-2C4E93A7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72A5D-2424-4E77-A5A2-1A64060C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1C54-6A7D-4349-8F64-1160033FD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FAA3-5E47-4E6D-96F5-1954A3FE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Third, optionally specify enforcement clause to indicate whether the check constraint is enforced: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ENFORCED or just omit the ENFORCED clause to create and enforce the constraint.</a:t>
            </a:r>
          </a:p>
          <a:p>
            <a:pPr marL="0" indent="0">
              <a:buNone/>
            </a:pPr>
            <a:r>
              <a:rPr lang="en-US" dirty="0"/>
              <a:t>Use NOT ENFORCED to create the constraint but do not enforce it.</a:t>
            </a:r>
          </a:p>
          <a:p>
            <a:pPr marL="0" indent="0">
              <a:buNone/>
            </a:pPr>
            <a:r>
              <a:rPr lang="en-US" dirty="0"/>
              <a:t>As mentioned earlier, you can specify a CHECK constraint as a table constraint or column constraint.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table CHECK constraint can reference multiple columns while the column CHECK constraint can refer to the only column where it is defined.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CC9F8-27C9-4754-8D66-054A2E30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93E19-947D-4B7B-93BB-A04F50A1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47E8-8C90-450E-8C99-A412CCA8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864A-B4E9-41F4-8345-2EC79E53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MySQL CHECK constraint examples</a:t>
            </a:r>
          </a:p>
          <a:p>
            <a:pPr marL="0" indent="0">
              <a:buNone/>
            </a:pPr>
            <a:r>
              <a:rPr lang="en-US" dirty="0"/>
              <a:t>Let’s take some examples of using the CHECK constraints.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MySQL CHECK constraint – column constraint example</a:t>
            </a:r>
          </a:p>
          <a:p>
            <a:pPr marL="0" indent="0">
              <a:buNone/>
            </a:pPr>
            <a:r>
              <a:rPr lang="en-US" dirty="0"/>
              <a:t>This statement creates a new parts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parts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part_no</a:t>
            </a:r>
            <a:r>
              <a:rPr lang="en-US" dirty="0"/>
              <a:t> VARCHAR(18) PRIMARY KEY,</a:t>
            </a:r>
          </a:p>
          <a:p>
            <a:pPr marL="0" indent="0">
              <a:buNone/>
            </a:pPr>
            <a:r>
              <a:rPr lang="en-US" dirty="0"/>
              <a:t>    description VARCHAR(40),</a:t>
            </a:r>
          </a:p>
          <a:p>
            <a:pPr marL="0" indent="0">
              <a:buNone/>
            </a:pPr>
            <a:r>
              <a:rPr lang="en-US" dirty="0"/>
              <a:t>    cost DECIMAL(10,2 ) NOT NULL CHECK (cost &gt;= 0),</a:t>
            </a:r>
          </a:p>
          <a:p>
            <a:pPr marL="0" indent="0">
              <a:buNone/>
            </a:pPr>
            <a:r>
              <a:rPr lang="en-US" dirty="0"/>
              <a:t>    price DECIMAL(10,2) NOT NULL CHECK (price &gt;= 0)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 this statement, we have two column CHECK constraints: one for the cost column and the other for the price column.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3DED8-0805-4B23-9FB4-13AED5E0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B98C1-6C61-4BE2-81B2-14C1D72B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18B9-0146-4473-93F4-3E95E543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6496-21E5-43D0-8A2D-0D451F49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we did not explicitly specify the names for the CHECK constraints, MySQL automatically generated names for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view the table definition with the CHECK constraint name, you use the SHOW CREATE TABLE statement: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 CREATE TABLE parts;</a:t>
            </a:r>
          </a:p>
          <a:p>
            <a:pPr marL="0" indent="0">
              <a:buNone/>
            </a:pPr>
            <a:r>
              <a:rPr lang="en-US" dirty="0"/>
              <a:t>Here is the output: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5D61A-1EA2-4E92-A96C-C9F8B11E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B30BD-F78B-4CCB-AC2C-443B69E3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pic>
        <p:nvPicPr>
          <p:cNvPr id="5123" name="Picture 3" descr="mysql check constraint">
            <a:extLst>
              <a:ext uri="{FF2B5EF4-FFF2-40B4-BE49-F238E27FC236}">
                <a16:creationId xmlns:a16="http://schemas.microsoft.com/office/drawing/2014/main" id="{6324C3D1-D63D-4661-B000-A1764DDC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59" y="4266406"/>
            <a:ext cx="5208471" cy="17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9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E7CE-3B90-4077-9EA5-17ADE38A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35066-EE9A-4487-8C23-D405637F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As you can see clearly from the output, MySQL generated the check constraint parts_chk_1 and parts_chk_2.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the CHECK constraints are in place, whenever you insert or update a value that causes the Boolean expression evaluates to false, MySQL rejects the change and issues an error.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statement inserts a new row into the parts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parts(</a:t>
            </a:r>
            <a:r>
              <a:rPr lang="en-US" dirty="0" err="1"/>
              <a:t>part_no</a:t>
            </a:r>
            <a:r>
              <a:rPr lang="en-US" dirty="0"/>
              <a:t>, </a:t>
            </a:r>
            <a:r>
              <a:rPr lang="en-US" dirty="0" err="1"/>
              <a:t>description,cost,price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VALUES('A-001','Cooler',0,-100);</a:t>
            </a:r>
          </a:p>
          <a:p>
            <a:pPr marL="0" indent="0">
              <a:buNone/>
            </a:pPr>
            <a:r>
              <a:rPr lang="en-US" dirty="0"/>
              <a:t>MySQL issued an error: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Code: 3819. Check constraint 'parts_chk_2' is violated.</a:t>
            </a:r>
          </a:p>
          <a:p>
            <a:pPr marL="0" indent="0">
              <a:buNone/>
            </a:pPr>
            <a:r>
              <a:rPr lang="en-US" dirty="0"/>
              <a:t>Because the value of the price column is negative which causes the expression price &gt; 0 evaluates to FALSE that results in a constraint violation.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3238D-49EB-40BD-AFBC-41DF7D8B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1E73F-AB21-4D29-9526-4EC67575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1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EF7F-F96A-4791-A048-D498B2F5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58396-B67E-4C0E-AB03-9EB1D742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2) MySQL CHECK constraint – table constraint example</a:t>
            </a:r>
          </a:p>
          <a:p>
            <a:pPr marL="0" indent="0">
              <a:buNone/>
            </a:pPr>
            <a:r>
              <a:rPr lang="en-US" dirty="0"/>
              <a:t>First, drop the parts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TABLE IF EXISTS parts;</a:t>
            </a:r>
          </a:p>
          <a:p>
            <a:pPr marL="0" indent="0">
              <a:buNone/>
            </a:pPr>
            <a:r>
              <a:rPr lang="en-US" dirty="0"/>
              <a:t>Then, create a new parts table with one more table CHECK constraint: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parts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part_no</a:t>
            </a:r>
            <a:r>
              <a:rPr lang="en-US" dirty="0"/>
              <a:t> VARCHAR(18) PRIMARY KEY,</a:t>
            </a:r>
          </a:p>
          <a:p>
            <a:pPr marL="0" indent="0">
              <a:buNone/>
            </a:pPr>
            <a:r>
              <a:rPr lang="en-US" dirty="0"/>
              <a:t>    description VARCHAR(40),</a:t>
            </a:r>
          </a:p>
          <a:p>
            <a:pPr marL="0" indent="0">
              <a:buNone/>
            </a:pPr>
            <a:r>
              <a:rPr lang="en-US" dirty="0"/>
              <a:t>    cost DECIMAL(10,2 ) NOT NULL CHECK (cost &gt;= 0),</a:t>
            </a:r>
          </a:p>
          <a:p>
            <a:pPr marL="0" indent="0">
              <a:buNone/>
            </a:pPr>
            <a:r>
              <a:rPr lang="en-US" dirty="0"/>
              <a:t>    price DECIMAL(10,2) NOT NULL CHECK (price &gt;= 0),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parts_chk_price_gt_cost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CHECK(price &gt;= cost)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CD81E-D956-47C2-8014-9B4DC3D0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A458F-96AE-41A7-A26E-12855EB4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9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7B16-E031-4694-B1F9-272D240B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A53C-A8F5-433F-97C3-FED5E135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new clause defines a table CHECK constraint that ensures the price is always greater than or equal to cost: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 </a:t>
            </a:r>
            <a:r>
              <a:rPr lang="en-US" dirty="0" err="1"/>
              <a:t>parts_chk_price_gt_cost</a:t>
            </a:r>
            <a:r>
              <a:rPr lang="en-US" dirty="0"/>
              <a:t> CHECK(price &gt;= cost)</a:t>
            </a:r>
          </a:p>
          <a:p>
            <a:pPr marL="0" indent="0">
              <a:buNone/>
            </a:pPr>
            <a:r>
              <a:rPr lang="en-US" dirty="0"/>
              <a:t>Because we explicitly specify the name for the CHECK constraint, MySQL just creates the new constraint with the specified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 is the definition of the parts table: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DE324-BE37-48B1-8EFC-F9CEF58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589E0-5400-4626-878D-D0AA2588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4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791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About Me</vt:lpstr>
      <vt:lpstr>MySQL CHECK Constraint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 CREATE TABLE parts;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534</cp:revision>
  <dcterms:created xsi:type="dcterms:W3CDTF">2019-09-15T04:30:17Z</dcterms:created>
  <dcterms:modified xsi:type="dcterms:W3CDTF">2020-06-10T13:15:33Z</dcterms:modified>
</cp:coreProperties>
</file>