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5"/>
  </p:notesMasterIdLst>
  <p:handoutMasterIdLst>
    <p:handoutMasterId r:id="rId16"/>
  </p:handoutMasterIdLst>
  <p:sldIdLst>
    <p:sldId id="274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7D9D-B291-411C-941F-98BD0C30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5B52-EDAD-4646-BA66-782EBD6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verify the change by using the DESCRIBE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tasks;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14291-3CC7-4B53-A5C1-CB333813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D9385-A354-491E-89BB-DD73CFC4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  <p:pic>
        <p:nvPicPr>
          <p:cNvPr id="9219" name="Picture 3" descr="MySQL NOT NULL - Add to existing column">
            <a:extLst>
              <a:ext uri="{FF2B5EF4-FFF2-40B4-BE49-F238E27FC236}">
                <a16:creationId xmlns:a16="http://schemas.microsoft.com/office/drawing/2014/main" id="{3278A747-46DF-485F-95CF-56B6AC56B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447" y="3676217"/>
            <a:ext cx="5702106" cy="160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E8A0-676C-4D17-A855-0318EC1E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6386-A01F-429D-878C-03C3B392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As you see, the NOT NULL constraint was added to the </a:t>
            </a:r>
            <a:r>
              <a:rPr lang="en-US" dirty="0" err="1"/>
              <a:t>end_date</a:t>
            </a:r>
            <a:r>
              <a:rPr lang="en-US" dirty="0"/>
              <a:t> column successfully.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a NOT NULL constraint</a:t>
            </a:r>
          </a:p>
          <a:p>
            <a:pPr marL="0" indent="0">
              <a:buNone/>
            </a:pPr>
            <a:r>
              <a:rPr lang="en-US" dirty="0"/>
              <a:t>To drop a NOT NULL constraint for a column, you use the ALTER TABLE..MODIFY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MODIFY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column_definition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Note that the column definition (</a:t>
            </a:r>
            <a:r>
              <a:rPr lang="en-US" dirty="0" err="1"/>
              <a:t>column_definition</a:t>
            </a:r>
            <a:r>
              <a:rPr lang="en-US" dirty="0"/>
              <a:t>) must restate the original column definition without the NOT </a:t>
            </a:r>
            <a:r>
              <a:rPr lang="en-US" dirty="0" err="1"/>
              <a:t>NULLconstraint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the following statement removes the NOT NULL constraint from the </a:t>
            </a:r>
            <a:r>
              <a:rPr lang="en-US" dirty="0" err="1"/>
              <a:t>end_date</a:t>
            </a:r>
            <a:r>
              <a:rPr lang="en-US" dirty="0"/>
              <a:t> column in the tasks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tasks </a:t>
            </a:r>
          </a:p>
          <a:p>
            <a:pPr marL="0" indent="0">
              <a:buNone/>
            </a:pPr>
            <a:r>
              <a:rPr lang="en-US" dirty="0"/>
              <a:t>MODIFY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end_date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end_date</a:t>
            </a:r>
            <a:r>
              <a:rPr lang="en-US" dirty="0"/>
              <a:t> DATE NOT NULL;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42221-D031-45DF-99B8-0806F901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4BBAB-35A7-40E4-9326-C45A819D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1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BB99-5ED7-4E55-8740-477324B3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FED7-A0CA-433E-8361-19EF022B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ensure that the statement actually removed the NOT NULL constraint, you can use the SHOW CREATE TABLE command to view the full column definition: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12CF7-48AC-41DA-B716-AD9B9757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05E41-93E7-4798-9582-D91EF43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  <p:pic>
        <p:nvPicPr>
          <p:cNvPr id="11267" name="Picture 3" descr="MySQL NOT NULL constraint - removal example">
            <a:extLst>
              <a:ext uri="{FF2B5EF4-FFF2-40B4-BE49-F238E27FC236}">
                <a16:creationId xmlns:a16="http://schemas.microsoft.com/office/drawing/2014/main" id="{15293CAB-0890-49BB-99B8-53BD3C13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06" y="3800908"/>
            <a:ext cx="5390765" cy="17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3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9002-E036-4C60-9683-521684C3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D271-5A54-4F4B-B479-2BB17FEA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that the DESCRIBE statement also does the trick:</a:t>
            </a:r>
          </a:p>
          <a:p>
            <a:pPr marL="0" indent="0">
              <a:buNone/>
            </a:pPr>
            <a:r>
              <a:rPr lang="en-US" dirty="0"/>
              <a:t>DESCRIBE tasks;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073B5-270B-4E3B-ABB3-D176AF36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87A3C-22C6-4CCF-A8DE-9A9A1707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8D6939EF-3E82-4D2F-BB0B-E44AFCFD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40" y="2962274"/>
            <a:ext cx="8535449" cy="208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6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650C-C2C4-4ACF-B8A9-D0F9F08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5306-E141-4EDD-9C19-41A3F06E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Introduction to the MySQL NOT NULL constraint</a:t>
            </a:r>
          </a:p>
          <a:p>
            <a:pPr marL="0" indent="0">
              <a:buNone/>
            </a:pPr>
            <a:r>
              <a:rPr lang="en-US" dirty="0"/>
              <a:t>The NOT NULL constraint is a column constraint that ensures values stored in a column are not NULL.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syntax of defining a NOT NULL constraint is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NOT NULL;</a:t>
            </a:r>
          </a:p>
          <a:p>
            <a:pPr marL="0" indent="0">
              <a:buNone/>
            </a:pPr>
            <a:r>
              <a:rPr lang="en-US" dirty="0"/>
              <a:t>A column may contain only one NOT NULL constraint which specifies a rule that the column must not contain any NULL value. In other words, if you update or insert NULL into a NOT NULL column, MySQL will issue an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5F413-D399-4119-885B-A569E76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254B-2C4A-4575-80A7-4375C8E4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8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FF1B-4747-4482-B3D5-92EB2F6D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C9E1-AB60-481F-A8A9-05882FE9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following CREATE TABLE statement creates the tasks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tasks (</a:t>
            </a:r>
          </a:p>
          <a:p>
            <a:pPr marL="0" indent="0">
              <a:buNone/>
            </a:pPr>
            <a:r>
              <a:rPr lang="en-US" dirty="0"/>
              <a:t>    id INT AUTO_INCREMENT PRIMARY KEY,</a:t>
            </a:r>
          </a:p>
          <a:p>
            <a:pPr marL="0" indent="0">
              <a:buNone/>
            </a:pPr>
            <a:r>
              <a:rPr lang="en-US" dirty="0"/>
              <a:t>    title VARCHAR(255)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start_date</a:t>
            </a:r>
            <a:r>
              <a:rPr lang="en-US" dirty="0"/>
              <a:t> DATE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end_date</a:t>
            </a:r>
            <a:r>
              <a:rPr lang="en-US" dirty="0"/>
              <a:t> DATE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 the tasks table, we explicitly define the title and </a:t>
            </a:r>
            <a:r>
              <a:rPr lang="en-US" dirty="0" err="1"/>
              <a:t>start_date</a:t>
            </a:r>
            <a:r>
              <a:rPr lang="en-US" dirty="0"/>
              <a:t> columns with NOT NULL constraints. The id column has the PRIMARY KEY constraint, therefore, it implicitly includes a NOT NULL constraint.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end_date</a:t>
            </a:r>
            <a:r>
              <a:rPr lang="en-US" dirty="0"/>
              <a:t> column can have NULL values, assuming that when you create a new task, you may not know when the task can be completed.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8EF6A-FFCC-4CA1-9B70-D1821C74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8BC39-934F-45BB-ADD4-4750AA7C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1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0271-54B9-4345-9726-0BDBA42F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11D0-B56E-4836-BFB3-C8AE2356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good practice to have the NOT NULL constraint in every column of a table unless you have a good reason not to do so.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Generally, the NULL value makes your queries more complicated because you have to use functions such as ISNULL(), IFNULL(), and NULLIF() for handling NULL.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F9C78-F99F-4E6F-AE02-D622D904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E5C3E-191C-4BB1-A366-D73D4EDB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9D4A-A9F0-4575-9CCA-1BDA5C55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E131-6609-42E0-BCC9-539E1F11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NOT NULL constraint to an existing column</a:t>
            </a:r>
          </a:p>
          <a:p>
            <a:pPr marL="0" indent="0">
              <a:buNone/>
            </a:pPr>
            <a:r>
              <a:rPr lang="en-US" dirty="0"/>
              <a:t>Typically, you add NOT NULL constraints to columns when you create the table. Sometimes, you want to add a NOT NULL constraint to a NULL-able column of an existing table. In this case, you use the following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the current values of the column if there is any NULL.</a:t>
            </a:r>
          </a:p>
          <a:p>
            <a:pPr marL="0" indent="0">
              <a:buNone/>
            </a:pPr>
            <a:r>
              <a:rPr lang="en-US" dirty="0"/>
              <a:t>Update the NULL  to non-NULL if NULLs exist.</a:t>
            </a:r>
          </a:p>
          <a:p>
            <a:pPr marL="0" indent="0">
              <a:buNone/>
            </a:pPr>
            <a:r>
              <a:rPr lang="en-US" dirty="0"/>
              <a:t>Modify the column with a NOT NULL constraint.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3D8AC-4F6C-41E1-93BA-64BD3C18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5A2FE-D51B-418F-9149-FFC61F89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48E0-9888-41A5-A817-307AFDD4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B3B3-0FBF-437A-A0E6-BB099A3A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Consider the following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statement inserts some rows into the tasks table for the demonstration.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tasks(title ,</a:t>
            </a:r>
            <a:r>
              <a:rPr lang="en-US" dirty="0" err="1"/>
              <a:t>start_date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VALUES('Learn MySQL NOT NULL constraint', '2017-02-01','2017-02-02'),</a:t>
            </a:r>
          </a:p>
          <a:p>
            <a:pPr marL="0" indent="0">
              <a:buNone/>
            </a:pPr>
            <a:r>
              <a:rPr lang="en-US" dirty="0"/>
              <a:t>      ('Check and update NOT NULL constraint to your database', '2017-02-01',NULL);</a:t>
            </a:r>
          </a:p>
          <a:p>
            <a:pPr marL="0" indent="0">
              <a:buNone/>
            </a:pPr>
            <a:r>
              <a:rPr lang="en-US" dirty="0"/>
              <a:t>Suppose that you want to force users to give an estimated end date when creating a new task. To implement this rule, you add a NOT NULL constraint to the </a:t>
            </a:r>
            <a:r>
              <a:rPr lang="en-US" dirty="0" err="1"/>
              <a:t>end_date</a:t>
            </a:r>
            <a:r>
              <a:rPr lang="en-US" dirty="0"/>
              <a:t> column of the tasks 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4E7F-9FAE-4D33-97C3-E41C476E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556F8-8251-420C-8211-1C772D21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DF17-2316-4E0F-BC47-B1572199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7278-15E0-43DC-B193-44B0965C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use the IS NULL operator to find rows with NULLs in the column </a:t>
            </a:r>
            <a:r>
              <a:rPr lang="en-US" dirty="0" err="1"/>
              <a:t>end_date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FROM tasks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end_date</a:t>
            </a:r>
            <a:r>
              <a:rPr lang="en-US" dirty="0"/>
              <a:t> IS NULL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A88E9-C90D-4AB3-AC9A-61911DF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23B42-8AA1-4F0F-B932-41F7D50C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6147" name="Picture 3" descr="MySQL NOT NULL Constraint example">
            <a:extLst>
              <a:ext uri="{FF2B5EF4-FFF2-40B4-BE49-F238E27FC236}">
                <a16:creationId xmlns:a16="http://schemas.microsoft.com/office/drawing/2014/main" id="{C3B7AECD-ADA2-4FCD-BB08-81B0F043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22" y="4993553"/>
            <a:ext cx="7811951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8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1913-78C1-47A1-8858-49C750EF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59BD-C728-4FA2-B7A3-8BE3D8C1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query returned one row with NULL in the column </a:t>
            </a:r>
            <a:r>
              <a:rPr lang="en-US" dirty="0" err="1"/>
              <a:t>end_date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update the NULL values to non-null values. In this case, you can make up a rule that if the </a:t>
            </a:r>
            <a:r>
              <a:rPr lang="en-US" dirty="0" err="1"/>
              <a:t>end_date</a:t>
            </a:r>
            <a:r>
              <a:rPr lang="en-US" dirty="0"/>
              <a:t> is NULL, the end date is one week after the start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tasks </a:t>
            </a:r>
          </a:p>
          <a:p>
            <a:pPr marL="0" indent="0">
              <a:buNone/>
            </a:pPr>
            <a:r>
              <a:rPr lang="en-US" dirty="0"/>
              <a:t>SET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end_date</a:t>
            </a:r>
            <a:r>
              <a:rPr lang="en-US" dirty="0"/>
              <a:t> = </a:t>
            </a:r>
            <a:r>
              <a:rPr lang="en-US" dirty="0" err="1"/>
              <a:t>start_date</a:t>
            </a:r>
            <a:r>
              <a:rPr lang="en-US" dirty="0"/>
              <a:t> + 7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end_date</a:t>
            </a:r>
            <a:r>
              <a:rPr lang="en-US" dirty="0"/>
              <a:t> IS NULL;</a:t>
            </a:r>
          </a:p>
          <a:p>
            <a:pPr marL="0" indent="0">
              <a:buNone/>
            </a:pPr>
            <a:r>
              <a:rPr lang="en-US" dirty="0"/>
              <a:t>This query verifies the update: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tasks;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D0C05-B44A-48BD-AC0A-AB7C807C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307DC-DFA7-4DCE-875A-323B4683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7171" name="Picture 3" descr="MySQL NOT NULL Update NULL values">
            <a:extLst>
              <a:ext uri="{FF2B5EF4-FFF2-40B4-BE49-F238E27FC236}">
                <a16:creationId xmlns:a16="http://schemas.microsoft.com/office/drawing/2014/main" id="{337E4579-AF82-4426-B2D2-9A88A972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33" y="4253345"/>
            <a:ext cx="615159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88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A8D4-F655-470B-93CE-7BDA92B0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5AB1-6E72-4ECE-A467-A55AB93C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Third, add a NOT NULL constraint to the </a:t>
            </a:r>
            <a:r>
              <a:rPr lang="en-US" dirty="0" err="1"/>
              <a:t>end_date</a:t>
            </a:r>
            <a:r>
              <a:rPr lang="en-US" dirty="0"/>
              <a:t> column using the following ALTER TABLE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CHANGE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old_column_name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new_column_name</a:t>
            </a:r>
            <a:r>
              <a:rPr lang="en-US" dirty="0"/>
              <a:t> </a:t>
            </a:r>
            <a:r>
              <a:rPr lang="en-US" dirty="0" err="1"/>
              <a:t>column_definition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 this case, the name of the old and new column names are the same except that the column must have a NOT NULL constraint: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tasks </a:t>
            </a:r>
          </a:p>
          <a:p>
            <a:pPr marL="0" indent="0">
              <a:buNone/>
            </a:pPr>
            <a:r>
              <a:rPr lang="en-US" dirty="0"/>
              <a:t>CHANGE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end_date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end_date</a:t>
            </a:r>
            <a:r>
              <a:rPr lang="en-US" dirty="0"/>
              <a:t> DATE NOT NULL;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075B9-A0AD-4E29-98E0-3884C833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233F1-E527-4B75-AC14-79B6EDC6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2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791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552</cp:revision>
  <dcterms:created xsi:type="dcterms:W3CDTF">2019-09-15T04:30:17Z</dcterms:created>
  <dcterms:modified xsi:type="dcterms:W3CDTF">2020-06-10T13:13:55Z</dcterms:modified>
</cp:coreProperties>
</file>