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4"/>
  </p:notesMasterIdLst>
  <p:handoutMasterIdLst>
    <p:handoutMasterId r:id="rId15"/>
  </p:handoutMasterIdLst>
  <p:sldIdLst>
    <p:sldId id="269"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82524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C584-C6D5-4F21-A46E-695993B66F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CF9F64-E216-42D8-AFD3-B34D59D7EC28}"/>
              </a:ext>
            </a:extLst>
          </p:cNvPr>
          <p:cNvSpPr>
            <a:spLocks noGrp="1"/>
          </p:cNvSpPr>
          <p:nvPr>
            <p:ph idx="1"/>
          </p:nvPr>
        </p:nvSpPr>
        <p:spPr/>
        <p:txBody>
          <a:bodyPr/>
          <a:lstStyle/>
          <a:p>
            <a:pPr marL="0" indent="0">
              <a:buNone/>
            </a:pPr>
            <a:r>
              <a:rPr lang="en-US" dirty="0"/>
              <a:t>Note that the statement also created two foreign key constraints.</a:t>
            </a:r>
          </a:p>
          <a:p>
            <a:pPr marL="0" indent="0">
              <a:buNone/>
            </a:pPr>
            <a:endParaRPr lang="en-US" dirty="0"/>
          </a:p>
          <a:p>
            <a:pPr marL="0" indent="0">
              <a:buNone/>
            </a:pPr>
            <a:r>
              <a:rPr lang="en-US" dirty="0"/>
              <a:t>2) Define PRIMARY KEY constraints using ALTER TABLE</a:t>
            </a:r>
          </a:p>
          <a:p>
            <a:pPr marL="0" indent="0">
              <a:buNone/>
            </a:pPr>
            <a:r>
              <a:rPr lang="en-US" dirty="0"/>
              <a:t>If a table, for some reasons, does not have a primary key, you can use the ALTER </a:t>
            </a:r>
            <a:r>
              <a:rPr lang="en-US" dirty="0" err="1"/>
              <a:t>TABLEstatement</a:t>
            </a:r>
            <a:r>
              <a:rPr lang="en-US" dirty="0"/>
              <a:t> to add a primary key to the table as follows:</a:t>
            </a:r>
          </a:p>
          <a:p>
            <a:pPr marL="0" indent="0">
              <a:buNone/>
            </a:pPr>
            <a:endParaRPr lang="en-US" dirty="0"/>
          </a:p>
          <a:p>
            <a:pPr marL="0" indent="0">
              <a:buNone/>
            </a:pPr>
            <a:r>
              <a:rPr lang="en-US" dirty="0"/>
              <a:t>ALTER TABLE </a:t>
            </a:r>
            <a:r>
              <a:rPr lang="en-US" dirty="0" err="1"/>
              <a:t>table_name</a:t>
            </a:r>
            <a:endParaRPr lang="en-US" dirty="0"/>
          </a:p>
          <a:p>
            <a:pPr marL="0" indent="0">
              <a:buNone/>
            </a:pPr>
            <a:r>
              <a:rPr lang="en-US" dirty="0"/>
              <a:t>ADD PRIMARY KEY(</a:t>
            </a:r>
            <a:r>
              <a:rPr lang="en-US" dirty="0" err="1"/>
              <a:t>column_list</a:t>
            </a:r>
            <a:r>
              <a:rPr lang="en-US" dirty="0"/>
              <a:t>);</a:t>
            </a:r>
          </a:p>
        </p:txBody>
      </p:sp>
      <p:sp>
        <p:nvSpPr>
          <p:cNvPr id="4" name="Footer Placeholder 3">
            <a:extLst>
              <a:ext uri="{FF2B5EF4-FFF2-40B4-BE49-F238E27FC236}">
                <a16:creationId xmlns:a16="http://schemas.microsoft.com/office/drawing/2014/main" id="{A677A507-0F3D-43DA-93AF-1EC9A39C586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BC41187-CA34-4C7E-BA8A-587834B5FC2D}"/>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426480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9830-9CBE-4320-927D-E34F2F586C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B591A2-7717-4CF5-A78D-6C44A015FEBF}"/>
              </a:ext>
            </a:extLst>
          </p:cNvPr>
          <p:cNvSpPr>
            <a:spLocks noGrp="1"/>
          </p:cNvSpPr>
          <p:nvPr>
            <p:ph idx="1"/>
          </p:nvPr>
        </p:nvSpPr>
        <p:spPr/>
        <p:txBody>
          <a:bodyPr>
            <a:normAutofit fontScale="62500" lnSpcReduction="20000"/>
          </a:bodyPr>
          <a:lstStyle/>
          <a:p>
            <a:pPr marL="0" indent="0">
              <a:buNone/>
            </a:pPr>
            <a:r>
              <a:rPr lang="en-US" dirty="0"/>
              <a:t>The following example adds the id column to the primary key.</a:t>
            </a:r>
          </a:p>
          <a:p>
            <a:pPr marL="0" indent="0">
              <a:buNone/>
            </a:pPr>
            <a:endParaRPr lang="en-US" dirty="0"/>
          </a:p>
          <a:p>
            <a:pPr marL="0" indent="0">
              <a:buNone/>
            </a:pPr>
            <a:r>
              <a:rPr lang="en-US" dirty="0"/>
              <a:t>First, create the </a:t>
            </a:r>
            <a:r>
              <a:rPr lang="en-US" dirty="0" err="1"/>
              <a:t>pkdemos</a:t>
            </a:r>
            <a:r>
              <a:rPr lang="en-US" dirty="0"/>
              <a:t> table without a primary key.</a:t>
            </a:r>
          </a:p>
          <a:p>
            <a:pPr marL="0" indent="0">
              <a:buNone/>
            </a:pPr>
            <a:endParaRPr lang="en-US" dirty="0"/>
          </a:p>
          <a:p>
            <a:pPr marL="0" indent="0">
              <a:buNone/>
            </a:pPr>
            <a:r>
              <a:rPr lang="en-US" dirty="0"/>
              <a:t>CREATE TABLE </a:t>
            </a:r>
            <a:r>
              <a:rPr lang="en-US" dirty="0" err="1"/>
              <a:t>pkdemos</a:t>
            </a:r>
            <a:r>
              <a:rPr lang="en-US" dirty="0"/>
              <a:t>(</a:t>
            </a:r>
          </a:p>
          <a:p>
            <a:pPr marL="0" indent="0">
              <a:buNone/>
            </a:pPr>
            <a:r>
              <a:rPr lang="en-US" dirty="0"/>
              <a:t>   id INT,</a:t>
            </a:r>
          </a:p>
          <a:p>
            <a:pPr marL="0" indent="0">
              <a:buNone/>
            </a:pPr>
            <a:r>
              <a:rPr lang="en-US" dirty="0"/>
              <a:t>   title VARCHAR(255) NOT NULL</a:t>
            </a:r>
          </a:p>
          <a:p>
            <a:pPr marL="0" indent="0">
              <a:buNone/>
            </a:pPr>
            <a:r>
              <a:rPr lang="en-US" dirty="0"/>
              <a:t>);</a:t>
            </a:r>
          </a:p>
          <a:p>
            <a:pPr marL="0" indent="0">
              <a:buNone/>
            </a:pPr>
            <a:r>
              <a:rPr lang="en-US" dirty="0"/>
              <a:t>Second, add a primary key to the </a:t>
            </a:r>
            <a:r>
              <a:rPr lang="en-US" dirty="0" err="1"/>
              <a:t>pkdemos</a:t>
            </a:r>
            <a:r>
              <a:rPr lang="en-US" dirty="0"/>
              <a:t> table using the ALTER TABLE statement:</a:t>
            </a:r>
          </a:p>
          <a:p>
            <a:pPr marL="0" indent="0">
              <a:buNone/>
            </a:pPr>
            <a:endParaRPr lang="en-US" dirty="0"/>
          </a:p>
          <a:p>
            <a:pPr marL="0" indent="0">
              <a:buNone/>
            </a:pPr>
            <a:r>
              <a:rPr lang="en-US" dirty="0"/>
              <a:t>ALTER TABLE </a:t>
            </a:r>
            <a:r>
              <a:rPr lang="en-US" dirty="0" err="1"/>
              <a:t>pkdemos</a:t>
            </a:r>
            <a:endParaRPr lang="en-US" dirty="0"/>
          </a:p>
          <a:p>
            <a:pPr marL="0" indent="0">
              <a:buNone/>
            </a:pPr>
            <a:r>
              <a:rPr lang="en-US" dirty="0"/>
              <a:t>ADD PRIMARY KEY(id);</a:t>
            </a:r>
          </a:p>
          <a:p>
            <a:pPr marL="0" indent="0">
              <a:buNone/>
            </a:pPr>
            <a:r>
              <a:rPr lang="en-US" dirty="0"/>
              <a:t>If you add a primary key to a table that already has data. The data in the column(s), which will be included in the primary key, must be unique and not NULL.</a:t>
            </a:r>
          </a:p>
        </p:txBody>
      </p:sp>
      <p:sp>
        <p:nvSpPr>
          <p:cNvPr id="4" name="Footer Placeholder 3">
            <a:extLst>
              <a:ext uri="{FF2B5EF4-FFF2-40B4-BE49-F238E27FC236}">
                <a16:creationId xmlns:a16="http://schemas.microsoft.com/office/drawing/2014/main" id="{C6D54E1D-C06A-4EAF-BC34-1D5B3375892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410E761-7DA2-48AE-BAF1-0197014E32F7}"/>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46863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430F-D4F0-4E45-ACE8-A51B76EB9A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704D2E-61DF-446B-8C64-1EEC3A5BD662}"/>
              </a:ext>
            </a:extLst>
          </p:cNvPr>
          <p:cNvSpPr>
            <a:spLocks noGrp="1"/>
          </p:cNvSpPr>
          <p:nvPr>
            <p:ph idx="1"/>
          </p:nvPr>
        </p:nvSpPr>
        <p:spPr/>
        <p:txBody>
          <a:bodyPr>
            <a:normAutofit fontScale="40000" lnSpcReduction="20000"/>
          </a:bodyPr>
          <a:lstStyle/>
          <a:p>
            <a:pPr marL="0" indent="0">
              <a:buNone/>
            </a:pPr>
            <a:r>
              <a:rPr lang="en-US" dirty="0"/>
              <a:t>PRIMARY KEY vs. UNIQUE KEY vs. KEY</a:t>
            </a:r>
          </a:p>
          <a:p>
            <a:pPr marL="0" indent="0">
              <a:buNone/>
            </a:pPr>
            <a:r>
              <a:rPr lang="en-US" dirty="0"/>
              <a:t>KEY is the synonym for INDEX. You use the KEY when you want to create an index for a column or a set of columns that is not the part of a primary key or unique key.</a:t>
            </a:r>
          </a:p>
          <a:p>
            <a:pPr marL="0" indent="0">
              <a:buNone/>
            </a:pPr>
            <a:endParaRPr lang="en-US" dirty="0"/>
          </a:p>
          <a:p>
            <a:pPr marL="0" indent="0">
              <a:buNone/>
            </a:pPr>
            <a:r>
              <a:rPr lang="en-US" dirty="0"/>
              <a:t>A UNIQUE index ensures that values in a column must be unique. Unlike the PRIMARY index, MySQL allows NULL values in the UNIQUE index. In addition, a table can have multiple UNIQUE indexes.</a:t>
            </a:r>
          </a:p>
          <a:p>
            <a:pPr marL="0" indent="0">
              <a:buNone/>
            </a:pPr>
            <a:endParaRPr lang="en-US" dirty="0"/>
          </a:p>
          <a:p>
            <a:pPr marL="0" indent="0">
              <a:buNone/>
            </a:pPr>
            <a:r>
              <a:rPr lang="en-US" dirty="0"/>
              <a:t>Suppose that email and username of users in the users table must be unique. To enforce </a:t>
            </a:r>
            <a:r>
              <a:rPr lang="en-US" dirty="0" err="1"/>
              <a:t>thes</a:t>
            </a:r>
            <a:r>
              <a:rPr lang="en-US" dirty="0"/>
              <a:t> rules, you can define UNIQUE indexes for the email and username columns as the following  statement:</a:t>
            </a:r>
          </a:p>
          <a:p>
            <a:pPr marL="0" indent="0">
              <a:buNone/>
            </a:pPr>
            <a:endParaRPr lang="en-US" dirty="0"/>
          </a:p>
          <a:p>
            <a:pPr marL="0" indent="0">
              <a:buNone/>
            </a:pPr>
            <a:r>
              <a:rPr lang="en-US" dirty="0"/>
              <a:t>Add a UNIQUE index for the username column:</a:t>
            </a:r>
          </a:p>
          <a:p>
            <a:pPr marL="0" indent="0">
              <a:buNone/>
            </a:pPr>
            <a:endParaRPr lang="en-US" dirty="0"/>
          </a:p>
          <a:p>
            <a:pPr marL="0" indent="0">
              <a:buNone/>
            </a:pPr>
            <a:r>
              <a:rPr lang="en-US" dirty="0"/>
              <a:t>ALTER TABLE users</a:t>
            </a:r>
          </a:p>
          <a:p>
            <a:pPr marL="0" indent="0">
              <a:buNone/>
            </a:pPr>
            <a:r>
              <a:rPr lang="en-US" dirty="0"/>
              <a:t>ADD UNIQUE INDEX </a:t>
            </a:r>
            <a:r>
              <a:rPr lang="en-US" dirty="0" err="1"/>
              <a:t>username_unique</a:t>
            </a:r>
            <a:r>
              <a:rPr lang="en-US" dirty="0"/>
              <a:t> (username ASC) ;</a:t>
            </a:r>
          </a:p>
          <a:p>
            <a:pPr marL="0" indent="0">
              <a:buNone/>
            </a:pPr>
            <a:r>
              <a:rPr lang="en-US" dirty="0"/>
              <a:t>Add a UNIQUE index for the email column:</a:t>
            </a:r>
          </a:p>
          <a:p>
            <a:pPr marL="0" indent="0">
              <a:buNone/>
            </a:pPr>
            <a:endParaRPr lang="en-US" dirty="0"/>
          </a:p>
          <a:p>
            <a:pPr marL="0" indent="0">
              <a:buNone/>
            </a:pPr>
            <a:r>
              <a:rPr lang="en-US" dirty="0"/>
              <a:t>ALTER TABLE users</a:t>
            </a:r>
          </a:p>
          <a:p>
            <a:pPr marL="0" indent="0">
              <a:buNone/>
            </a:pPr>
            <a:r>
              <a:rPr lang="en-US" dirty="0"/>
              <a:t>ADD UNIQUE INDEX  </a:t>
            </a:r>
            <a:r>
              <a:rPr lang="en-US" dirty="0" err="1"/>
              <a:t>email_unique</a:t>
            </a:r>
            <a:r>
              <a:rPr lang="en-US" dirty="0"/>
              <a:t> (email ASC) ;</a:t>
            </a:r>
          </a:p>
        </p:txBody>
      </p:sp>
      <p:sp>
        <p:nvSpPr>
          <p:cNvPr id="4" name="Footer Placeholder 3">
            <a:extLst>
              <a:ext uri="{FF2B5EF4-FFF2-40B4-BE49-F238E27FC236}">
                <a16:creationId xmlns:a16="http://schemas.microsoft.com/office/drawing/2014/main" id="{F585F02D-787D-40C2-A0B7-FBDDF000AFA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52C6DB9-C564-4A90-9302-E3C3DCEB0753}"/>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45436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A25B-CD6D-4F9B-8C16-B301E1E890AC}"/>
              </a:ext>
            </a:extLst>
          </p:cNvPr>
          <p:cNvSpPr>
            <a:spLocks noGrp="1"/>
          </p:cNvSpPr>
          <p:nvPr>
            <p:ph type="title"/>
          </p:nvPr>
        </p:nvSpPr>
        <p:spPr/>
        <p:txBody>
          <a:bodyPr>
            <a:normAutofit/>
          </a:bodyPr>
          <a:lstStyle/>
          <a:p>
            <a:r>
              <a:rPr lang="en-US" dirty="0"/>
              <a:t>Introduction to MySQL primary key</a:t>
            </a:r>
          </a:p>
        </p:txBody>
      </p:sp>
      <p:sp>
        <p:nvSpPr>
          <p:cNvPr id="3" name="Content Placeholder 2">
            <a:extLst>
              <a:ext uri="{FF2B5EF4-FFF2-40B4-BE49-F238E27FC236}">
                <a16:creationId xmlns:a16="http://schemas.microsoft.com/office/drawing/2014/main" id="{285ED63D-B556-4DD9-85D5-FC41FD42650B}"/>
              </a:ext>
            </a:extLst>
          </p:cNvPr>
          <p:cNvSpPr>
            <a:spLocks noGrp="1"/>
          </p:cNvSpPr>
          <p:nvPr>
            <p:ph idx="1"/>
          </p:nvPr>
        </p:nvSpPr>
        <p:spPr/>
        <p:txBody>
          <a:bodyPr>
            <a:normAutofit lnSpcReduction="10000"/>
          </a:bodyPr>
          <a:lstStyle/>
          <a:p>
            <a:pPr marL="0" indent="0">
              <a:buNone/>
            </a:pPr>
            <a:r>
              <a:rPr lang="en-US" dirty="0"/>
              <a:t>A primary key is a column or a set of columns that uniquely identifies each row in the table.  The primary key follows these rules:</a:t>
            </a:r>
          </a:p>
          <a:p>
            <a:pPr marL="0" indent="0">
              <a:buNone/>
            </a:pPr>
            <a:endParaRPr lang="en-US" dirty="0"/>
          </a:p>
          <a:p>
            <a:pPr marL="0" indent="0">
              <a:buNone/>
            </a:pPr>
            <a:r>
              <a:rPr lang="en-US" dirty="0"/>
              <a:t>A primary key must contain unique values. If the primary key consists of multiple columns, the combination of values in these columns must be unique.</a:t>
            </a:r>
          </a:p>
          <a:p>
            <a:pPr marL="0" indent="0">
              <a:buNone/>
            </a:pPr>
            <a:r>
              <a:rPr lang="en-US" dirty="0"/>
              <a:t>A primary key column cannot have NULL values. Any attempt to insert or update NULL to primary key columns will result in an error. Note that MySQL implicitly adds a NOT NULL constraint to primary key columns.</a:t>
            </a:r>
          </a:p>
          <a:p>
            <a:pPr marL="0" indent="0">
              <a:buNone/>
            </a:pPr>
            <a:r>
              <a:rPr lang="en-US" dirty="0"/>
              <a:t>A table can have one an only one primary key.</a:t>
            </a:r>
          </a:p>
        </p:txBody>
      </p:sp>
      <p:sp>
        <p:nvSpPr>
          <p:cNvPr id="4" name="Footer Placeholder 3">
            <a:extLst>
              <a:ext uri="{FF2B5EF4-FFF2-40B4-BE49-F238E27FC236}">
                <a16:creationId xmlns:a16="http://schemas.microsoft.com/office/drawing/2014/main" id="{398857F2-E356-414A-92D8-4D94F3A1FB3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B258C1A-4894-434D-9F78-2ECAA4A753DA}"/>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18194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4630-7277-4D88-8422-42E8754071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1B5C5-7674-49FB-A72F-7974B16355B5}"/>
              </a:ext>
            </a:extLst>
          </p:cNvPr>
          <p:cNvSpPr>
            <a:spLocks noGrp="1"/>
          </p:cNvSpPr>
          <p:nvPr>
            <p:ph idx="1"/>
          </p:nvPr>
        </p:nvSpPr>
        <p:spPr/>
        <p:txBody>
          <a:bodyPr>
            <a:normAutofit fontScale="92500" lnSpcReduction="10000"/>
          </a:bodyPr>
          <a:lstStyle/>
          <a:p>
            <a:pPr marL="0" indent="0">
              <a:buNone/>
            </a:pPr>
            <a:r>
              <a:rPr lang="en-US" dirty="0"/>
              <a:t>Because MySQL works faster with integers, the data type of the primary key column should be the integer e.g., INT, BIGINT. And you should ensure sure that value ranges of the integer type for the primary key are sufficient for storing all possible rows that the table may have.</a:t>
            </a:r>
          </a:p>
          <a:p>
            <a:pPr marL="0" indent="0">
              <a:buNone/>
            </a:pPr>
            <a:endParaRPr lang="en-US" dirty="0"/>
          </a:p>
          <a:p>
            <a:pPr marL="0" indent="0">
              <a:buNone/>
            </a:pPr>
            <a:r>
              <a:rPr lang="en-US" dirty="0"/>
              <a:t>A primary key column often has the AUTO_INCREMENT attribute that automatically generates a sequential integer whenever you insert a new row into the table.</a:t>
            </a:r>
          </a:p>
          <a:p>
            <a:pPr marL="0" indent="0">
              <a:buNone/>
            </a:pPr>
            <a:endParaRPr lang="en-US" dirty="0"/>
          </a:p>
          <a:p>
            <a:pPr marL="0" indent="0">
              <a:buNone/>
            </a:pPr>
            <a:r>
              <a:rPr lang="en-US" dirty="0"/>
              <a:t>When you define a primary key for a table, MySQL automatically creates an index called PRIMARY.</a:t>
            </a:r>
          </a:p>
        </p:txBody>
      </p:sp>
      <p:sp>
        <p:nvSpPr>
          <p:cNvPr id="4" name="Footer Placeholder 3">
            <a:extLst>
              <a:ext uri="{FF2B5EF4-FFF2-40B4-BE49-F238E27FC236}">
                <a16:creationId xmlns:a16="http://schemas.microsoft.com/office/drawing/2014/main" id="{B9CEEB2D-DA92-46DD-A43E-45EEA1251FD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F9E11F7-4E54-40BA-911C-6A330991D28D}"/>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06182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047-8382-4063-9D9E-68CB47BBB8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BB962A-F161-4DFC-8EBF-1263BE03A8F6}"/>
              </a:ext>
            </a:extLst>
          </p:cNvPr>
          <p:cNvSpPr>
            <a:spLocks noGrp="1"/>
          </p:cNvSpPr>
          <p:nvPr>
            <p:ph idx="1"/>
          </p:nvPr>
        </p:nvSpPr>
        <p:spPr/>
        <p:txBody>
          <a:bodyPr>
            <a:normAutofit fontScale="70000" lnSpcReduction="20000"/>
          </a:bodyPr>
          <a:lstStyle/>
          <a:p>
            <a:pPr marL="0" indent="0">
              <a:buNone/>
            </a:pPr>
            <a:r>
              <a:rPr lang="en-US" dirty="0"/>
              <a:t>MySQL PRIMARY KEY examples</a:t>
            </a:r>
          </a:p>
          <a:p>
            <a:pPr marL="0" indent="0">
              <a:buNone/>
            </a:pPr>
            <a:r>
              <a:rPr lang="en-US" dirty="0"/>
              <a:t>The PRIMARY KEY constraint allows you to define a primary key of a table when you create or alter table.</a:t>
            </a:r>
          </a:p>
          <a:p>
            <a:pPr marL="0" indent="0">
              <a:buNone/>
            </a:pPr>
            <a:endParaRPr lang="en-US" dirty="0"/>
          </a:p>
          <a:p>
            <a:pPr marL="0" indent="0">
              <a:buNone/>
            </a:pPr>
            <a:r>
              <a:rPr lang="en-US" dirty="0"/>
              <a:t>1) Define a PRIMARY KEY constraint in CREATE TABLE</a:t>
            </a:r>
          </a:p>
          <a:p>
            <a:pPr marL="0" indent="0">
              <a:buNone/>
            </a:pPr>
            <a:r>
              <a:rPr lang="en-US" dirty="0"/>
              <a:t>Typically, you define the primary key for a table in the CREATE TABLE statement.</a:t>
            </a:r>
          </a:p>
          <a:p>
            <a:pPr marL="0" indent="0">
              <a:buNone/>
            </a:pPr>
            <a:endParaRPr lang="en-US" dirty="0"/>
          </a:p>
          <a:p>
            <a:pPr marL="0" indent="0">
              <a:buNone/>
            </a:pPr>
            <a:r>
              <a:rPr lang="en-US" dirty="0"/>
              <a:t>If the primary key has one column, you can use the PRIMARY KEY constraint as a column constraint:</a:t>
            </a:r>
          </a:p>
          <a:p>
            <a:pPr marL="0" indent="0">
              <a:buNone/>
            </a:pPr>
            <a:endParaRPr lang="en-US" dirty="0"/>
          </a:p>
          <a:p>
            <a:pPr marL="0" indent="0">
              <a:buNone/>
            </a:pPr>
            <a:r>
              <a:rPr lang="en-US" dirty="0"/>
              <a:t>CREATE TABLE </a:t>
            </a:r>
            <a:r>
              <a:rPr lang="en-US" dirty="0" err="1"/>
              <a:t>table_name</a:t>
            </a:r>
            <a:r>
              <a:rPr lang="en-US" dirty="0"/>
              <a:t>(</a:t>
            </a:r>
          </a:p>
          <a:p>
            <a:pPr marL="0" indent="0">
              <a:buNone/>
            </a:pPr>
            <a:r>
              <a:rPr lang="en-US" dirty="0"/>
              <a:t>    </a:t>
            </a:r>
            <a:r>
              <a:rPr lang="en-US" dirty="0" err="1"/>
              <a:t>primary_key_column</a:t>
            </a:r>
            <a:r>
              <a:rPr lang="en-US" dirty="0"/>
              <a:t> datatype PRIMARY KEY,</a:t>
            </a:r>
          </a:p>
          <a:p>
            <a:pPr marL="0" indent="0">
              <a:buNone/>
            </a:pPr>
            <a:r>
              <a:rPr lang="en-US" dirty="0"/>
              <a:t>    ...</a:t>
            </a:r>
          </a:p>
          <a:p>
            <a:pPr marL="0" indent="0">
              <a:buNone/>
            </a:pPr>
            <a:r>
              <a:rPr lang="en-US" dirty="0"/>
              <a:t>);</a:t>
            </a:r>
          </a:p>
        </p:txBody>
      </p:sp>
      <p:sp>
        <p:nvSpPr>
          <p:cNvPr id="4" name="Footer Placeholder 3">
            <a:extLst>
              <a:ext uri="{FF2B5EF4-FFF2-40B4-BE49-F238E27FC236}">
                <a16:creationId xmlns:a16="http://schemas.microsoft.com/office/drawing/2014/main" id="{9DF8CA98-8A5A-4825-87B6-2998F5C753D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FADCAEB-2D78-4568-8D16-7E9EB4F6DDCB}"/>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39668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BD91-F328-49DF-AEA1-17BA570D8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A2842E-D5C1-4492-B677-5C135C8CCF8D}"/>
              </a:ext>
            </a:extLst>
          </p:cNvPr>
          <p:cNvSpPr>
            <a:spLocks noGrp="1"/>
          </p:cNvSpPr>
          <p:nvPr>
            <p:ph idx="1"/>
          </p:nvPr>
        </p:nvSpPr>
        <p:spPr/>
        <p:txBody>
          <a:bodyPr>
            <a:normAutofit fontScale="92500" lnSpcReduction="10000"/>
          </a:bodyPr>
          <a:lstStyle/>
          <a:p>
            <a:pPr marL="0" indent="0">
              <a:buNone/>
            </a:pPr>
            <a:r>
              <a:rPr lang="en-US" dirty="0"/>
              <a:t>When the primary key has more than one column, you must use the PRIMARY KEY constraint as a table constraint.</a:t>
            </a:r>
          </a:p>
          <a:p>
            <a:pPr marL="0" indent="0">
              <a:buNone/>
            </a:pPr>
            <a:endParaRPr lang="en-US" dirty="0"/>
          </a:p>
          <a:p>
            <a:pPr marL="0" indent="0">
              <a:buNone/>
            </a:pPr>
            <a:r>
              <a:rPr lang="en-US" dirty="0"/>
              <a:t>CREATE TABLE </a:t>
            </a:r>
            <a:r>
              <a:rPr lang="en-US" dirty="0" err="1"/>
              <a:t>table_name</a:t>
            </a:r>
            <a:r>
              <a:rPr lang="en-US" dirty="0"/>
              <a:t>(</a:t>
            </a:r>
          </a:p>
          <a:p>
            <a:pPr marL="0" indent="0">
              <a:buNone/>
            </a:pPr>
            <a:r>
              <a:rPr lang="en-US" dirty="0"/>
              <a:t>    primary_key_column1 datatype,</a:t>
            </a:r>
          </a:p>
          <a:p>
            <a:pPr marL="0" indent="0">
              <a:buNone/>
            </a:pPr>
            <a:r>
              <a:rPr lang="en-US" dirty="0"/>
              <a:t>    primary_key_column2 datatype,</a:t>
            </a:r>
          </a:p>
          <a:p>
            <a:pPr marL="0" indent="0">
              <a:buNone/>
            </a:pPr>
            <a:r>
              <a:rPr lang="en-US" dirty="0"/>
              <a:t>    ...,</a:t>
            </a:r>
          </a:p>
          <a:p>
            <a:pPr marL="0" indent="0">
              <a:buNone/>
            </a:pPr>
            <a:r>
              <a:rPr lang="en-US" dirty="0"/>
              <a:t>    PRIMARY KEY(</a:t>
            </a:r>
            <a:r>
              <a:rPr lang="en-US" dirty="0" err="1"/>
              <a:t>column_list</a:t>
            </a:r>
            <a:r>
              <a:rPr lang="en-US" dirty="0"/>
              <a:t>)</a:t>
            </a:r>
          </a:p>
          <a:p>
            <a:pPr marL="0" indent="0">
              <a:buNone/>
            </a:pPr>
            <a:r>
              <a:rPr lang="en-US" dirty="0"/>
              <a:t>);</a:t>
            </a:r>
          </a:p>
          <a:p>
            <a:pPr marL="0" indent="0">
              <a:buNone/>
            </a:pPr>
            <a:r>
              <a:rPr lang="en-US" dirty="0"/>
              <a:t>In this syntax, you separate columns in the </a:t>
            </a:r>
            <a:r>
              <a:rPr lang="en-US" dirty="0" err="1"/>
              <a:t>column_list</a:t>
            </a:r>
            <a:r>
              <a:rPr lang="en-US" dirty="0"/>
              <a:t> by commas (,).</a:t>
            </a:r>
          </a:p>
        </p:txBody>
      </p:sp>
      <p:sp>
        <p:nvSpPr>
          <p:cNvPr id="4" name="Footer Placeholder 3">
            <a:extLst>
              <a:ext uri="{FF2B5EF4-FFF2-40B4-BE49-F238E27FC236}">
                <a16:creationId xmlns:a16="http://schemas.microsoft.com/office/drawing/2014/main" id="{AD28A86A-66D6-45D7-B2EF-4E392FEBA72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0633AEA-FD6D-4C82-925D-7C78FC362B9D}"/>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19422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75FA-1885-44B3-A09E-7ACA46491C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CEEC14-810F-4AC5-B6F9-3E42BF24F5A6}"/>
              </a:ext>
            </a:extLst>
          </p:cNvPr>
          <p:cNvSpPr>
            <a:spLocks noGrp="1"/>
          </p:cNvSpPr>
          <p:nvPr>
            <p:ph idx="1"/>
          </p:nvPr>
        </p:nvSpPr>
        <p:spPr/>
        <p:txBody>
          <a:bodyPr>
            <a:normAutofit fontScale="55000" lnSpcReduction="20000"/>
          </a:bodyPr>
          <a:lstStyle/>
          <a:p>
            <a:pPr marL="0" indent="0">
              <a:buNone/>
            </a:pPr>
            <a:r>
              <a:rPr lang="en-US" dirty="0"/>
              <a:t>he PRIMARY KEY table constraint can be used when the primary key has one column:</a:t>
            </a:r>
          </a:p>
          <a:p>
            <a:pPr marL="0" indent="0">
              <a:buNone/>
            </a:pPr>
            <a:endParaRPr lang="en-US" dirty="0"/>
          </a:p>
          <a:p>
            <a:pPr marL="0" indent="0">
              <a:buNone/>
            </a:pPr>
            <a:r>
              <a:rPr lang="en-US" dirty="0"/>
              <a:t>CREATE TABLE </a:t>
            </a:r>
            <a:r>
              <a:rPr lang="en-US" dirty="0" err="1"/>
              <a:t>table_name</a:t>
            </a:r>
            <a:r>
              <a:rPr lang="en-US" dirty="0"/>
              <a:t> ( </a:t>
            </a:r>
          </a:p>
          <a:p>
            <a:pPr marL="0" indent="0">
              <a:buNone/>
            </a:pPr>
            <a:r>
              <a:rPr lang="en-US" dirty="0"/>
              <a:t>    </a:t>
            </a:r>
            <a:r>
              <a:rPr lang="en-US" dirty="0" err="1"/>
              <a:t>primary_key_column</a:t>
            </a:r>
            <a:r>
              <a:rPr lang="en-US" dirty="0"/>
              <a:t> datatype, </a:t>
            </a:r>
          </a:p>
          <a:p>
            <a:pPr marL="0" indent="0">
              <a:buNone/>
            </a:pPr>
            <a:r>
              <a:rPr lang="en-US" dirty="0"/>
              <a:t>    ... ,</a:t>
            </a:r>
          </a:p>
          <a:p>
            <a:pPr marL="0" indent="0">
              <a:buNone/>
            </a:pPr>
            <a:r>
              <a:rPr lang="en-US" dirty="0"/>
              <a:t>    PRIMARY KEY(</a:t>
            </a:r>
            <a:r>
              <a:rPr lang="en-US" dirty="0" err="1"/>
              <a:t>primary_key_column</a:t>
            </a:r>
            <a:r>
              <a:rPr lang="en-US" dirty="0"/>
              <a:t>)</a:t>
            </a:r>
          </a:p>
          <a:p>
            <a:pPr marL="0" indent="0">
              <a:buNone/>
            </a:pPr>
            <a:r>
              <a:rPr lang="en-US" dirty="0"/>
              <a:t>);</a:t>
            </a:r>
          </a:p>
          <a:p>
            <a:pPr marL="0" indent="0">
              <a:buNone/>
            </a:pPr>
            <a:r>
              <a:rPr lang="en-US" dirty="0"/>
              <a:t>The following example creates a table named users whose primary key is the </a:t>
            </a:r>
            <a:r>
              <a:rPr lang="en-US" dirty="0" err="1"/>
              <a:t>user_id</a:t>
            </a:r>
            <a:r>
              <a:rPr lang="en-US" dirty="0"/>
              <a:t> column:</a:t>
            </a:r>
          </a:p>
          <a:p>
            <a:pPr marL="0" indent="0">
              <a:buNone/>
            </a:pPr>
            <a:endParaRPr lang="en-US" dirty="0"/>
          </a:p>
          <a:p>
            <a:pPr marL="0" indent="0">
              <a:buNone/>
            </a:pPr>
            <a:r>
              <a:rPr lang="en-US" dirty="0"/>
              <a:t>CREATE TABLE users(</a:t>
            </a:r>
          </a:p>
          <a:p>
            <a:pPr marL="0" indent="0">
              <a:buNone/>
            </a:pPr>
            <a:r>
              <a:rPr lang="en-US" dirty="0"/>
              <a:t>   </a:t>
            </a:r>
            <a:r>
              <a:rPr lang="en-US" dirty="0" err="1"/>
              <a:t>user_id</a:t>
            </a:r>
            <a:r>
              <a:rPr lang="en-US" dirty="0"/>
              <a:t> INT AUTO_INCREMENT PRIMARY KEY,</a:t>
            </a:r>
          </a:p>
          <a:p>
            <a:pPr marL="0" indent="0">
              <a:buNone/>
            </a:pPr>
            <a:r>
              <a:rPr lang="en-US" dirty="0"/>
              <a:t>   username VARCHAR(40),</a:t>
            </a:r>
          </a:p>
          <a:p>
            <a:pPr marL="0" indent="0">
              <a:buNone/>
            </a:pPr>
            <a:r>
              <a:rPr lang="en-US" dirty="0"/>
              <a:t>   password VARCHAR(255),</a:t>
            </a:r>
          </a:p>
          <a:p>
            <a:pPr marL="0" indent="0">
              <a:buNone/>
            </a:pPr>
            <a:r>
              <a:rPr lang="en-US" dirty="0"/>
              <a:t>   email VARCHAR(255)</a:t>
            </a:r>
          </a:p>
          <a:p>
            <a:pPr marL="0" indent="0">
              <a:buNone/>
            </a:pPr>
            <a:r>
              <a:rPr lang="en-US" dirty="0"/>
              <a:t>);</a:t>
            </a:r>
          </a:p>
        </p:txBody>
      </p:sp>
      <p:sp>
        <p:nvSpPr>
          <p:cNvPr id="4" name="Footer Placeholder 3">
            <a:extLst>
              <a:ext uri="{FF2B5EF4-FFF2-40B4-BE49-F238E27FC236}">
                <a16:creationId xmlns:a16="http://schemas.microsoft.com/office/drawing/2014/main" id="{26EE0093-0714-4457-9DBB-7C3D5DE8559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57D57FB-7C4D-4C09-AC41-F95680A4FFED}"/>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29298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A348-044C-4A77-9C66-5D9E4064D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68135B-596B-4635-B870-95E27AA12884}"/>
              </a:ext>
            </a:extLst>
          </p:cNvPr>
          <p:cNvSpPr>
            <a:spLocks noGrp="1"/>
          </p:cNvSpPr>
          <p:nvPr>
            <p:ph idx="1"/>
          </p:nvPr>
        </p:nvSpPr>
        <p:spPr/>
        <p:txBody>
          <a:bodyPr>
            <a:normAutofit fontScale="92500" lnSpcReduction="20000"/>
          </a:bodyPr>
          <a:lstStyle/>
          <a:p>
            <a:pPr marL="0" indent="0">
              <a:buNone/>
            </a:pPr>
            <a:r>
              <a:rPr lang="en-US" dirty="0"/>
              <a:t>This statement creates the roles table that has the PRIMARY KEY constraint as the table constraint:</a:t>
            </a:r>
          </a:p>
          <a:p>
            <a:pPr marL="0" indent="0">
              <a:buNone/>
            </a:pPr>
            <a:endParaRPr lang="en-US" dirty="0"/>
          </a:p>
          <a:p>
            <a:pPr marL="0" indent="0">
              <a:buNone/>
            </a:pPr>
            <a:r>
              <a:rPr lang="en-US" dirty="0"/>
              <a:t>CREATE TABLE roles(</a:t>
            </a:r>
          </a:p>
          <a:p>
            <a:pPr marL="0" indent="0">
              <a:buNone/>
            </a:pPr>
            <a:r>
              <a:rPr lang="en-US" dirty="0"/>
              <a:t>   </a:t>
            </a:r>
            <a:r>
              <a:rPr lang="en-US" dirty="0" err="1"/>
              <a:t>role_id</a:t>
            </a:r>
            <a:r>
              <a:rPr lang="en-US" dirty="0"/>
              <a:t> INT AUTO_INCREMENT,</a:t>
            </a:r>
          </a:p>
          <a:p>
            <a:pPr marL="0" indent="0">
              <a:buNone/>
            </a:pPr>
            <a:r>
              <a:rPr lang="en-US" dirty="0"/>
              <a:t>   </a:t>
            </a:r>
            <a:r>
              <a:rPr lang="en-US" dirty="0" err="1"/>
              <a:t>role_name</a:t>
            </a:r>
            <a:r>
              <a:rPr lang="en-US" dirty="0"/>
              <a:t> VARCHAR(50),</a:t>
            </a:r>
          </a:p>
          <a:p>
            <a:pPr marL="0" indent="0">
              <a:buNone/>
            </a:pPr>
            <a:r>
              <a:rPr lang="en-US" dirty="0"/>
              <a:t>   PRIMARY KEY(</a:t>
            </a:r>
            <a:r>
              <a:rPr lang="en-US" dirty="0" err="1"/>
              <a:t>role_id</a:t>
            </a:r>
            <a:r>
              <a:rPr lang="en-US" dirty="0"/>
              <a:t>)</a:t>
            </a:r>
          </a:p>
          <a:p>
            <a:pPr marL="0" indent="0">
              <a:buNone/>
            </a:pPr>
            <a:r>
              <a:rPr lang="en-US" dirty="0"/>
              <a:t>);</a:t>
            </a:r>
          </a:p>
          <a:p>
            <a:pPr marL="0" indent="0">
              <a:buNone/>
            </a:pPr>
            <a:r>
              <a:rPr lang="en-US" dirty="0"/>
              <a:t>In case the primary key consists of multiple columns, you must specify them at the end of the CREATE TABLE  statement. You put a comma-separated list of primary key columns inside parentheses followed the PRIMARY KEY  keywords.</a:t>
            </a:r>
          </a:p>
        </p:txBody>
      </p:sp>
      <p:sp>
        <p:nvSpPr>
          <p:cNvPr id="4" name="Footer Placeholder 3">
            <a:extLst>
              <a:ext uri="{FF2B5EF4-FFF2-40B4-BE49-F238E27FC236}">
                <a16:creationId xmlns:a16="http://schemas.microsoft.com/office/drawing/2014/main" id="{539EC724-00AC-462C-A272-A32F6F3ACAB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4264CCD-F491-48A9-BC2F-C4635E911478}"/>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81252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D1D3-BEB9-4552-94C0-02657A648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14D8AD-4D34-4CBE-8E0F-52F95FAD4136}"/>
              </a:ext>
            </a:extLst>
          </p:cNvPr>
          <p:cNvSpPr>
            <a:spLocks noGrp="1"/>
          </p:cNvSpPr>
          <p:nvPr>
            <p:ph idx="1"/>
          </p:nvPr>
        </p:nvSpPr>
        <p:spPr/>
        <p:txBody>
          <a:bodyPr/>
          <a:lstStyle/>
          <a:p>
            <a:pPr marL="0" indent="0">
              <a:buNone/>
            </a:pPr>
            <a:r>
              <a:rPr lang="en-US" dirty="0"/>
              <a:t>The following example creates the </a:t>
            </a:r>
            <a:r>
              <a:rPr lang="en-US" dirty="0" err="1"/>
              <a:t>user_roles</a:t>
            </a:r>
            <a:r>
              <a:rPr lang="en-US" dirty="0"/>
              <a:t> table whose primary key consists of two columns: </a:t>
            </a:r>
            <a:r>
              <a:rPr lang="en-US" dirty="0" err="1"/>
              <a:t>user_id</a:t>
            </a:r>
            <a:r>
              <a:rPr lang="en-US" dirty="0"/>
              <a:t> and </a:t>
            </a:r>
            <a:r>
              <a:rPr lang="en-US" dirty="0" err="1"/>
              <a:t>role_id</a:t>
            </a:r>
            <a:r>
              <a:rPr lang="en-US" dirty="0"/>
              <a:t>. It defines the PRIMARY KEY constraint as the table constraint:</a:t>
            </a:r>
          </a:p>
        </p:txBody>
      </p:sp>
      <p:sp>
        <p:nvSpPr>
          <p:cNvPr id="4" name="Footer Placeholder 3">
            <a:extLst>
              <a:ext uri="{FF2B5EF4-FFF2-40B4-BE49-F238E27FC236}">
                <a16:creationId xmlns:a16="http://schemas.microsoft.com/office/drawing/2014/main" id="{D3F5BCA0-9454-485F-B511-39547C3FA81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08D2258-A860-4C6E-B2A3-1CB05A306DD7}"/>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10439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F3C5-57E8-489E-BB41-0BB10D9B2E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0F3798-F676-4079-8D85-848BF37995F6}"/>
              </a:ext>
            </a:extLst>
          </p:cNvPr>
          <p:cNvSpPr>
            <a:spLocks noGrp="1"/>
          </p:cNvSpPr>
          <p:nvPr>
            <p:ph idx="1"/>
          </p:nvPr>
        </p:nvSpPr>
        <p:spPr/>
        <p:txBody>
          <a:bodyPr>
            <a:normAutofit lnSpcReduction="10000"/>
          </a:bodyPr>
          <a:lstStyle/>
          <a:p>
            <a:pPr marL="0" indent="0">
              <a:buNone/>
            </a:pPr>
            <a:r>
              <a:rPr lang="en-US" dirty="0"/>
              <a:t>CREATE TABLE </a:t>
            </a:r>
            <a:r>
              <a:rPr lang="en-US" dirty="0" err="1"/>
              <a:t>user_roles</a:t>
            </a:r>
            <a:r>
              <a:rPr lang="en-US" dirty="0"/>
              <a:t>(</a:t>
            </a:r>
          </a:p>
          <a:p>
            <a:pPr marL="0" indent="0">
              <a:buNone/>
            </a:pPr>
            <a:r>
              <a:rPr lang="en-US" dirty="0"/>
              <a:t>   </a:t>
            </a:r>
            <a:r>
              <a:rPr lang="en-US" dirty="0" err="1"/>
              <a:t>user_id</a:t>
            </a:r>
            <a:r>
              <a:rPr lang="en-US" dirty="0"/>
              <a:t> INT,</a:t>
            </a:r>
          </a:p>
          <a:p>
            <a:pPr marL="0" indent="0">
              <a:buNone/>
            </a:pPr>
            <a:r>
              <a:rPr lang="en-US" dirty="0"/>
              <a:t>   </a:t>
            </a:r>
            <a:r>
              <a:rPr lang="en-US" dirty="0" err="1"/>
              <a:t>role_id</a:t>
            </a:r>
            <a:r>
              <a:rPr lang="en-US" dirty="0"/>
              <a:t> INT,</a:t>
            </a:r>
          </a:p>
          <a:p>
            <a:pPr marL="0" indent="0">
              <a:buNone/>
            </a:pPr>
            <a:r>
              <a:rPr lang="en-US" dirty="0"/>
              <a:t>   PRIMARY KEY(</a:t>
            </a:r>
            <a:r>
              <a:rPr lang="en-US" dirty="0" err="1"/>
              <a:t>user_id,role_id</a:t>
            </a:r>
            <a:r>
              <a:rPr lang="en-US" dirty="0"/>
              <a:t>),</a:t>
            </a:r>
          </a:p>
          <a:p>
            <a:pPr marL="0" indent="0">
              <a:buNone/>
            </a:pPr>
            <a:r>
              <a:rPr lang="en-US" dirty="0"/>
              <a:t>   FOREIGN KEY(</a:t>
            </a:r>
            <a:r>
              <a:rPr lang="en-US" dirty="0" err="1"/>
              <a:t>user_id</a:t>
            </a:r>
            <a:r>
              <a:rPr lang="en-US" dirty="0"/>
              <a:t>) </a:t>
            </a:r>
          </a:p>
          <a:p>
            <a:pPr marL="0" indent="0">
              <a:buNone/>
            </a:pPr>
            <a:r>
              <a:rPr lang="en-US" dirty="0"/>
              <a:t>       REFERENCES users(</a:t>
            </a:r>
            <a:r>
              <a:rPr lang="en-US" dirty="0" err="1"/>
              <a:t>user_id</a:t>
            </a:r>
            <a:r>
              <a:rPr lang="en-US" dirty="0"/>
              <a:t>),</a:t>
            </a:r>
          </a:p>
          <a:p>
            <a:pPr marL="0" indent="0">
              <a:buNone/>
            </a:pPr>
            <a:r>
              <a:rPr lang="en-US" dirty="0"/>
              <a:t>   FOREIGN KEY(</a:t>
            </a:r>
            <a:r>
              <a:rPr lang="en-US" dirty="0" err="1"/>
              <a:t>role_id</a:t>
            </a:r>
            <a:r>
              <a:rPr lang="en-US" dirty="0"/>
              <a:t>) </a:t>
            </a:r>
          </a:p>
          <a:p>
            <a:pPr marL="0" indent="0">
              <a:buNone/>
            </a:pPr>
            <a:r>
              <a:rPr lang="en-US" dirty="0"/>
              <a:t>       REFERENCES roles(</a:t>
            </a:r>
            <a:r>
              <a:rPr lang="en-US" dirty="0" err="1"/>
              <a:t>role_id</a:t>
            </a:r>
            <a:r>
              <a:rPr lang="en-US" dirty="0"/>
              <a:t>)</a:t>
            </a:r>
          </a:p>
          <a:p>
            <a:pPr marL="0" indent="0">
              <a:buNone/>
            </a:pPr>
            <a:r>
              <a:rPr lang="en-US" dirty="0"/>
              <a:t>);</a:t>
            </a:r>
          </a:p>
        </p:txBody>
      </p:sp>
      <p:sp>
        <p:nvSpPr>
          <p:cNvPr id="4" name="Footer Placeholder 3">
            <a:extLst>
              <a:ext uri="{FF2B5EF4-FFF2-40B4-BE49-F238E27FC236}">
                <a16:creationId xmlns:a16="http://schemas.microsoft.com/office/drawing/2014/main" id="{CEE18AB0-F058-4A7D-BF51-7ACFFB4B607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A261C0D-32BF-4E18-B622-F2B3C335EA86}"/>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78006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3704</TotalTime>
  <Words>921</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About Me</vt:lpstr>
      <vt:lpstr>Introduction to MySQL primary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458</cp:revision>
  <dcterms:created xsi:type="dcterms:W3CDTF">2019-09-15T04:30:17Z</dcterms:created>
  <dcterms:modified xsi:type="dcterms:W3CDTF">2020-06-10T13:13:31Z</dcterms:modified>
</cp:coreProperties>
</file>