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11"/>
  </p:notesMasterIdLst>
  <p:handoutMasterIdLst>
    <p:handoutMasterId r:id="rId12"/>
  </p:handoutMasterIdLst>
  <p:sldIdLst>
    <p:sldId id="374" r:id="rId2"/>
    <p:sldId id="375" r:id="rId3"/>
    <p:sldId id="376" r:id="rId4"/>
    <p:sldId id="377" r:id="rId5"/>
    <p:sldId id="378" r:id="rId6"/>
    <p:sldId id="379" r:id="rId7"/>
    <p:sldId id="380" r:id="rId8"/>
    <p:sldId id="381" r:id="rId9"/>
    <p:sldId id="32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1" autoAdjust="0"/>
    <p:restoredTop sz="94660"/>
  </p:normalViewPr>
  <p:slideViewPr>
    <p:cSldViewPr snapToGrid="0">
      <p:cViewPr varScale="1">
        <p:scale>
          <a:sx n="69" d="100"/>
          <a:sy n="69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681037"/>
            <a:ext cx="12192000" cy="56753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E3BA9-741C-4AB3-8474-D1CE133EE6F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" y="89511"/>
            <a:ext cx="3135086" cy="5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hannel/UCYW3PWPOPn3qgxxjhUbXXXg?view_as=subscrib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1D18-1FF6-44D7-A0E1-ED2097CC0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Alter Stored Procedures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45442-8E7E-4FFE-BF94-00CAEF970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Sometimes, you may want to alter a stored procedure by adding or removing parameters or even changing its body.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Fortunately, MySQL does not have any statement that allows you to directly modify the parameters and body of the stored procedure.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make such changes, you must drop ad re-create the stored procedure using the DROP PROCEDURE and CREATE PROCEDURE statements.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3B752-4072-4C63-87B3-092286DDD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13675-002B-4D50-ABFE-DADB262C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8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1A63-9E38-4C59-8677-B3D79A716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ECE88-1ED0-4281-8F0F-4F5A761CB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Altering a stored procedure using MySQL Workbench</a:t>
            </a:r>
          </a:p>
          <a:p>
            <a:pPr marL="0" indent="0">
              <a:buNone/>
            </a:pPr>
            <a:r>
              <a:rPr lang="en-US" dirty="0"/>
              <a:t>MySQL Workbench provides you with a good tool that allows you to change a stored procedure quickly.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First, create a stored procedure that returns the total amount of all sales orders: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FCDBB-3BBD-4DDA-B2D0-12CE9F47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B045F-C889-4CE9-9506-96214D94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D980-6E5A-4DB4-82C2-D5C3CAD6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37128-BCC1-4CBC-81A1-457DF40EC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DELIMITER $$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GetOrderAmount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 SELECT </a:t>
            </a:r>
          </a:p>
          <a:p>
            <a:pPr marL="0" indent="0">
              <a:buNone/>
            </a:pPr>
            <a:r>
              <a:rPr lang="en-US" dirty="0"/>
              <a:t>        SUM(</a:t>
            </a:r>
            <a:r>
              <a:rPr lang="en-US" dirty="0" err="1"/>
              <a:t>quantityOrdered</a:t>
            </a:r>
            <a:r>
              <a:rPr lang="en-US" dirty="0"/>
              <a:t> * </a:t>
            </a:r>
            <a:r>
              <a:rPr lang="en-US" dirty="0" err="1"/>
              <a:t>priceEach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    FROM </a:t>
            </a:r>
            <a:r>
              <a:rPr lang="en-US" dirty="0" err="1"/>
              <a:t>orderDetails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END$$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DELIMITER ;</a:t>
            </a:r>
          </a:p>
          <a:p>
            <a:pPr marL="0" indent="0">
              <a:buNone/>
            </a:pPr>
            <a:r>
              <a:rPr lang="en-US" dirty="0"/>
              <a:t>Suppose that you want to get the total amount by a given sales order. So you need to add a parameter and change the code in the stored procedure.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AE3FB-EA46-41EC-B2DE-E6921EDF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C82C7-BB7F-493A-971C-1414B31A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8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9DF7F-B7F5-439E-9877-F6E1C093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9DB5F-64DB-4FD0-B285-81482F38C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Second, right-click the stored procedure that you want to change and select Alter Stored Procedure…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BC8E1-EDC1-44B9-B076-820CF71F1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E48DF-9442-4B03-8CE1-259E6815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29E4971-1536-4526-A827-E8BC0DB94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689" y="2649775"/>
            <a:ext cx="5072929" cy="361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00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C46A-17FF-4C38-B1C9-B7078F34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98DC9-AE01-4EE1-AD9D-0CC930ACF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MySQL Workbench will open a new tab that contains the definition of the stored procedure.</a:t>
            </a:r>
          </a:p>
          <a:p>
            <a:pPr marL="0" indent="0">
              <a:buNone/>
            </a:pPr>
            <a:r>
              <a:rPr lang="en-US" dirty="0"/>
              <a:t>Third, make the changes and click the Apply button.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C993C9-F326-432D-A10B-7C385083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1101C-4064-4A49-B1B3-3F394391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2C54BD2-5175-4B5F-9B22-187971271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667" y="3172691"/>
            <a:ext cx="4707750" cy="303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791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1E2A-113B-4245-8511-943D67DF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/>
              <a:t>MySQL Workbench will display a SQL Script review window.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6B842-4065-4D43-B0BA-08F88B8D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EC00C-2706-45BE-AAFB-52AB8CBD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6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CC7C2B5-D30B-4B14-9189-FA16C39D1A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010" y="1825625"/>
            <a:ext cx="596798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1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0331A-1B25-44AD-ACB5-08F87796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FCACE-B2E5-49D5-BE2D-D23C27286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you can see, it uses a sequence of DROP PROCEDURE and CREATE PROCEDURE statements to carry the modification.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Fourth, click the Apply button to execute the script.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MySQL Workbench will display a window that shows the status of the script execution.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EB07D-C281-421E-B2EA-99C82E45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BB5AD9-441E-4462-8FBA-379E90A3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1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49FB-DB15-45D1-AEBF-D9BB3EDE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0CCFC-34D3-4C9C-A3FD-482D59B2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A247D-7AB3-4CFB-90D0-629FD4DE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8</a:t>
            </a:fld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650FC11-88A3-4EFC-8661-2364201507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293" y="1825625"/>
            <a:ext cx="612541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31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Thank You</a:t>
            </a:r>
          </a:p>
          <a:p>
            <a:pPr marL="0" indent="0" algn="ctr">
              <a:buNone/>
            </a:pPr>
            <a:r>
              <a:rPr lang="en-US" sz="4400" dirty="0"/>
              <a:t>Please Subscribe My Channel</a:t>
            </a:r>
          </a:p>
          <a:p>
            <a:pPr marL="0" indent="0" algn="ctr">
              <a:buNone/>
            </a:pPr>
            <a:r>
              <a:rPr lang="en-US" sz="4400" dirty="0">
                <a:hlinkClick r:id="rId2"/>
              </a:rPr>
              <a:t>https://www.youtube.com/channel/UCYW3PWPOPn3qgxxjhUbXXXg?view_as=subscriber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8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3692</TotalTime>
  <Words>325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Alter Stored Procedures</vt:lpstr>
      <vt:lpstr>PowerPoint Presentation</vt:lpstr>
      <vt:lpstr>PowerPoint Presentation</vt:lpstr>
      <vt:lpstr>PowerPoint Presentation</vt:lpstr>
      <vt:lpstr>PowerPoint Presentation</vt:lpstr>
      <vt:lpstr>MySQL Workbench will display a SQL Script review window.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ritesh singh</cp:lastModifiedBy>
  <cp:revision>555</cp:revision>
  <dcterms:created xsi:type="dcterms:W3CDTF">2019-09-15T04:30:17Z</dcterms:created>
  <dcterms:modified xsi:type="dcterms:W3CDTF">2020-06-12T05:28:58Z</dcterms:modified>
</cp:coreProperties>
</file>