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notesMasterIdLst>
    <p:notesMasterId r:id="rId21"/>
  </p:notesMasterIdLst>
  <p:handoutMasterIdLst>
    <p:handoutMasterId r:id="rId22"/>
  </p:handoutMasterIdLst>
  <p:sldIdLst>
    <p:sldId id="303" r:id="rId2"/>
    <p:sldId id="256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08EAC-D939-4A62-B9E9-EC575D7A4B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7EBD-6939-4D0A-A5DF-7A36201BD2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FAC0A-C025-4A33-A7BB-EE1EDD9D79C2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E1CD1-0082-448B-A492-48BA82553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E3312-CFBB-49BF-A913-3CCF3931EB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58613-FD43-48EA-8ADC-8576E562F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05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7262F-5008-49DF-832D-01884A27659A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8305E-9D30-4CE2-A541-3450458FD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92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1653-F059-4693-8BDD-66A63C31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579C9-B20B-4ADC-9832-D514C5237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just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DE21-26F9-41A4-8BA4-C21DE4E2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4E38-597A-4A0C-86DD-BC2C7CDEDA24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5F7-D773-45FB-A696-5FA7D46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760C8-007C-44F9-8FDA-61071439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0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760B-CCB0-4513-B748-078942C8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F4761-EF2E-41F6-927F-CF13F0C72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5055-C344-4FED-99C4-33FE881A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D41-F136-449B-A582-6DD651F4230D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23FB-541E-463F-81A4-2909DE8C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1D53-2AA5-4BC9-BD82-E86AC3C7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D84EB-DCE4-4F35-BD0A-125743E5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8B187-CA06-40AB-9843-FA260F179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27374-F841-40DC-AAB2-9783572D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52530-2F5D-463B-A633-6A2B2E9A766A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E9D6-3848-4F6C-8311-6D1AF67E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6B42-5D77-4F6F-A725-5EFC8D74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7746-CE77-47F3-81BF-21C96FA8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8FAB-FC6D-45CA-BBEA-575D6BD5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201C1-7150-4433-876D-B804610B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E22E-A82E-4BB5-B462-A698C3DAFC1F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AD3A-ADCB-4906-AF7C-4EAAE24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8C14-C79A-45BA-A4EB-A10E7DC8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314A-8E07-434E-B244-24B52E86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E35CB-E159-412D-A803-D16747CE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81849-3764-41E9-AEBD-385554A5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0828-38CF-4451-8244-68636A1C8CB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5041-B7D1-4879-9A95-EFEB4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F63A-0CE7-4496-9274-DA85FB5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6C275-98A9-4CD6-A3B1-32E0C83B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0997C-4927-4F43-89A3-1389EBC2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9B58-5F64-4110-85A6-37323099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5DA91-08A1-4CC4-B935-B8D9429A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2029-BEE1-4343-9ED9-92BA995C8865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B1E4-AEA6-4BED-B533-E014C029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C131-4199-4039-85AF-0C66476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6C24-68CB-4253-9300-FA3EC152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28E0E-C0A6-460E-BEAD-86B8F560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FF9CA-2536-4CFB-83AA-35EAE106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B9916-3F29-4593-9DFB-D4F2923AD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30F01-ECF2-41A6-A883-6F28070B7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C27D0-2BFF-4742-90BB-4B926836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7041-2B29-44B2-871D-D86F30F5F5A7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4B25-4B42-4744-AA86-0F650D6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B88AA-1EFD-432B-8B48-EC218C3F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7E93-285F-465B-8169-E452FED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EAA4E-815D-4BC9-B226-784CE911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D246-ACC3-4CD9-92C9-85D9E50191DC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0C8F5-036C-46E6-A2A9-C96596B7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6D83C-0E18-4B99-9A03-B26F8BFB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2242E-79C2-4753-A177-C43F3180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AB86-C251-49C6-9048-122667BB41F5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826C6-5ECA-429A-B744-DA092D60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CDA0C-9150-4046-B547-94F8B302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0360-890A-431C-8BC0-3DED7FF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73BA-8343-4695-952D-B49B54C9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008F-0081-4CE4-9DB2-E0629FF0B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F78C-7BE2-48A3-9BDD-9E078D32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2A80-760C-4B9C-9DA6-B64F006B1C69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1378-4B9B-4E44-938E-5846A57E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91ED4-23EF-417E-B0F8-63978FDB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8EA2-0538-4208-AE7F-70E5B273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A3543-3429-4A56-8865-29BE9EFD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46FF9-4AA8-4C41-ADE3-BF5A5C98E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793C-4CFD-41C6-BA41-258256CC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F644-A7B6-4EDE-A73D-F227E609FD1E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FAC5A-868A-4E98-AE04-FECFFBB4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8F48-6B0F-4D9E-B62B-F96504A1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6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B60754-1A3D-485B-A06F-166C2250CC19}"/>
              </a:ext>
            </a:extLst>
          </p:cNvPr>
          <p:cNvSpPr/>
          <p:nvPr userDrawn="1"/>
        </p:nvSpPr>
        <p:spPr>
          <a:xfrm>
            <a:off x="0" y="681037"/>
            <a:ext cx="12192000" cy="56753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9B90A-8BD7-43C6-8370-745D4D79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49885-5966-403E-B19F-6AF2BDEA8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404C-C0F0-4A3B-8371-CA8B93B0F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E3F-B9A5-4457-943D-67B4222F59F8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F1D0-266A-418B-A330-E21E9DC6C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Ritesh@softwarica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1C9F9-8FF4-4F56-994D-70B8852D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70C0"/>
                </a:solidFill>
              </a:defRPr>
            </a:lvl1pPr>
          </a:lstStyle>
          <a:p>
            <a:fld id="{CBA38C19-DD30-46F9-A559-7559A714E45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E3BA9-741C-4AB3-8474-D1CE133EE6F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5" y="89511"/>
            <a:ext cx="3135086" cy="59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3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1A05-DDC9-4223-8462-38CD7C84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89A1-FB53-4020-85C9-DE2FC665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Ritesh Singh</a:t>
            </a:r>
          </a:p>
          <a:p>
            <a:pPr marL="0" indent="0" algn="ctr">
              <a:buNone/>
            </a:pPr>
            <a:endParaRPr lang="en-US" dirty="0" smtClean="0"/>
          </a:p>
          <a:p>
            <a:pPr algn="l"/>
            <a:r>
              <a:rPr lang="en-US" dirty="0" smtClean="0"/>
              <a:t>Sun Certified java Professional</a:t>
            </a:r>
          </a:p>
          <a:p>
            <a:pPr algn="l"/>
            <a:r>
              <a:rPr lang="en-US" dirty="0" smtClean="0"/>
              <a:t>Oracle Certified Database Administrator</a:t>
            </a:r>
          </a:p>
          <a:p>
            <a:pPr algn="l"/>
            <a:r>
              <a:rPr lang="en-US" dirty="0" smtClean="0"/>
              <a:t>Certified Ethical Hacker</a:t>
            </a:r>
          </a:p>
          <a:p>
            <a:pPr algn="l"/>
            <a:r>
              <a:rPr lang="en-US" dirty="0"/>
              <a:t>Certified EC-Council Instructor (CEI)</a:t>
            </a:r>
            <a:endParaRPr lang="en-US" dirty="0" smtClean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F0E28-B47C-4E93-BB46-AE294CC9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8758-68F5-416E-8FD3-5A7ADCAD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Call Message</a:t>
            </a: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Call message is a kind of message that represents an invocation of operation of target lifeline.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Call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718" y="4372101"/>
            <a:ext cx="3856473" cy="126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15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Return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message defines a particular communication between Lifelines of an Interaction.</a:t>
            </a:r>
          </a:p>
          <a:p>
            <a:pPr marL="0" indent="0">
              <a:buNone/>
            </a:pPr>
            <a:r>
              <a:rPr lang="en-US" dirty="0"/>
              <a:t>Return message is a kind of message that represents the pass of information back to the caller of a corresponded former message.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Return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627" y="4778828"/>
            <a:ext cx="3737156" cy="137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852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Self Message</a:t>
            </a: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Self message is a kind of message that represents the invocation of message of the same lifeline.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 descr="Self-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20" y="4440916"/>
            <a:ext cx="3230880" cy="129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87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Recursive Message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Recursive message is a kind of message that represents the invocation of message of the same lifeline. It's target points to an activation on top of the activation where the message was invoked from.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 descr="Recursiv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11" y="5122364"/>
            <a:ext cx="4141375" cy="105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 Message</a:t>
            </a: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Create message is a kind of message that represents the instantiation of (target) lifeline.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 descr="Create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10" y="4001294"/>
            <a:ext cx="4873624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76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Destroy Message</a:t>
            </a: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Destroy message is a kind of message that represents the request of destroying the lifecycle of target lifeline.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15</a:t>
            </a:fld>
            <a:endParaRPr lang="en-US"/>
          </a:p>
        </p:txBody>
      </p:sp>
      <p:pic>
        <p:nvPicPr>
          <p:cNvPr id="9218" name="Picture 2" descr="Destroy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4314643"/>
            <a:ext cx="4078605" cy="183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6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Duration Message</a:t>
            </a:r>
            <a:endParaRPr lang="en-US" dirty="0"/>
          </a:p>
          <a:p>
            <a:r>
              <a:rPr lang="en-US" dirty="0"/>
              <a:t>A message defines a particular communication between Lifelines of an Interaction.</a:t>
            </a:r>
          </a:p>
          <a:p>
            <a:r>
              <a:rPr lang="en-US" dirty="0"/>
              <a:t>Duration message shows the distance between two time instants for a message invocation.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16</a:t>
            </a:fld>
            <a:endParaRPr lang="en-US"/>
          </a:p>
        </p:txBody>
      </p:sp>
      <p:pic>
        <p:nvPicPr>
          <p:cNvPr id="10242" name="Picture 2" descr="Duration Mess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695" y="4122102"/>
            <a:ext cx="3763282" cy="195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56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note (comment) gives the ability to attach various remarks to elements. A comment carries no semantic force, but may contain information that is useful to a modeler.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 descr="N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826" y="4180431"/>
            <a:ext cx="2535373" cy="126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82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 Sequence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 </a:t>
            </a:r>
            <a:r>
              <a:rPr lang="en-US" dirty="0"/>
              <a:t>diagrams are used to explore any real application or a system.</a:t>
            </a:r>
          </a:p>
          <a:p>
            <a:r>
              <a:rPr lang="en-US" dirty="0"/>
              <a:t>Sequence diagrams are used to represent message flow from one object to another object.</a:t>
            </a:r>
          </a:p>
          <a:p>
            <a:r>
              <a:rPr lang="en-US" dirty="0"/>
              <a:t>Sequence diagrams are easier to maintain.</a:t>
            </a:r>
          </a:p>
          <a:p>
            <a:r>
              <a:rPr lang="en-US" dirty="0"/>
              <a:t>Sequence diagrams are easier to generate.</a:t>
            </a:r>
          </a:p>
          <a:p>
            <a:r>
              <a:rPr lang="en-US" dirty="0"/>
              <a:t>Sequence diagrams can be easily updated according to the changes within a system.</a:t>
            </a:r>
          </a:p>
          <a:p>
            <a:r>
              <a:rPr lang="en-US" dirty="0"/>
              <a:t>Sequence diagram allows reverse as well as forward engineering.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8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13800" dirty="0" smtClean="0"/>
              <a:t>Thank You</a:t>
            </a:r>
            <a:endParaRPr lang="en-US" sz="13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000-C233-4D63-9025-0C20B8A47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831269"/>
            <a:ext cx="10772335" cy="914404"/>
          </a:xfrm>
        </p:spPr>
        <p:txBody>
          <a:bodyPr>
            <a:normAutofit/>
          </a:bodyPr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D96A1-9885-4466-A9D4-5B4C91B0C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464" y="1856509"/>
            <a:ext cx="10772335" cy="3851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What is a Sequence Diagram</a:t>
            </a:r>
            <a:r>
              <a:rPr lang="en-US" b="1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Purpose of Sequence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Sequence </a:t>
            </a:r>
            <a:r>
              <a:rPr lang="en-US" b="1" dirty="0"/>
              <a:t>diagram </a:t>
            </a:r>
            <a:r>
              <a:rPr lang="en-US" b="1" dirty="0" smtClean="0"/>
              <a:t>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Sequence Diagram </a:t>
            </a:r>
            <a:r>
              <a:rPr lang="en-US" dirty="0" smtClean="0"/>
              <a:t>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Benefits </a:t>
            </a:r>
            <a:r>
              <a:rPr lang="en-US" b="1" dirty="0"/>
              <a:t>of a Sequence </a:t>
            </a:r>
            <a:r>
              <a:rPr lang="en-US" b="1" dirty="0" smtClean="0"/>
              <a:t>Diagram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sz="3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223C9-33DB-4900-B58B-C6342037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Ritesh@softwarica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98578-DF34-4735-A791-23C3D487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Sequence Diagram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SEQUENCE </a:t>
            </a:r>
            <a:r>
              <a:rPr lang="en-US" dirty="0"/>
              <a:t>DIAGRAM simply depicts interaction between objects in a sequential order. The purpose of a sequence diagram in UML is to visualize the sequence of a message flow in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sequence diagram shows the interaction between two lifelines as a time-ordered sequence of events.</a:t>
            </a:r>
          </a:p>
          <a:p>
            <a:r>
              <a:rPr lang="en-US" dirty="0"/>
              <a:t>A sequence diagram shows an implementation of a scenario in the system.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Purpose of Sequence </a:t>
            </a:r>
            <a:r>
              <a:rPr lang="en-US" b="0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high-level interaction between active objects in a system</a:t>
            </a:r>
          </a:p>
          <a:p>
            <a:r>
              <a:rPr lang="en-US" dirty="0"/>
              <a:t>Model the interaction between object instances within a collaboration that realizes a use case</a:t>
            </a:r>
          </a:p>
          <a:p>
            <a:r>
              <a:rPr lang="en-US" dirty="0"/>
              <a:t>Model the interaction between objects within a collaboration that realizes an operation</a:t>
            </a:r>
          </a:p>
          <a:p>
            <a:r>
              <a:rPr lang="en-US" dirty="0"/>
              <a:t>Either model generic interactions (showing all possible paths through the interaction) or specific instances of a interaction (showing just one path through the interaction)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Sequence diagram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02" y="1605846"/>
            <a:ext cx="8934995" cy="46826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Sequence Diagram </a:t>
            </a:r>
            <a:r>
              <a:rPr lang="en-US" b="0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Actor</a:t>
            </a:r>
            <a:endParaRPr lang="en-US" dirty="0"/>
          </a:p>
          <a:p>
            <a:r>
              <a:rPr lang="en-US" dirty="0"/>
              <a:t>a type of role played by an entity that interacts with the subject (e.g., by exchanging signals and data)</a:t>
            </a:r>
          </a:p>
          <a:p>
            <a:r>
              <a:rPr lang="en-US" dirty="0"/>
              <a:t>external to the subject (i.e., in the sense that an instance of an actor is not a part of the instance of its corresponding subject).</a:t>
            </a:r>
          </a:p>
          <a:p>
            <a:r>
              <a:rPr lang="en-US" dirty="0"/>
              <a:t>represent roles played by human users, external hardware, or other subjects.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A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947" y="4068377"/>
            <a:ext cx="2476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</a:t>
            </a:r>
            <a:r>
              <a:rPr lang="en-US" b="0" dirty="0" smtClean="0"/>
              <a:t>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that:</a:t>
            </a:r>
          </a:p>
          <a:p>
            <a:r>
              <a:rPr lang="en-US" dirty="0"/>
              <a:t>An actor does not necessarily represent a specific physical entity but merely a particular role of some entity</a:t>
            </a:r>
          </a:p>
          <a:p>
            <a:r>
              <a:rPr lang="en-US" dirty="0"/>
              <a:t>A person may play the role of several different actors and, conversely, a given actor may be played by multiple different person.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Lifeline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lifeline represents an individual participant in the Interaction.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Lif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3437732"/>
            <a:ext cx="6667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0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Sequence Diagram Notation continue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Activations</a:t>
            </a:r>
            <a:endParaRPr lang="en-US" dirty="0"/>
          </a:p>
          <a:p>
            <a:r>
              <a:rPr lang="en-US" dirty="0"/>
              <a:t>A thin rectangle on a lifeline) represents the period during which an element is performing an operation.</a:t>
            </a:r>
          </a:p>
          <a:p>
            <a:r>
              <a:rPr lang="en-US" dirty="0"/>
              <a:t>The top and the bottom of the of the rectangle are aligned with the initiation and the completion time respectively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Ritesh@softwarica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38C19-DD30-46F9-A559-7559A714E450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 descr="Acti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764915"/>
            <a:ext cx="8572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2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6 Behaviour-Driven development.potx" id="{002FE7BD-A4C4-4F43-9195-83F12D108D43}" vid="{36C169D7-38DE-416C-BBA8-EEBF6E9FA0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3674</TotalTime>
  <Words>729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About Me</vt:lpstr>
      <vt:lpstr>Course Overview</vt:lpstr>
      <vt:lpstr>What is a Sequence Diagram?</vt:lpstr>
      <vt:lpstr>Purpose of Sequence Diagram</vt:lpstr>
      <vt:lpstr>Sequence diagram example</vt:lpstr>
      <vt:lpstr>Sequence Diagram Notation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Sequence Diagram Notation continue …</vt:lpstr>
      <vt:lpstr>Benefits of a Sequence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 to create and display a doubly linked list</dc:title>
  <dc:creator>ritesh singh</dc:creator>
  <cp:lastModifiedBy>Administrator</cp:lastModifiedBy>
  <cp:revision>475</cp:revision>
  <dcterms:created xsi:type="dcterms:W3CDTF">2019-09-15T04:30:17Z</dcterms:created>
  <dcterms:modified xsi:type="dcterms:W3CDTF">2020-05-01T11:48:00Z</dcterms:modified>
</cp:coreProperties>
</file>