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0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5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6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2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80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98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4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83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4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5E3F-850D-4270-BC4A-6022D52B66E4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FA39-90D3-4CD1-913A-E0E446ACC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378" y="2154329"/>
            <a:ext cx="9144000" cy="23876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Feature and Basic terminology of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69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and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GB" dirty="0" smtClean="0"/>
              <a:t>Data Structure is a systematic way to organize data in order to use it efficiently. Following terms of a data structure we should know.</a:t>
            </a:r>
          </a:p>
          <a:p>
            <a:r>
              <a:rPr lang="en-GB" b="1" dirty="0" smtClean="0"/>
              <a:t>Interface</a:t>
            </a:r>
            <a:r>
              <a:rPr lang="en-GB" dirty="0" smtClean="0"/>
              <a:t> – Interface represents the set of operations that a data structures supports. An interface only provides the list of supported operations, type of parameters they can accept and return type of these operations.</a:t>
            </a:r>
          </a:p>
          <a:p>
            <a:r>
              <a:rPr lang="en-GB" b="1" dirty="0" smtClean="0"/>
              <a:t>Implementation</a:t>
            </a:r>
            <a:r>
              <a:rPr lang="en-GB" dirty="0" smtClean="0"/>
              <a:t> – Implementation provides the internal representation of a data structure. Implementation also provides the definition of the algorithms used in the operations of the data structure.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6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a Data Structure: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Correctness</a:t>
            </a:r>
            <a:r>
              <a:rPr lang="en-GB" dirty="0" smtClean="0"/>
              <a:t> – Data structure implementation should implements its interface correctly.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Time Complexity </a:t>
            </a:r>
            <a:r>
              <a:rPr lang="en-GB" dirty="0" smtClean="0"/>
              <a:t>– Running time or the execution time of operations of data structure must be as small as possible.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Space Complexity </a:t>
            </a:r>
            <a:r>
              <a:rPr lang="en-GB" dirty="0" smtClean="0"/>
              <a:t>– Memory usage of a data structure operation should be as little as possible.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41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for Data Structure: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5035"/>
          </a:xfrm>
        </p:spPr>
        <p:txBody>
          <a:bodyPr/>
          <a:lstStyle/>
          <a:p>
            <a:r>
              <a:rPr lang="en-GB" dirty="0" smtClean="0"/>
              <a:t>Searching data.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Need to manage processor speed.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Serve multiple request simultaneously.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97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Time Cases: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5095"/>
          </a:xfrm>
        </p:spPr>
        <p:txBody>
          <a:bodyPr/>
          <a:lstStyle/>
          <a:p>
            <a:r>
              <a:rPr lang="en-GB" dirty="0" smtClean="0"/>
              <a:t>There are three cases which are usually used to compare various data structure’s execution time:</a:t>
            </a:r>
          </a:p>
          <a:p>
            <a:r>
              <a:rPr lang="en-GB" b="1" dirty="0" smtClean="0"/>
              <a:t>Worst Case </a:t>
            </a:r>
            <a:r>
              <a:rPr lang="en-GB" dirty="0" smtClean="0"/>
              <a:t>– when a particular data structure operation takes maximum time.</a:t>
            </a:r>
          </a:p>
          <a:p>
            <a:r>
              <a:rPr lang="en-GB" b="1" dirty="0" smtClean="0"/>
              <a:t>Average Case </a:t>
            </a:r>
            <a:r>
              <a:rPr lang="en-GB" dirty="0" smtClean="0"/>
              <a:t>– This is the scenario depicting the average execution time of an operation of a data structure.</a:t>
            </a:r>
          </a:p>
          <a:p>
            <a:r>
              <a:rPr lang="en-GB" b="1" dirty="0" smtClean="0"/>
              <a:t>Best Case </a:t>
            </a:r>
            <a:r>
              <a:rPr lang="en-GB" dirty="0" smtClean="0"/>
              <a:t>– This is the scenario depicting the least possible execution time of an operation of a data structure.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6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Feature and Basic terminology of Data Structure</vt:lpstr>
      <vt:lpstr>Interface and implementation</vt:lpstr>
      <vt:lpstr>Characteristics of a Data Structure:</vt:lpstr>
      <vt:lpstr>Need for Data Structure:</vt:lpstr>
      <vt:lpstr>Execution Time Cases: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and Basic terminology of Data Structure</dc:title>
  <dc:creator>shyam sunder khatiwada</dc:creator>
  <cp:lastModifiedBy>shyam sunder khatiwada</cp:lastModifiedBy>
  <cp:revision>4</cp:revision>
  <dcterms:created xsi:type="dcterms:W3CDTF">2020-02-04T17:10:23Z</dcterms:created>
  <dcterms:modified xsi:type="dcterms:W3CDTF">2020-02-04T17:31:32Z</dcterms:modified>
</cp:coreProperties>
</file>