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8" r:id="rId5"/>
    <p:sldId id="259" r:id="rId6"/>
    <p:sldId id="293" r:id="rId7"/>
    <p:sldId id="294" r:id="rId8"/>
    <p:sldId id="295" r:id="rId9"/>
    <p:sldId id="262" r:id="rId10"/>
    <p:sldId id="263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0" r:id="rId20"/>
    <p:sldId id="291" r:id="rId21"/>
    <p:sldId id="296" r:id="rId22"/>
    <p:sldId id="297" r:id="rId23"/>
    <p:sldId id="298" r:id="rId24"/>
    <p:sldId id="299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5" r:id="rId37"/>
    <p:sldId id="282" r:id="rId38"/>
    <p:sldId id="283" r:id="rId39"/>
    <p:sldId id="284" r:id="rId40"/>
    <p:sldId id="286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88ED7-A06C-D248-4B75-B1C2993D0EF3}" v="61" dt="2020-03-17T17:14:11.412"/>
    <p1510:client id="{842BE2A5-7BF5-FB70-94AC-4343515EDC5B}" v="1748" dt="2020-03-06T11:01:55.443"/>
    <p1510:client id="{95A8229A-356A-18A5-BDDB-4C066777AE39}" v="36" dt="2020-03-04T11:15:27.944"/>
    <p1510:client id="{9D9C34E0-C78C-B813-BF46-99BB085ECB33}" v="222" dt="2020-05-11T15:45:18.802"/>
    <p1510:client id="{A8372B6F-87DD-8F53-E096-97080CF2B0D9}" v="314" dt="2020-05-10T08:24:42.690"/>
    <p1510:client id="{C77271C1-C29C-AC95-9899-DED76A83A399}" v="2835" dt="2020-03-05T10:36:02.835"/>
    <p1510:client id="{CDD2E72D-DBD4-77B2-1D69-8B851AC97900}" v="48" dt="2020-03-06T11:37:2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Khatiwada" userId="S::stw0007@softwarica.edu.np::7f399dc2-1398-41d3-a2d0-ef7eee51de93" providerId="AD" clId="Web-{C77271C1-C29C-AC95-9899-DED76A83A399}"/>
    <pc:docChg chg="addSld delSld modSld">
      <pc:chgData name="Shyam Khatiwada" userId="S::stw0007@softwarica.edu.np::7f399dc2-1398-41d3-a2d0-ef7eee51de93" providerId="AD" clId="Web-{C77271C1-C29C-AC95-9899-DED76A83A399}" dt="2020-03-05T10:36:02.835" v="2822" actId="14100"/>
      <pc:docMkLst>
        <pc:docMk/>
      </pc:docMkLst>
      <pc:sldChg chg="modSp">
        <pc:chgData name="Shyam Khatiwada" userId="S::stw0007@softwarica.edu.np::7f399dc2-1398-41d3-a2d0-ef7eee51de93" providerId="AD" clId="Web-{C77271C1-C29C-AC95-9899-DED76A83A399}" dt="2020-03-05T08:01:53.640" v="2125"/>
        <pc:sldMkLst>
          <pc:docMk/>
          <pc:sldMk cId="3938861185" sldId="260"/>
        </pc:sldMkLst>
        <pc:spChg chg="mod">
          <ac:chgData name="Shyam Khatiwada" userId="S::stw0007@softwarica.edu.np::7f399dc2-1398-41d3-a2d0-ef7eee51de93" providerId="AD" clId="Web-{C77271C1-C29C-AC95-9899-DED76A83A399}" dt="2020-03-05T08:01:53.640" v="2125"/>
          <ac:spMkLst>
            <pc:docMk/>
            <pc:sldMk cId="3938861185" sldId="260"/>
            <ac:spMk id="3" creationId="{00000000-0000-0000-0000-000000000000}"/>
          </ac:spMkLst>
        </pc:spChg>
      </pc:sldChg>
      <pc:sldChg chg="del">
        <pc:chgData name="Shyam Khatiwada" userId="S::stw0007@softwarica.edu.np::7f399dc2-1398-41d3-a2d0-ef7eee51de93" providerId="AD" clId="Web-{C77271C1-C29C-AC95-9899-DED76A83A399}" dt="2020-03-05T06:32:46.365" v="429"/>
        <pc:sldMkLst>
          <pc:docMk/>
          <pc:sldMk cId="215635436" sldId="261"/>
        </pc:sldMkLst>
      </pc:sldChg>
      <pc:sldChg chg="addSp delSp modSp new">
        <pc:chgData name="Shyam Khatiwada" userId="S::stw0007@softwarica.edu.np::7f399dc2-1398-41d3-a2d0-ef7eee51de93" providerId="AD" clId="Web-{C77271C1-C29C-AC95-9899-DED76A83A399}" dt="2020-03-05T08:02:56.547" v="2170" actId="14100"/>
        <pc:sldMkLst>
          <pc:docMk/>
          <pc:sldMk cId="3364555965" sldId="262"/>
        </pc:sldMkLst>
        <pc:spChg chg="del">
          <ac:chgData name="Shyam Khatiwada" userId="S::stw0007@softwarica.edu.np::7f399dc2-1398-41d3-a2d0-ef7eee51de93" providerId="AD" clId="Web-{C77271C1-C29C-AC95-9899-DED76A83A399}" dt="2020-03-05T06:13:09.578" v="1"/>
          <ac:spMkLst>
            <pc:docMk/>
            <pc:sldMk cId="3364555965" sldId="262"/>
            <ac:spMk id="2" creationId="{01EB7768-3F2F-433F-9E65-7D82B45D18EB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08:02:56.547" v="2170" actId="14100"/>
          <ac:spMkLst>
            <pc:docMk/>
            <pc:sldMk cId="3364555965" sldId="262"/>
            <ac:spMk id="3" creationId="{0E3C4728-0D26-4AF9-9289-8C511F418DEF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6:27:26.629" v="85" actId="1076"/>
          <ac:spMkLst>
            <pc:docMk/>
            <pc:sldMk cId="3364555965" sldId="262"/>
            <ac:spMk id="4" creationId="{AF77D8A1-E1E1-490E-B0D6-D0FF8850315D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6:23:08.784" v="47" actId="20577"/>
          <ac:spMkLst>
            <pc:docMk/>
            <pc:sldMk cId="3364555965" sldId="262"/>
            <ac:spMk id="5" creationId="{87EDA625-A098-4ECB-8220-9F3EB3E31816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6:23:45.331" v="60" actId="1076"/>
          <ac:spMkLst>
            <pc:docMk/>
            <pc:sldMk cId="3364555965" sldId="262"/>
            <ac:spMk id="6" creationId="{8E758A4C-422F-47BD-9EAA-7CC804872692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6:24:01.253" v="62" actId="1076"/>
          <ac:spMkLst>
            <pc:docMk/>
            <pc:sldMk cId="3364555965" sldId="262"/>
            <ac:spMk id="7" creationId="{972513E4-A77F-4C58-B5FE-37F76EFB65EB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6:24:05.691" v="63" actId="1076"/>
          <ac:spMkLst>
            <pc:docMk/>
            <pc:sldMk cId="3364555965" sldId="262"/>
            <ac:spMk id="8" creationId="{591FE3D5-5C48-47A3-B24B-DC283E484C61}"/>
          </ac:spMkLst>
        </pc:spChg>
        <pc:cxnChg chg="add mod">
          <ac:chgData name="Shyam Khatiwada" userId="S::stw0007@softwarica.edu.np::7f399dc2-1398-41d3-a2d0-ef7eee51de93" providerId="AD" clId="Web-{C77271C1-C29C-AC95-9899-DED76A83A399}" dt="2020-03-05T06:25:07.035" v="69" actId="14100"/>
          <ac:cxnSpMkLst>
            <pc:docMk/>
            <pc:sldMk cId="3364555965" sldId="262"/>
            <ac:cxnSpMk id="9" creationId="{3FA40A6E-CABF-4236-B779-DF81050AC95E}"/>
          </ac:cxnSpMkLst>
        </pc:cxnChg>
        <pc:cxnChg chg="add mod">
          <ac:chgData name="Shyam Khatiwada" userId="S::stw0007@softwarica.edu.np::7f399dc2-1398-41d3-a2d0-ef7eee51de93" providerId="AD" clId="Web-{C77271C1-C29C-AC95-9899-DED76A83A399}" dt="2020-03-05T06:25:43.707" v="75" actId="14100"/>
          <ac:cxnSpMkLst>
            <pc:docMk/>
            <pc:sldMk cId="3364555965" sldId="262"/>
            <ac:cxnSpMk id="10" creationId="{4C1029BF-F469-4B51-B5FB-6F4F0AAA4DCC}"/>
          </ac:cxnSpMkLst>
        </pc:cxnChg>
        <pc:cxnChg chg="add mod">
          <ac:chgData name="Shyam Khatiwada" userId="S::stw0007@softwarica.edu.np::7f399dc2-1398-41d3-a2d0-ef7eee51de93" providerId="AD" clId="Web-{C77271C1-C29C-AC95-9899-DED76A83A399}" dt="2020-03-05T06:26:50.957" v="81" actId="14100"/>
          <ac:cxnSpMkLst>
            <pc:docMk/>
            <pc:sldMk cId="3364555965" sldId="262"/>
            <ac:cxnSpMk id="11" creationId="{4F57C59E-7EA6-4813-A009-58D4D4EB1E3F}"/>
          </ac:cxnSpMkLst>
        </pc:cxnChg>
        <pc:cxnChg chg="add mod">
          <ac:chgData name="Shyam Khatiwada" userId="S::stw0007@softwarica.edu.np::7f399dc2-1398-41d3-a2d0-ef7eee51de93" providerId="AD" clId="Web-{C77271C1-C29C-AC95-9899-DED76A83A399}" dt="2020-03-05T06:27:07.895" v="84" actId="14100"/>
          <ac:cxnSpMkLst>
            <pc:docMk/>
            <pc:sldMk cId="3364555965" sldId="262"/>
            <ac:cxnSpMk id="12" creationId="{975DFEA1-34D7-4C2B-B35C-68C54D538212}"/>
          </ac:cxnSpMkLst>
        </pc:cxnChg>
      </pc:sldChg>
      <pc:sldChg chg="modSp new">
        <pc:chgData name="Shyam Khatiwada" userId="S::stw0007@softwarica.edu.np::7f399dc2-1398-41d3-a2d0-ef7eee51de93" providerId="AD" clId="Web-{C77271C1-C29C-AC95-9899-DED76A83A399}" dt="2020-03-05T08:02:03.093" v="2127"/>
        <pc:sldMkLst>
          <pc:docMk/>
          <pc:sldMk cId="3337656251" sldId="263"/>
        </pc:sldMkLst>
        <pc:spChg chg="mod">
          <ac:chgData name="Shyam Khatiwada" userId="S::stw0007@softwarica.edu.np::7f399dc2-1398-41d3-a2d0-ef7eee51de93" providerId="AD" clId="Web-{C77271C1-C29C-AC95-9899-DED76A83A399}" dt="2020-03-05T06:29:14.973" v="197" actId="20577"/>
          <ac:spMkLst>
            <pc:docMk/>
            <pc:sldMk cId="3337656251" sldId="263"/>
            <ac:spMk id="2" creationId="{9306AB7C-46ED-4832-8E33-5EBD063D5F2E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08:02:03.093" v="2127"/>
          <ac:spMkLst>
            <pc:docMk/>
            <pc:sldMk cId="3337656251" sldId="263"/>
            <ac:spMk id="3" creationId="{679FFB96-9D9C-43BE-A04A-51B4D5BC6485}"/>
          </ac:spMkLst>
        </pc:spChg>
      </pc:sldChg>
      <pc:sldChg chg="addSp delSp modSp new">
        <pc:chgData name="Shyam Khatiwada" userId="S::stw0007@softwarica.edu.np::7f399dc2-1398-41d3-a2d0-ef7eee51de93" providerId="AD" clId="Web-{C77271C1-C29C-AC95-9899-DED76A83A399}" dt="2020-03-05T07:36:53.078" v="637" actId="14100"/>
        <pc:sldMkLst>
          <pc:docMk/>
          <pc:sldMk cId="235713251" sldId="264"/>
        </pc:sldMkLst>
        <pc:spChg chg="mod">
          <ac:chgData name="Shyam Khatiwada" userId="S::stw0007@softwarica.edu.np::7f399dc2-1398-41d3-a2d0-ef7eee51de93" providerId="AD" clId="Web-{C77271C1-C29C-AC95-9899-DED76A83A399}" dt="2020-03-05T06:38:12.039" v="570"/>
          <ac:spMkLst>
            <pc:docMk/>
            <pc:sldMk cId="235713251" sldId="264"/>
            <ac:spMk id="2" creationId="{FEF671B9-E332-4345-8F03-12E584A20AC6}"/>
          </ac:spMkLst>
        </pc:spChg>
        <pc:spChg chg="del mod">
          <ac:chgData name="Shyam Khatiwada" userId="S::stw0007@softwarica.edu.np::7f399dc2-1398-41d3-a2d0-ef7eee51de93" providerId="AD" clId="Web-{C77271C1-C29C-AC95-9899-DED76A83A399}" dt="2020-03-05T06:47:30.213" v="585"/>
          <ac:spMkLst>
            <pc:docMk/>
            <pc:sldMk cId="235713251" sldId="264"/>
            <ac:spMk id="3" creationId="{4CF7FACF-01C8-4D2B-88EC-DA224E05F99A}"/>
          </ac:spMkLst>
        </pc:spChg>
        <pc:spChg chg="add del mod">
          <ac:chgData name="Shyam Khatiwada" userId="S::stw0007@softwarica.edu.np::7f399dc2-1398-41d3-a2d0-ef7eee51de93" providerId="AD" clId="Web-{C77271C1-C29C-AC95-9899-DED76A83A399}" dt="2020-03-05T06:47:34.713" v="586"/>
          <ac:spMkLst>
            <pc:docMk/>
            <pc:sldMk cId="235713251" sldId="264"/>
            <ac:spMk id="5" creationId="{BFCF4A92-5B06-458E-9234-A5E119666690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34:25.547" v="619" actId="20577"/>
          <ac:spMkLst>
            <pc:docMk/>
            <pc:sldMk cId="235713251" sldId="264"/>
            <ac:spMk id="6" creationId="{B4B93A23-89C0-4843-9F4A-0854CE041D06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34:35.765" v="621" actId="20577"/>
          <ac:spMkLst>
            <pc:docMk/>
            <pc:sldMk cId="235713251" sldId="264"/>
            <ac:spMk id="7" creationId="{08106619-9AE9-4725-8D41-886168DA8C89}"/>
          </ac:spMkLst>
        </pc:spChg>
        <pc:cxnChg chg="add mod">
          <ac:chgData name="Shyam Khatiwada" userId="S::stw0007@softwarica.edu.np::7f399dc2-1398-41d3-a2d0-ef7eee51de93" providerId="AD" clId="Web-{C77271C1-C29C-AC95-9899-DED76A83A399}" dt="2020-03-05T07:36:53.078" v="637" actId="14100"/>
          <ac:cxnSpMkLst>
            <pc:docMk/>
            <pc:sldMk cId="235713251" sldId="264"/>
            <ac:cxnSpMk id="3" creationId="{51BFD2A7-ED8B-4899-A435-FB70FDB5BC18}"/>
          </ac:cxnSpMkLst>
        </pc:cxnChg>
        <pc:cxnChg chg="add mod">
          <ac:chgData name="Shyam Khatiwada" userId="S::stw0007@softwarica.edu.np::7f399dc2-1398-41d3-a2d0-ef7eee51de93" providerId="AD" clId="Web-{C77271C1-C29C-AC95-9899-DED76A83A399}" dt="2020-03-05T07:36:35.640" v="634" actId="14100"/>
          <ac:cxnSpMkLst>
            <pc:docMk/>
            <pc:sldMk cId="235713251" sldId="264"/>
            <ac:cxnSpMk id="8" creationId="{B5C3CD0C-CA66-459B-A984-A3C308E97DF9}"/>
          </ac:cxnSpMkLst>
        </pc:cxnChg>
      </pc:sldChg>
      <pc:sldChg chg="modSp new">
        <pc:chgData name="Shyam Khatiwada" userId="S::stw0007@softwarica.edu.np::7f399dc2-1398-41d3-a2d0-ef7eee51de93" providerId="AD" clId="Web-{C77271C1-C29C-AC95-9899-DED76A83A399}" dt="2020-03-05T08:01:43.156" v="2124"/>
        <pc:sldMkLst>
          <pc:docMk/>
          <pc:sldMk cId="738367735" sldId="265"/>
        </pc:sldMkLst>
        <pc:spChg chg="mod">
          <ac:chgData name="Shyam Khatiwada" userId="S::stw0007@softwarica.edu.np::7f399dc2-1398-41d3-a2d0-ef7eee51de93" providerId="AD" clId="Web-{C77271C1-C29C-AC95-9899-DED76A83A399}" dt="2020-03-05T07:37:18.844" v="655" actId="20577"/>
          <ac:spMkLst>
            <pc:docMk/>
            <pc:sldMk cId="738367735" sldId="265"/>
            <ac:spMk id="2" creationId="{61F256BC-B887-42C3-B406-0C93D897596A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08:01:43.156" v="2124"/>
          <ac:spMkLst>
            <pc:docMk/>
            <pc:sldMk cId="738367735" sldId="265"/>
            <ac:spMk id="3" creationId="{44F15081-F405-4610-BB9F-21C36896053C}"/>
          </ac:spMkLst>
        </pc:spChg>
      </pc:sldChg>
      <pc:sldChg chg="modSp new">
        <pc:chgData name="Shyam Khatiwada" userId="S::stw0007@softwarica.edu.np::7f399dc2-1398-41d3-a2d0-ef7eee51de93" providerId="AD" clId="Web-{C77271C1-C29C-AC95-9899-DED76A83A399}" dt="2020-03-05T08:01:37.984" v="2123"/>
        <pc:sldMkLst>
          <pc:docMk/>
          <pc:sldMk cId="3352444960" sldId="266"/>
        </pc:sldMkLst>
        <pc:spChg chg="mod">
          <ac:chgData name="Shyam Khatiwada" userId="S::stw0007@softwarica.edu.np::7f399dc2-1398-41d3-a2d0-ef7eee51de93" providerId="AD" clId="Web-{C77271C1-C29C-AC95-9899-DED76A83A399}" dt="2020-03-05T07:44:38.953" v="964" actId="20577"/>
          <ac:spMkLst>
            <pc:docMk/>
            <pc:sldMk cId="3352444960" sldId="266"/>
            <ac:spMk id="2" creationId="{5EE2CFB7-7973-4F3C-AA3A-E329DCD1E3D4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08:01:37.984" v="2123"/>
          <ac:spMkLst>
            <pc:docMk/>
            <pc:sldMk cId="3352444960" sldId="266"/>
            <ac:spMk id="3" creationId="{B65C03A7-8847-4C7A-BCC2-E83FBC144325}"/>
          </ac:spMkLst>
        </pc:spChg>
      </pc:sldChg>
      <pc:sldChg chg="addSp modSp new">
        <pc:chgData name="Shyam Khatiwada" userId="S::stw0007@softwarica.edu.np::7f399dc2-1398-41d3-a2d0-ef7eee51de93" providerId="AD" clId="Web-{C77271C1-C29C-AC95-9899-DED76A83A399}" dt="2020-03-05T10:24:23.865" v="2639" actId="20577"/>
        <pc:sldMkLst>
          <pc:docMk/>
          <pc:sldMk cId="1051859120" sldId="267"/>
        </pc:sldMkLst>
        <pc:spChg chg="mod">
          <ac:chgData name="Shyam Khatiwada" userId="S::stw0007@softwarica.edu.np::7f399dc2-1398-41d3-a2d0-ef7eee51de93" providerId="AD" clId="Web-{C77271C1-C29C-AC95-9899-DED76A83A399}" dt="2020-03-05T10:24:23.865" v="2639" actId="20577"/>
          <ac:spMkLst>
            <pc:docMk/>
            <pc:sldMk cId="1051859120" sldId="267"/>
            <ac:spMk id="2" creationId="{A8C740C4-067A-4392-BC69-60A1984F84C6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10:19:25.208" v="2172" actId="20577"/>
          <ac:spMkLst>
            <pc:docMk/>
            <pc:sldMk cId="1051859120" sldId="267"/>
            <ac:spMk id="3" creationId="{5B0D68B4-5159-42E4-90CC-D3126266661F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51:56.578" v="1272" actId="14100"/>
          <ac:spMkLst>
            <pc:docMk/>
            <pc:sldMk cId="1051859120" sldId="267"/>
            <ac:spMk id="4" creationId="{7D38D5C2-1A3E-4B1B-A53A-B99372ABA495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51:59.750" v="1273" actId="14100"/>
          <ac:spMkLst>
            <pc:docMk/>
            <pc:sldMk cId="1051859120" sldId="267"/>
            <ac:spMk id="5" creationId="{DF9B9533-C1C1-4817-AB84-B343C9044951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52:37.781" v="1278" actId="14100"/>
          <ac:spMkLst>
            <pc:docMk/>
            <pc:sldMk cId="1051859120" sldId="267"/>
            <ac:spMk id="6" creationId="{72165C15-C581-4979-9E32-FED53C32E1EB}"/>
          </ac:spMkLst>
        </pc:spChg>
        <pc:spChg chg="add mod">
          <ac:chgData name="Shyam Khatiwada" userId="S::stw0007@softwarica.edu.np::7f399dc2-1398-41d3-a2d0-ef7eee51de93" providerId="AD" clId="Web-{C77271C1-C29C-AC95-9899-DED76A83A399}" dt="2020-03-05T07:54:16.328" v="1311" actId="20577"/>
          <ac:spMkLst>
            <pc:docMk/>
            <pc:sldMk cId="1051859120" sldId="267"/>
            <ac:spMk id="7" creationId="{97AC5C85-7F80-4BAF-9FF0-7219D6DC49C5}"/>
          </ac:spMkLst>
        </pc:spChg>
      </pc:sldChg>
      <pc:sldChg chg="modSp new">
        <pc:chgData name="Shyam Khatiwada" userId="S::stw0007@softwarica.edu.np::7f399dc2-1398-41d3-a2d0-ef7eee51de93" providerId="AD" clId="Web-{C77271C1-C29C-AC95-9899-DED76A83A399}" dt="2020-03-05T10:25:38.537" v="2673" actId="20577"/>
        <pc:sldMkLst>
          <pc:docMk/>
          <pc:sldMk cId="1554242650" sldId="268"/>
        </pc:sldMkLst>
        <pc:spChg chg="mod">
          <ac:chgData name="Shyam Khatiwada" userId="S::stw0007@softwarica.edu.np::7f399dc2-1398-41d3-a2d0-ef7eee51de93" providerId="AD" clId="Web-{C77271C1-C29C-AC95-9899-DED76A83A399}" dt="2020-03-05T10:24:08.381" v="2631" actId="20577"/>
          <ac:spMkLst>
            <pc:docMk/>
            <pc:sldMk cId="1554242650" sldId="268"/>
            <ac:spMk id="2" creationId="{33E4005B-8383-40D0-99D7-8A30354C0607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10:25:38.537" v="2673" actId="20577"/>
          <ac:spMkLst>
            <pc:docMk/>
            <pc:sldMk cId="1554242650" sldId="268"/>
            <ac:spMk id="3" creationId="{2DBD76F1-2E16-471B-93FB-30324203F572}"/>
          </ac:spMkLst>
        </pc:spChg>
      </pc:sldChg>
      <pc:sldChg chg="modSp new">
        <pc:chgData name="Shyam Khatiwada" userId="S::stw0007@softwarica.edu.np::7f399dc2-1398-41d3-a2d0-ef7eee51de93" providerId="AD" clId="Web-{C77271C1-C29C-AC95-9899-DED76A83A399}" dt="2020-03-05T10:29:07.250" v="2807"/>
        <pc:sldMkLst>
          <pc:docMk/>
          <pc:sldMk cId="3226947378" sldId="269"/>
        </pc:sldMkLst>
        <pc:spChg chg="mod">
          <ac:chgData name="Shyam Khatiwada" userId="S::stw0007@softwarica.edu.np::7f399dc2-1398-41d3-a2d0-ef7eee51de93" providerId="AD" clId="Web-{C77271C1-C29C-AC95-9899-DED76A83A399}" dt="2020-03-05T10:28:59.978" v="2806" actId="1076"/>
          <ac:spMkLst>
            <pc:docMk/>
            <pc:sldMk cId="3226947378" sldId="269"/>
            <ac:spMk id="2" creationId="{286AC3B9-879D-4130-849C-E040C58EFA4D}"/>
          </ac:spMkLst>
        </pc:spChg>
        <pc:spChg chg="mod">
          <ac:chgData name="Shyam Khatiwada" userId="S::stw0007@softwarica.edu.np::7f399dc2-1398-41d3-a2d0-ef7eee51de93" providerId="AD" clId="Web-{C77271C1-C29C-AC95-9899-DED76A83A399}" dt="2020-03-05T10:29:07.250" v="2807"/>
          <ac:spMkLst>
            <pc:docMk/>
            <pc:sldMk cId="3226947378" sldId="269"/>
            <ac:spMk id="3" creationId="{7C5E38DE-1375-404B-8B5A-B4BF83C0EBA2}"/>
          </ac:spMkLst>
        </pc:spChg>
      </pc:sldChg>
      <pc:sldChg chg="addSp delSp modSp new">
        <pc:chgData name="Shyam Khatiwada" userId="S::stw0007@softwarica.edu.np::7f399dc2-1398-41d3-a2d0-ef7eee51de93" providerId="AD" clId="Web-{C77271C1-C29C-AC95-9899-DED76A83A399}" dt="2020-03-05T10:36:02.835" v="2822" actId="14100"/>
        <pc:sldMkLst>
          <pc:docMk/>
          <pc:sldMk cId="1634784779" sldId="270"/>
        </pc:sldMkLst>
        <pc:spChg chg="add del mod">
          <ac:chgData name="Shyam Khatiwada" userId="S::stw0007@softwarica.edu.np::7f399dc2-1398-41d3-a2d0-ef7eee51de93" providerId="AD" clId="Web-{C77271C1-C29C-AC95-9899-DED76A83A399}" dt="2020-03-05T10:31:16.307" v="2811"/>
          <ac:spMkLst>
            <pc:docMk/>
            <pc:sldMk cId="1634784779" sldId="270"/>
            <ac:spMk id="2" creationId="{5656E0AD-20D3-4C5E-A8B1-D04D0E1DB0BC}"/>
          </ac:spMkLst>
        </pc:spChg>
        <pc:picChg chg="add del mod">
          <ac:chgData name="Shyam Khatiwada" userId="S::stw0007@softwarica.edu.np::7f399dc2-1398-41d3-a2d0-ef7eee51de93" providerId="AD" clId="Web-{C77271C1-C29C-AC95-9899-DED76A83A399}" dt="2020-03-05T10:34:02.166" v="2814"/>
          <ac:picMkLst>
            <pc:docMk/>
            <pc:sldMk cId="1634784779" sldId="270"/>
            <ac:picMk id="3" creationId="{63802CDC-103E-4B0B-B134-13BCD727304A}"/>
          </ac:picMkLst>
        </pc:picChg>
        <pc:picChg chg="add mod">
          <ac:chgData name="Shyam Khatiwada" userId="S::stw0007@softwarica.edu.np::7f399dc2-1398-41d3-a2d0-ef7eee51de93" providerId="AD" clId="Web-{C77271C1-C29C-AC95-9899-DED76A83A399}" dt="2020-03-05T10:36:02.835" v="2822" actId="14100"/>
          <ac:picMkLst>
            <pc:docMk/>
            <pc:sldMk cId="1634784779" sldId="270"/>
            <ac:picMk id="5" creationId="{E5A0BB88-FC95-4022-8A98-57B3F13E8142}"/>
          </ac:picMkLst>
        </pc:picChg>
      </pc:sldChg>
    </pc:docChg>
  </pc:docChgLst>
  <pc:docChgLst>
    <pc:chgData name="Shyam Khatiwada" userId="S::stw0007@softwarica.edu.np::7f399dc2-1398-41d3-a2d0-ef7eee51de93" providerId="AD" clId="Web-{CDD2E72D-DBD4-77B2-1D69-8B851AC97900}"/>
    <pc:docChg chg="addSld delSld modSld">
      <pc:chgData name="Shyam Khatiwada" userId="S::stw0007@softwarica.edu.np::7f399dc2-1398-41d3-a2d0-ef7eee51de93" providerId="AD" clId="Web-{CDD2E72D-DBD4-77B2-1D69-8B851AC97900}" dt="2020-03-06T11:37:27.063" v="45"/>
      <pc:docMkLst>
        <pc:docMk/>
      </pc:docMkLst>
      <pc:sldChg chg="modSp">
        <pc:chgData name="Shyam Khatiwada" userId="S::stw0007@softwarica.edu.np::7f399dc2-1398-41d3-a2d0-ef7eee51de93" providerId="AD" clId="Web-{CDD2E72D-DBD4-77B2-1D69-8B851AC97900}" dt="2020-03-06T11:30:07.874" v="8" actId="20577"/>
        <pc:sldMkLst>
          <pc:docMk/>
          <pc:sldMk cId="3352444960" sldId="266"/>
        </pc:sldMkLst>
        <pc:spChg chg="mod">
          <ac:chgData name="Shyam Khatiwada" userId="S::stw0007@softwarica.edu.np::7f399dc2-1398-41d3-a2d0-ef7eee51de93" providerId="AD" clId="Web-{CDD2E72D-DBD4-77B2-1D69-8B851AC97900}" dt="2020-03-06T11:30:07.874" v="8" actId="20577"/>
          <ac:spMkLst>
            <pc:docMk/>
            <pc:sldMk cId="3352444960" sldId="266"/>
            <ac:spMk id="3" creationId="{B65C03A7-8847-4C7A-BCC2-E83FBC144325}"/>
          </ac:spMkLst>
        </pc:spChg>
      </pc:sldChg>
      <pc:sldChg chg="modSp">
        <pc:chgData name="Shyam Khatiwada" userId="S::stw0007@softwarica.edu.np::7f399dc2-1398-41d3-a2d0-ef7eee51de93" providerId="AD" clId="Web-{CDD2E72D-DBD4-77B2-1D69-8B851AC97900}" dt="2020-03-06T11:30:23.561" v="16" actId="20577"/>
        <pc:sldMkLst>
          <pc:docMk/>
          <pc:sldMk cId="1051859120" sldId="267"/>
        </pc:sldMkLst>
        <pc:spChg chg="mod">
          <ac:chgData name="Shyam Khatiwada" userId="S::stw0007@softwarica.edu.np::7f399dc2-1398-41d3-a2d0-ef7eee51de93" providerId="AD" clId="Web-{CDD2E72D-DBD4-77B2-1D69-8B851AC97900}" dt="2020-03-06T11:30:23.561" v="16" actId="20577"/>
          <ac:spMkLst>
            <pc:docMk/>
            <pc:sldMk cId="1051859120" sldId="267"/>
            <ac:spMk id="3" creationId="{5B0D68B4-5159-42E4-90CC-D3126266661F}"/>
          </ac:spMkLst>
        </pc:spChg>
      </pc:sldChg>
      <pc:sldChg chg="modSp">
        <pc:chgData name="Shyam Khatiwada" userId="S::stw0007@softwarica.edu.np::7f399dc2-1398-41d3-a2d0-ef7eee51de93" providerId="AD" clId="Web-{CDD2E72D-DBD4-77B2-1D69-8B851AC97900}" dt="2020-03-06T11:29:36.421" v="2" actId="20577"/>
        <pc:sldMkLst>
          <pc:docMk/>
          <pc:sldMk cId="3226947378" sldId="269"/>
        </pc:sldMkLst>
        <pc:spChg chg="mod">
          <ac:chgData name="Shyam Khatiwada" userId="S::stw0007@softwarica.edu.np::7f399dc2-1398-41d3-a2d0-ef7eee51de93" providerId="AD" clId="Web-{CDD2E72D-DBD4-77B2-1D69-8B851AC97900}" dt="2020-03-06T11:29:36.421" v="2" actId="20577"/>
          <ac:spMkLst>
            <pc:docMk/>
            <pc:sldMk cId="3226947378" sldId="269"/>
            <ac:spMk id="2" creationId="{286AC3B9-879D-4130-849C-E040C58EFA4D}"/>
          </ac:spMkLst>
        </pc:spChg>
      </pc:sldChg>
      <pc:sldChg chg="modSp">
        <pc:chgData name="Shyam Khatiwada" userId="S::stw0007@softwarica.edu.np::7f399dc2-1398-41d3-a2d0-ef7eee51de93" providerId="AD" clId="Web-{CDD2E72D-DBD4-77B2-1D69-8B851AC97900}" dt="2020-03-06T11:30:58.280" v="20" actId="20577"/>
        <pc:sldMkLst>
          <pc:docMk/>
          <pc:sldMk cId="3381783278" sldId="271"/>
        </pc:sldMkLst>
        <pc:spChg chg="mod">
          <ac:chgData name="Shyam Khatiwada" userId="S::stw0007@softwarica.edu.np::7f399dc2-1398-41d3-a2d0-ef7eee51de93" providerId="AD" clId="Web-{CDD2E72D-DBD4-77B2-1D69-8B851AC97900}" dt="2020-03-06T11:30:58.280" v="20" actId="20577"/>
          <ac:spMkLst>
            <pc:docMk/>
            <pc:sldMk cId="3381783278" sldId="271"/>
            <ac:spMk id="3" creationId="{70F8FACA-53BC-4660-86BA-9A978F0CD9DA}"/>
          </ac:spMkLst>
        </pc:spChg>
      </pc:sldChg>
      <pc:sldChg chg="modSp">
        <pc:chgData name="Shyam Khatiwada" userId="S::stw0007@softwarica.edu.np::7f399dc2-1398-41d3-a2d0-ef7eee51de93" providerId="AD" clId="Web-{CDD2E72D-DBD4-77B2-1D69-8B851AC97900}" dt="2020-03-06T11:31:29.046" v="41" actId="14100"/>
        <pc:sldMkLst>
          <pc:docMk/>
          <pc:sldMk cId="294451315" sldId="273"/>
        </pc:sldMkLst>
        <pc:spChg chg="mod">
          <ac:chgData name="Shyam Khatiwada" userId="S::stw0007@softwarica.edu.np::7f399dc2-1398-41d3-a2d0-ef7eee51de93" providerId="AD" clId="Web-{CDD2E72D-DBD4-77B2-1D69-8B851AC97900}" dt="2020-03-06T11:31:29.046" v="41" actId="14100"/>
          <ac:spMkLst>
            <pc:docMk/>
            <pc:sldMk cId="294451315" sldId="273"/>
            <ac:spMk id="2" creationId="{FA7B76DC-DCC5-48B4-B703-09607E6BDEA2}"/>
          </ac:spMkLst>
        </pc:spChg>
      </pc:sldChg>
      <pc:sldChg chg="new del">
        <pc:chgData name="Shyam Khatiwada" userId="S::stw0007@softwarica.edu.np::7f399dc2-1398-41d3-a2d0-ef7eee51de93" providerId="AD" clId="Web-{CDD2E72D-DBD4-77B2-1D69-8B851AC97900}" dt="2020-03-06T11:37:09.954" v="44"/>
        <pc:sldMkLst>
          <pc:docMk/>
          <pc:sldMk cId="2772637232" sldId="289"/>
        </pc:sldMkLst>
      </pc:sldChg>
      <pc:sldChg chg="add">
        <pc:chgData name="Shyam Khatiwada" userId="S::stw0007@softwarica.edu.np::7f399dc2-1398-41d3-a2d0-ef7eee51de93" providerId="AD" clId="Web-{CDD2E72D-DBD4-77B2-1D69-8B851AC97900}" dt="2020-03-06T11:37:03.954" v="43"/>
        <pc:sldMkLst>
          <pc:docMk/>
          <pc:sldMk cId="772955398" sldId="290"/>
        </pc:sldMkLst>
      </pc:sldChg>
      <pc:sldChg chg="add">
        <pc:chgData name="Shyam Khatiwada" userId="S::stw0007@softwarica.edu.np::7f399dc2-1398-41d3-a2d0-ef7eee51de93" providerId="AD" clId="Web-{CDD2E72D-DBD4-77B2-1D69-8B851AC97900}" dt="2020-03-06T11:37:27.063" v="45"/>
        <pc:sldMkLst>
          <pc:docMk/>
          <pc:sldMk cId="1738747180" sldId="291"/>
        </pc:sldMkLst>
      </pc:sldChg>
    </pc:docChg>
  </pc:docChgLst>
  <pc:docChgLst>
    <pc:chgData name="Shyam Khatiwada" userId="S::stw0007@softwarica.edu.np::7f399dc2-1398-41d3-a2d0-ef7eee51de93" providerId="AD" clId="Web-{A8372B6F-87DD-8F53-E096-97080CF2B0D9}"/>
    <pc:docChg chg="addSld modSld">
      <pc:chgData name="Shyam Khatiwada" userId="S::stw0007@softwarica.edu.np::7f399dc2-1398-41d3-a2d0-ef7eee51de93" providerId="AD" clId="Web-{A8372B6F-87DD-8F53-E096-97080CF2B0D9}" dt="2020-05-10T08:24:42.628" v="309" actId="20577"/>
      <pc:docMkLst>
        <pc:docMk/>
      </pc:docMkLst>
      <pc:sldChg chg="modSp new">
        <pc:chgData name="Shyam Khatiwada" userId="S::stw0007@softwarica.edu.np::7f399dc2-1398-41d3-a2d0-ef7eee51de93" providerId="AD" clId="Web-{A8372B6F-87DD-8F53-E096-97080CF2B0D9}" dt="2020-05-10T08:24:42.628" v="308" actId="20577"/>
        <pc:sldMkLst>
          <pc:docMk/>
          <pc:sldMk cId="3170722836" sldId="296"/>
        </pc:sldMkLst>
        <pc:spChg chg="mod">
          <ac:chgData name="Shyam Khatiwada" userId="S::stw0007@softwarica.edu.np::7f399dc2-1398-41d3-a2d0-ef7eee51de93" providerId="AD" clId="Web-{A8372B6F-87DD-8F53-E096-97080CF2B0D9}" dt="2020-05-10T08:17:58.169" v="19" actId="14100"/>
          <ac:spMkLst>
            <pc:docMk/>
            <pc:sldMk cId="3170722836" sldId="296"/>
            <ac:spMk id="2" creationId="{3D5D81A7-2BFC-4416-BEF7-EB1A0C279A14}"/>
          </ac:spMkLst>
        </pc:spChg>
        <pc:spChg chg="mod">
          <ac:chgData name="Shyam Khatiwada" userId="S::stw0007@softwarica.edu.np::7f399dc2-1398-41d3-a2d0-ef7eee51de93" providerId="AD" clId="Web-{A8372B6F-87DD-8F53-E096-97080CF2B0D9}" dt="2020-05-10T08:24:42.628" v="308" actId="20577"/>
          <ac:spMkLst>
            <pc:docMk/>
            <pc:sldMk cId="3170722836" sldId="296"/>
            <ac:spMk id="3" creationId="{64AE52DD-B1F2-479C-B647-5E110A1BEEEA}"/>
          </ac:spMkLst>
        </pc:spChg>
      </pc:sldChg>
      <pc:sldChg chg="modSp new">
        <pc:chgData name="Shyam Khatiwada" userId="S::stw0007@softwarica.edu.np::7f399dc2-1398-41d3-a2d0-ef7eee51de93" providerId="AD" clId="Web-{A8372B6F-87DD-8F53-E096-97080CF2B0D9}" dt="2020-05-10T08:22:34.116" v="217" actId="20577"/>
        <pc:sldMkLst>
          <pc:docMk/>
          <pc:sldMk cId="1889917858" sldId="297"/>
        </pc:sldMkLst>
        <pc:spChg chg="mod">
          <ac:chgData name="Shyam Khatiwada" userId="S::stw0007@softwarica.edu.np::7f399dc2-1398-41d3-a2d0-ef7eee51de93" providerId="AD" clId="Web-{A8372B6F-87DD-8F53-E096-97080CF2B0D9}" dt="2020-05-10T08:20:46.122" v="122" actId="14100"/>
          <ac:spMkLst>
            <pc:docMk/>
            <pc:sldMk cId="1889917858" sldId="297"/>
            <ac:spMk id="2" creationId="{218FE591-F93D-4880-8A0C-11FE3F715471}"/>
          </ac:spMkLst>
        </pc:spChg>
        <pc:spChg chg="mod">
          <ac:chgData name="Shyam Khatiwada" userId="S::stw0007@softwarica.edu.np::7f399dc2-1398-41d3-a2d0-ef7eee51de93" providerId="AD" clId="Web-{A8372B6F-87DD-8F53-E096-97080CF2B0D9}" dt="2020-05-10T08:22:34.116" v="217" actId="20577"/>
          <ac:spMkLst>
            <pc:docMk/>
            <pc:sldMk cId="1889917858" sldId="297"/>
            <ac:spMk id="3" creationId="{3955C143-CF71-4239-9F02-128F66C2007B}"/>
          </ac:spMkLst>
        </pc:spChg>
      </pc:sldChg>
      <pc:sldChg chg="modSp new">
        <pc:chgData name="Shyam Khatiwada" userId="S::stw0007@softwarica.edu.np::7f399dc2-1398-41d3-a2d0-ef7eee51de93" providerId="AD" clId="Web-{A8372B6F-87DD-8F53-E096-97080CF2B0D9}" dt="2020-05-10T08:24:20.532" v="288" actId="20577"/>
        <pc:sldMkLst>
          <pc:docMk/>
          <pc:sldMk cId="2015422504" sldId="298"/>
        </pc:sldMkLst>
        <pc:spChg chg="mod">
          <ac:chgData name="Shyam Khatiwada" userId="S::stw0007@softwarica.edu.np::7f399dc2-1398-41d3-a2d0-ef7eee51de93" providerId="AD" clId="Web-{A8372B6F-87DD-8F53-E096-97080CF2B0D9}" dt="2020-05-10T08:23:00.243" v="256" actId="14100"/>
          <ac:spMkLst>
            <pc:docMk/>
            <pc:sldMk cId="2015422504" sldId="298"/>
            <ac:spMk id="2" creationId="{36AE8EB7-387B-4154-A114-A81B3ECC7D6E}"/>
          </ac:spMkLst>
        </pc:spChg>
        <pc:spChg chg="mod">
          <ac:chgData name="Shyam Khatiwada" userId="S::stw0007@softwarica.edu.np::7f399dc2-1398-41d3-a2d0-ef7eee51de93" providerId="AD" clId="Web-{A8372B6F-87DD-8F53-E096-97080CF2B0D9}" dt="2020-05-10T08:24:20.532" v="288" actId="20577"/>
          <ac:spMkLst>
            <pc:docMk/>
            <pc:sldMk cId="2015422504" sldId="298"/>
            <ac:spMk id="3" creationId="{24585130-7DC0-40B5-99BA-FCA2E2C259B9}"/>
          </ac:spMkLst>
        </pc:spChg>
      </pc:sldChg>
    </pc:docChg>
  </pc:docChgLst>
  <pc:docChgLst>
    <pc:chgData name="Shyam Khatiwada" userId="S::stw0007@softwarica.edu.np::7f399dc2-1398-41d3-a2d0-ef7eee51de93" providerId="AD" clId="Web-{9D9C34E0-C78C-B813-BF46-99BB085ECB33}"/>
    <pc:docChg chg="addSld modSld">
      <pc:chgData name="Shyam Khatiwada" userId="S::stw0007@softwarica.edu.np::7f399dc2-1398-41d3-a2d0-ef7eee51de93" providerId="AD" clId="Web-{9D9C34E0-C78C-B813-BF46-99BB085ECB33}" dt="2020-05-11T15:45:17.458" v="213" actId="20577"/>
      <pc:docMkLst>
        <pc:docMk/>
      </pc:docMkLst>
      <pc:sldChg chg="modSp">
        <pc:chgData name="Shyam Khatiwada" userId="S::stw0007@softwarica.edu.np::7f399dc2-1398-41d3-a2d0-ef7eee51de93" providerId="AD" clId="Web-{9D9C34E0-C78C-B813-BF46-99BB085ECB33}" dt="2020-05-11T15:39:57.800" v="13" actId="20577"/>
        <pc:sldMkLst>
          <pc:docMk/>
          <pc:sldMk cId="3170722836" sldId="296"/>
        </pc:sldMkLst>
        <pc:spChg chg="mod">
          <ac:chgData name="Shyam Khatiwada" userId="S::stw0007@softwarica.edu.np::7f399dc2-1398-41d3-a2d0-ef7eee51de93" providerId="AD" clId="Web-{9D9C34E0-C78C-B813-BF46-99BB085ECB33}" dt="2020-05-11T15:39:57.800" v="13" actId="20577"/>
          <ac:spMkLst>
            <pc:docMk/>
            <pc:sldMk cId="3170722836" sldId="296"/>
            <ac:spMk id="3" creationId="{64AE52DD-B1F2-479C-B647-5E110A1BEEEA}"/>
          </ac:spMkLst>
        </pc:spChg>
      </pc:sldChg>
      <pc:sldChg chg="modSp">
        <pc:chgData name="Shyam Khatiwada" userId="S::stw0007@softwarica.edu.np::7f399dc2-1398-41d3-a2d0-ef7eee51de93" providerId="AD" clId="Web-{9D9C34E0-C78C-B813-BF46-99BB085ECB33}" dt="2020-05-11T15:42:08.988" v="98" actId="20577"/>
        <pc:sldMkLst>
          <pc:docMk/>
          <pc:sldMk cId="2015422504" sldId="298"/>
        </pc:sldMkLst>
        <pc:spChg chg="mod">
          <ac:chgData name="Shyam Khatiwada" userId="S::stw0007@softwarica.edu.np::7f399dc2-1398-41d3-a2d0-ef7eee51de93" providerId="AD" clId="Web-{9D9C34E0-C78C-B813-BF46-99BB085ECB33}" dt="2020-05-11T15:42:08.988" v="98" actId="20577"/>
          <ac:spMkLst>
            <pc:docMk/>
            <pc:sldMk cId="2015422504" sldId="298"/>
            <ac:spMk id="3" creationId="{24585130-7DC0-40B5-99BA-FCA2E2C259B9}"/>
          </ac:spMkLst>
        </pc:spChg>
      </pc:sldChg>
      <pc:sldChg chg="modSp new">
        <pc:chgData name="Shyam Khatiwada" userId="S::stw0007@softwarica.edu.np::7f399dc2-1398-41d3-a2d0-ef7eee51de93" providerId="AD" clId="Web-{9D9C34E0-C78C-B813-BF46-99BB085ECB33}" dt="2020-05-11T15:45:17.458" v="212" actId="20577"/>
        <pc:sldMkLst>
          <pc:docMk/>
          <pc:sldMk cId="3166400405" sldId="299"/>
        </pc:sldMkLst>
        <pc:spChg chg="mod">
          <ac:chgData name="Shyam Khatiwada" userId="S::stw0007@softwarica.edu.np::7f399dc2-1398-41d3-a2d0-ef7eee51de93" providerId="AD" clId="Web-{9D9C34E0-C78C-B813-BF46-99BB085ECB33}" dt="2020-05-11T15:43:06.911" v="115" actId="20577"/>
          <ac:spMkLst>
            <pc:docMk/>
            <pc:sldMk cId="3166400405" sldId="299"/>
            <ac:spMk id="2" creationId="{F415C4E3-CF13-4761-9B1B-B4A54EBA1661}"/>
          </ac:spMkLst>
        </pc:spChg>
        <pc:spChg chg="mod">
          <ac:chgData name="Shyam Khatiwada" userId="S::stw0007@softwarica.edu.np::7f399dc2-1398-41d3-a2d0-ef7eee51de93" providerId="AD" clId="Web-{9D9C34E0-C78C-B813-BF46-99BB085ECB33}" dt="2020-05-11T15:45:17.458" v="212" actId="20577"/>
          <ac:spMkLst>
            <pc:docMk/>
            <pc:sldMk cId="3166400405" sldId="299"/>
            <ac:spMk id="3" creationId="{DF39AD2E-B3C9-4432-BDFB-7E52B9D2E183}"/>
          </ac:spMkLst>
        </pc:spChg>
      </pc:sldChg>
    </pc:docChg>
  </pc:docChgLst>
  <pc:docChgLst>
    <pc:chgData name="Shyam Khatiwada" userId="S::stw0007@softwarica.edu.np::7f399dc2-1398-41d3-a2d0-ef7eee51de93" providerId="AD" clId="Web-{842BE2A5-7BF5-FB70-94AC-4343515EDC5B}"/>
    <pc:docChg chg="addSld modSld">
      <pc:chgData name="Shyam Khatiwada" userId="S::stw0007@softwarica.edu.np::7f399dc2-1398-41d3-a2d0-ef7eee51de93" providerId="AD" clId="Web-{842BE2A5-7BF5-FB70-94AC-4343515EDC5B}" dt="2020-03-06T11:01:55.443" v="1730" actId="20577"/>
      <pc:docMkLst>
        <pc:docMk/>
      </pc:docMkLst>
      <pc:sldChg chg="modSp new">
        <pc:chgData name="Shyam Khatiwada" userId="S::stw0007@softwarica.edu.np::7f399dc2-1398-41d3-a2d0-ef7eee51de93" providerId="AD" clId="Web-{842BE2A5-7BF5-FB70-94AC-4343515EDC5B}" dt="2020-03-06T04:17:56.841" v="314" actId="20577"/>
        <pc:sldMkLst>
          <pc:docMk/>
          <pc:sldMk cId="3381783278" sldId="271"/>
        </pc:sldMkLst>
        <pc:spChg chg="mod">
          <ac:chgData name="Shyam Khatiwada" userId="S::stw0007@softwarica.edu.np::7f399dc2-1398-41d3-a2d0-ef7eee51de93" providerId="AD" clId="Web-{842BE2A5-7BF5-FB70-94AC-4343515EDC5B}" dt="2020-03-06T04:11:39.776" v="19" actId="20577"/>
          <ac:spMkLst>
            <pc:docMk/>
            <pc:sldMk cId="3381783278" sldId="271"/>
            <ac:spMk id="2" creationId="{A7806204-21F9-4AB8-AD86-093BE57E2A56}"/>
          </ac:spMkLst>
        </pc:spChg>
        <pc:spChg chg="mod">
          <ac:chgData name="Shyam Khatiwada" userId="S::stw0007@softwarica.edu.np::7f399dc2-1398-41d3-a2d0-ef7eee51de93" providerId="AD" clId="Web-{842BE2A5-7BF5-FB70-94AC-4343515EDC5B}" dt="2020-03-06T04:17:56.841" v="314" actId="20577"/>
          <ac:spMkLst>
            <pc:docMk/>
            <pc:sldMk cId="3381783278" sldId="271"/>
            <ac:spMk id="3" creationId="{70F8FACA-53BC-4660-86BA-9A978F0CD9DA}"/>
          </ac:spMkLst>
        </pc:spChg>
      </pc:sldChg>
      <pc:sldChg chg="addSp delSp modSp new">
        <pc:chgData name="Shyam Khatiwada" userId="S::stw0007@softwarica.edu.np::7f399dc2-1398-41d3-a2d0-ef7eee51de93" providerId="AD" clId="Web-{842BE2A5-7BF5-FB70-94AC-4343515EDC5B}" dt="2020-03-06T04:41:30.681" v="347" actId="1076"/>
        <pc:sldMkLst>
          <pc:docMk/>
          <pc:sldMk cId="338931568" sldId="272"/>
        </pc:sldMkLst>
        <pc:spChg chg="mod">
          <ac:chgData name="Shyam Khatiwada" userId="S::stw0007@softwarica.edu.np::7f399dc2-1398-41d3-a2d0-ef7eee51de93" providerId="AD" clId="Web-{842BE2A5-7BF5-FB70-94AC-4343515EDC5B}" dt="2020-03-06T04:41:19.837" v="346" actId="14100"/>
          <ac:spMkLst>
            <pc:docMk/>
            <pc:sldMk cId="338931568" sldId="272"/>
            <ac:spMk id="2" creationId="{67A986F0-FA76-4C85-977D-53652B30F5D9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04:40:24.415" v="318"/>
          <ac:spMkLst>
            <pc:docMk/>
            <pc:sldMk cId="338931568" sldId="272"/>
            <ac:spMk id="3" creationId="{12C6E04F-05C8-48A7-A368-BB8057B90B6C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4:41:30.681" v="347" actId="1076"/>
          <ac:picMkLst>
            <pc:docMk/>
            <pc:sldMk cId="338931568" sldId="272"/>
            <ac:picMk id="4" creationId="{15427280-A0A3-417E-B20E-DBAE73F21C8F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4:45:51.338" v="391" actId="14100"/>
        <pc:sldMkLst>
          <pc:docMk/>
          <pc:sldMk cId="294451315" sldId="273"/>
        </pc:sldMkLst>
        <pc:spChg chg="mod">
          <ac:chgData name="Shyam Khatiwada" userId="S::stw0007@softwarica.edu.np::7f399dc2-1398-41d3-a2d0-ef7eee51de93" providerId="AD" clId="Web-{842BE2A5-7BF5-FB70-94AC-4343515EDC5B}" dt="2020-03-06T04:45:17.151" v="387" actId="14100"/>
          <ac:spMkLst>
            <pc:docMk/>
            <pc:sldMk cId="294451315" sldId="273"/>
            <ac:spMk id="2" creationId="{FA7B76DC-DCC5-48B4-B703-09607E6BDEA2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04:45:35.604" v="389"/>
          <ac:spMkLst>
            <pc:docMk/>
            <pc:sldMk cId="294451315" sldId="273"/>
            <ac:spMk id="3" creationId="{C35663D2-E7FB-46C5-AF54-14CB899D6FCC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4:45:51.338" v="391" actId="14100"/>
          <ac:picMkLst>
            <pc:docMk/>
            <pc:sldMk cId="294451315" sldId="273"/>
            <ac:picMk id="4" creationId="{2773E618-427C-4CE3-A3B8-8ECBB1EA0DAE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4:50:39.324" v="419" actId="14100"/>
        <pc:sldMkLst>
          <pc:docMk/>
          <pc:sldMk cId="3457225727" sldId="274"/>
        </pc:sldMkLst>
        <pc:spChg chg="mod">
          <ac:chgData name="Shyam Khatiwada" userId="S::stw0007@softwarica.edu.np::7f399dc2-1398-41d3-a2d0-ef7eee51de93" providerId="AD" clId="Web-{842BE2A5-7BF5-FB70-94AC-4343515EDC5B}" dt="2020-03-06T04:50:09.012" v="414" actId="14100"/>
          <ac:spMkLst>
            <pc:docMk/>
            <pc:sldMk cId="3457225727" sldId="274"/>
            <ac:spMk id="2" creationId="{F5502943-CE40-4FEB-9879-FB39D1A93E9C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04:50:21.777" v="416"/>
          <ac:spMkLst>
            <pc:docMk/>
            <pc:sldMk cId="3457225727" sldId="274"/>
            <ac:spMk id="3" creationId="{1E0AB8E1-9955-4C86-9428-F8660508DD4C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4:50:39.324" v="419" actId="14100"/>
          <ac:picMkLst>
            <pc:docMk/>
            <pc:sldMk cId="3457225727" sldId="274"/>
            <ac:picMk id="4" creationId="{918B5317-B50F-48C9-9BD8-931834B41A61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5:20:19.379" v="457" actId="14100"/>
        <pc:sldMkLst>
          <pc:docMk/>
          <pc:sldMk cId="141748112" sldId="275"/>
        </pc:sldMkLst>
        <pc:spChg chg="mod">
          <ac:chgData name="Shyam Khatiwada" userId="S::stw0007@softwarica.edu.np::7f399dc2-1398-41d3-a2d0-ef7eee51de93" providerId="AD" clId="Web-{842BE2A5-7BF5-FB70-94AC-4343515EDC5B}" dt="2020-03-06T05:20:08.629" v="455" actId="14100"/>
          <ac:spMkLst>
            <pc:docMk/>
            <pc:sldMk cId="141748112" sldId="275"/>
            <ac:spMk id="2" creationId="{E9CBD34E-A312-4074-A2B4-7B3CD7A25B78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05:19:54.707" v="452"/>
          <ac:spMkLst>
            <pc:docMk/>
            <pc:sldMk cId="141748112" sldId="275"/>
            <ac:spMk id="3" creationId="{6F3F0684-9971-42F5-A32F-BE838E35A4CC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5:20:19.379" v="457" actId="14100"/>
          <ac:picMkLst>
            <pc:docMk/>
            <pc:sldMk cId="141748112" sldId="275"/>
            <ac:picMk id="4" creationId="{9A338B94-EE70-415D-9344-C75CC575E1DB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5:21:18.989" v="509" actId="14100"/>
        <pc:sldMkLst>
          <pc:docMk/>
          <pc:sldMk cId="2165814422" sldId="276"/>
        </pc:sldMkLst>
        <pc:spChg chg="mod">
          <ac:chgData name="Shyam Khatiwada" userId="S::stw0007@softwarica.edu.np::7f399dc2-1398-41d3-a2d0-ef7eee51de93" providerId="AD" clId="Web-{842BE2A5-7BF5-FB70-94AC-4343515EDC5B}" dt="2020-03-06T05:20:47.879" v="505" actId="14100"/>
          <ac:spMkLst>
            <pc:docMk/>
            <pc:sldMk cId="2165814422" sldId="276"/>
            <ac:spMk id="2" creationId="{C745E3C7-0106-4AE2-B309-4B86D3292249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05:21:00.645" v="507"/>
          <ac:spMkLst>
            <pc:docMk/>
            <pc:sldMk cId="2165814422" sldId="276"/>
            <ac:spMk id="3" creationId="{724E3E21-B4E1-4D4A-9E9C-6CE5F3C299ED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5:21:18.989" v="509" actId="14100"/>
          <ac:picMkLst>
            <pc:docMk/>
            <pc:sldMk cId="2165814422" sldId="276"/>
            <ac:picMk id="4" creationId="{AFD377FF-1F91-43BA-9E8B-873BCC947941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5:30:14.555" v="556" actId="20577"/>
        <pc:sldMkLst>
          <pc:docMk/>
          <pc:sldMk cId="1071789546" sldId="277"/>
        </pc:sldMkLst>
        <pc:spChg chg="mod">
          <ac:chgData name="Shyam Khatiwada" userId="S::stw0007@softwarica.edu.np::7f399dc2-1398-41d3-a2d0-ef7eee51de93" providerId="AD" clId="Web-{842BE2A5-7BF5-FB70-94AC-4343515EDC5B}" dt="2020-03-06T05:30:14.555" v="556" actId="20577"/>
          <ac:spMkLst>
            <pc:docMk/>
            <pc:sldMk cId="1071789546" sldId="277"/>
            <ac:spMk id="2" creationId="{057AB0E0-500A-4A98-9C0B-A55C942AFC21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05:29:42.164" v="553"/>
          <ac:spMkLst>
            <pc:docMk/>
            <pc:sldMk cId="1071789546" sldId="277"/>
            <ac:spMk id="3" creationId="{85D9BEB1-D723-4C8D-B434-E6A252C3B7C3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5:29:59.680" v="555" actId="14100"/>
          <ac:picMkLst>
            <pc:docMk/>
            <pc:sldMk cId="1071789546" sldId="277"/>
            <ac:picMk id="4" creationId="{0EE10A14-4368-4B2C-8E64-24B4163ED4CB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05:30:58.336" v="568" actId="1076"/>
        <pc:sldMkLst>
          <pc:docMk/>
          <pc:sldMk cId="2916992713" sldId="278"/>
        </pc:sldMkLst>
        <pc:spChg chg="mod">
          <ac:chgData name="Shyam Khatiwada" userId="S::stw0007@softwarica.edu.np::7f399dc2-1398-41d3-a2d0-ef7eee51de93" providerId="AD" clId="Web-{842BE2A5-7BF5-FB70-94AC-4343515EDC5B}" dt="2020-03-06T05:30:39.149" v="564" actId="14100"/>
          <ac:spMkLst>
            <pc:docMk/>
            <pc:sldMk cId="2916992713" sldId="278"/>
            <ac:spMk id="2" creationId="{92A676DB-F58A-4B49-A0CF-91545CC9A394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05:30:46.524" v="565"/>
          <ac:spMkLst>
            <pc:docMk/>
            <pc:sldMk cId="2916992713" sldId="278"/>
            <ac:spMk id="3" creationId="{0C868D33-5853-41F0-B02D-360D3381F3EB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5:30:58.336" v="568" actId="1076"/>
          <ac:picMkLst>
            <pc:docMk/>
            <pc:sldMk cId="2916992713" sldId="278"/>
            <ac:picMk id="4" creationId="{14C80C03-80AD-4CD7-96C6-5DB2ECEDA665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24:43.677" v="1496" actId="1076"/>
        <pc:sldMkLst>
          <pc:docMk/>
          <pc:sldMk cId="753453547" sldId="279"/>
        </pc:sldMkLst>
        <pc:spChg chg="mod">
          <ac:chgData name="Shyam Khatiwada" userId="S::stw0007@softwarica.edu.np::7f399dc2-1398-41d3-a2d0-ef7eee51de93" providerId="AD" clId="Web-{842BE2A5-7BF5-FB70-94AC-4343515EDC5B}" dt="2020-03-06T07:44:10.344" v="607" actId="20577"/>
          <ac:spMkLst>
            <pc:docMk/>
            <pc:sldMk cId="753453547" sldId="279"/>
            <ac:spMk id="2" creationId="{3A3BC563-5199-4D70-85C9-DCD315127BE1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08:29:49.379" v="869"/>
          <ac:spMkLst>
            <pc:docMk/>
            <pc:sldMk cId="753453547" sldId="279"/>
            <ac:spMk id="3" creationId="{A78299EE-3EAE-4092-BB24-BD19BE547951}"/>
          </ac:spMkLst>
        </pc:spChg>
        <pc:spChg chg="add mod">
          <ac:chgData name="Shyam Khatiwada" userId="S::stw0007@softwarica.edu.np::7f399dc2-1398-41d3-a2d0-ef7eee51de93" providerId="AD" clId="Web-{842BE2A5-7BF5-FB70-94AC-4343515EDC5B}" dt="2020-03-06T09:59:08.364" v="902" actId="14100"/>
          <ac:spMkLst>
            <pc:docMk/>
            <pc:sldMk cId="753453547" sldId="279"/>
            <ac:spMk id="3" creationId="{EE153691-C1CE-4848-9C41-0F6323F597BA}"/>
          </ac:spMkLst>
        </pc:spChg>
        <pc:spChg chg="add mod">
          <ac:chgData name="Shyam Khatiwada" userId="S::stw0007@softwarica.edu.np::7f399dc2-1398-41d3-a2d0-ef7eee51de93" providerId="AD" clId="Web-{842BE2A5-7BF5-FB70-94AC-4343515EDC5B}" dt="2020-03-06T09:59:12.770" v="903" actId="1076"/>
          <ac:spMkLst>
            <pc:docMk/>
            <pc:sldMk cId="753453547" sldId="279"/>
            <ac:spMk id="5" creationId="{04999D85-F0EF-4412-9CC5-43128E3F206A}"/>
          </ac:spMkLst>
        </pc:spChg>
        <pc:spChg chg="add mod">
          <ac:chgData name="Shyam Khatiwada" userId="S::stw0007@softwarica.edu.np::7f399dc2-1398-41d3-a2d0-ef7eee51de93" providerId="AD" clId="Web-{842BE2A5-7BF5-FB70-94AC-4343515EDC5B}" dt="2020-03-06T10:02:35.926" v="1055" actId="14100"/>
          <ac:spMkLst>
            <pc:docMk/>
            <pc:sldMk cId="753453547" sldId="279"/>
            <ac:spMk id="6" creationId="{FEE4091E-84CB-48EB-9938-513652CD1B5E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08:29:59.348" v="871" actId="14100"/>
          <ac:picMkLst>
            <pc:docMk/>
            <pc:sldMk cId="753453547" sldId="279"/>
            <ac:picMk id="4" creationId="{63905EEA-C482-49FC-A375-F6A4F6C5EEBB}"/>
          </ac:picMkLst>
        </pc:picChg>
        <pc:picChg chg="add mod">
          <ac:chgData name="Shyam Khatiwada" userId="S::stw0007@softwarica.edu.np::7f399dc2-1398-41d3-a2d0-ef7eee51de93" providerId="AD" clId="Web-{842BE2A5-7BF5-FB70-94AC-4343515EDC5B}" dt="2020-03-06T10:24:43.677" v="1496" actId="1076"/>
          <ac:picMkLst>
            <pc:docMk/>
            <pc:sldMk cId="753453547" sldId="279"/>
            <ac:picMk id="7" creationId="{3B326CA8-B6E0-4C45-AC9F-846300610DC9}"/>
          </ac:picMkLst>
        </pc:picChg>
      </pc:sldChg>
      <pc:sldChg chg="modSp new">
        <pc:chgData name="Shyam Khatiwada" userId="S::stw0007@softwarica.edu.np::7f399dc2-1398-41d3-a2d0-ef7eee51de93" providerId="AD" clId="Web-{842BE2A5-7BF5-FB70-94AC-4343515EDC5B}" dt="2020-03-06T11:01:53.630" v="1728" actId="20577"/>
        <pc:sldMkLst>
          <pc:docMk/>
          <pc:sldMk cId="921802604" sldId="280"/>
        </pc:sldMkLst>
        <pc:spChg chg="mod">
          <ac:chgData name="Shyam Khatiwada" userId="S::stw0007@softwarica.edu.np::7f399dc2-1398-41d3-a2d0-ef7eee51de93" providerId="AD" clId="Web-{842BE2A5-7BF5-FB70-94AC-4343515EDC5B}" dt="2020-03-06T10:02:59.458" v="1075" actId="20577"/>
          <ac:spMkLst>
            <pc:docMk/>
            <pc:sldMk cId="921802604" sldId="280"/>
            <ac:spMk id="2" creationId="{8CFA891D-36F4-4EE9-BB5C-4C197A8A805D}"/>
          </ac:spMkLst>
        </pc:spChg>
        <pc:spChg chg="mod">
          <ac:chgData name="Shyam Khatiwada" userId="S::stw0007@softwarica.edu.np::7f399dc2-1398-41d3-a2d0-ef7eee51de93" providerId="AD" clId="Web-{842BE2A5-7BF5-FB70-94AC-4343515EDC5B}" dt="2020-03-06T11:01:53.630" v="1728" actId="20577"/>
          <ac:spMkLst>
            <pc:docMk/>
            <pc:sldMk cId="921802604" sldId="280"/>
            <ac:spMk id="3" creationId="{1C81D32E-B079-45AD-95D5-532FA0DD72F0}"/>
          </ac:spMkLst>
        </pc:spChg>
      </pc:sldChg>
      <pc:sldChg chg="addSp delSp modSp new">
        <pc:chgData name="Shyam Khatiwada" userId="S::stw0007@softwarica.edu.np::7f399dc2-1398-41d3-a2d0-ef7eee51de93" providerId="AD" clId="Web-{842BE2A5-7BF5-FB70-94AC-4343515EDC5B}" dt="2020-03-06T10:19:25.677" v="1494" actId="14100"/>
        <pc:sldMkLst>
          <pc:docMk/>
          <pc:sldMk cId="4161097679" sldId="281"/>
        </pc:sldMkLst>
        <pc:spChg chg="del mod">
          <ac:chgData name="Shyam Khatiwada" userId="S::stw0007@softwarica.edu.np::7f399dc2-1398-41d3-a2d0-ef7eee51de93" providerId="AD" clId="Web-{842BE2A5-7BF5-FB70-94AC-4343515EDC5B}" dt="2020-03-06T10:19:09.114" v="1491"/>
          <ac:spMkLst>
            <pc:docMk/>
            <pc:sldMk cId="4161097679" sldId="281"/>
            <ac:spMk id="2" creationId="{F7579ABF-3496-4746-9717-3C2B46B6A8C2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18:58.208" v="1489"/>
          <ac:spMkLst>
            <pc:docMk/>
            <pc:sldMk cId="4161097679" sldId="281"/>
            <ac:spMk id="3" creationId="{8B9CF663-55DC-44F8-8931-C75562870662}"/>
          </ac:spMkLst>
        </pc:spChg>
        <pc:spChg chg="add del mod">
          <ac:chgData name="Shyam Khatiwada" userId="S::stw0007@softwarica.edu.np::7f399dc2-1398-41d3-a2d0-ef7eee51de93" providerId="AD" clId="Web-{842BE2A5-7BF5-FB70-94AC-4343515EDC5B}" dt="2020-03-06T10:19:13.302" v="1492"/>
          <ac:spMkLst>
            <pc:docMk/>
            <pc:sldMk cId="4161097679" sldId="281"/>
            <ac:spMk id="7" creationId="{51B15831-B859-4853-9297-AB04F175BC87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19:25.677" v="1494" actId="14100"/>
          <ac:picMkLst>
            <pc:docMk/>
            <pc:sldMk cId="4161097679" sldId="281"/>
            <ac:picMk id="4" creationId="{9CDB8D61-9EB1-43A8-97EA-35F2FCA65A39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39:50.958" v="1559" actId="1076"/>
        <pc:sldMkLst>
          <pc:docMk/>
          <pc:sldMk cId="78158596" sldId="282"/>
        </pc:sldMkLst>
        <pc:spChg chg="mod">
          <ac:chgData name="Shyam Khatiwada" userId="S::stw0007@softwarica.edu.np::7f399dc2-1398-41d3-a2d0-ef7eee51de93" providerId="AD" clId="Web-{842BE2A5-7BF5-FB70-94AC-4343515EDC5B}" dt="2020-03-06T10:28:58.911" v="1554" actId="14100"/>
          <ac:spMkLst>
            <pc:docMk/>
            <pc:sldMk cId="78158596" sldId="282"/>
            <ac:spMk id="2" creationId="{7EFBEED6-3E66-44FF-9AAF-701C7C12623C}"/>
          </ac:spMkLst>
        </pc:spChg>
        <pc:spChg chg="del mod">
          <ac:chgData name="Shyam Khatiwada" userId="S::stw0007@softwarica.edu.np::7f399dc2-1398-41d3-a2d0-ef7eee51de93" providerId="AD" clId="Web-{842BE2A5-7BF5-FB70-94AC-4343515EDC5B}" dt="2020-03-06T10:39:39.818" v="1556"/>
          <ac:spMkLst>
            <pc:docMk/>
            <pc:sldMk cId="78158596" sldId="282"/>
            <ac:spMk id="3" creationId="{867E3E69-15E0-4307-B0D3-54ADFE4D5E11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39:50.958" v="1559" actId="1076"/>
          <ac:picMkLst>
            <pc:docMk/>
            <pc:sldMk cId="78158596" sldId="282"/>
            <ac:picMk id="4" creationId="{A351A200-0477-402C-9851-A4141D041CA0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47:04.115" v="1593" actId="14100"/>
        <pc:sldMkLst>
          <pc:docMk/>
          <pc:sldMk cId="2009262716" sldId="283"/>
        </pc:sldMkLst>
        <pc:spChg chg="mod">
          <ac:chgData name="Shyam Khatiwada" userId="S::stw0007@softwarica.edu.np::7f399dc2-1398-41d3-a2d0-ef7eee51de93" providerId="AD" clId="Web-{842BE2A5-7BF5-FB70-94AC-4343515EDC5B}" dt="2020-03-06T10:46:58.646" v="1592" actId="14100"/>
          <ac:spMkLst>
            <pc:docMk/>
            <pc:sldMk cId="2009262716" sldId="283"/>
            <ac:spMk id="2" creationId="{19545832-5D8B-4366-A8E9-D6689F001AD4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46:52.755" v="1590"/>
          <ac:spMkLst>
            <pc:docMk/>
            <pc:sldMk cId="2009262716" sldId="283"/>
            <ac:spMk id="3" creationId="{4AC9BF0E-FCC9-4780-A306-B2CE5F4BD299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47:04.115" v="1593" actId="14100"/>
          <ac:picMkLst>
            <pc:docMk/>
            <pc:sldMk cId="2009262716" sldId="283"/>
            <ac:picMk id="4" creationId="{702380C3-E757-4A35-9E5D-F4186050E73C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50:21.505" v="1689" actId="14100"/>
        <pc:sldMkLst>
          <pc:docMk/>
          <pc:sldMk cId="3931859175" sldId="284"/>
        </pc:sldMkLst>
        <pc:spChg chg="mod">
          <ac:chgData name="Shyam Khatiwada" userId="S::stw0007@softwarica.edu.np::7f399dc2-1398-41d3-a2d0-ef7eee51de93" providerId="AD" clId="Web-{842BE2A5-7BF5-FB70-94AC-4343515EDC5B}" dt="2020-03-06T10:49:25.458" v="1686" actId="14100"/>
          <ac:spMkLst>
            <pc:docMk/>
            <pc:sldMk cId="3931859175" sldId="284"/>
            <ac:spMk id="2" creationId="{264E737A-F49B-47D8-B8D9-06C2E5723C70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50:14.568" v="1687"/>
          <ac:spMkLst>
            <pc:docMk/>
            <pc:sldMk cId="3931859175" sldId="284"/>
            <ac:spMk id="3" creationId="{18FD95BF-D2B4-400D-AD30-34AB817A25EB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50:21.505" v="1689" actId="14100"/>
          <ac:picMkLst>
            <pc:docMk/>
            <pc:sldMk cId="3931859175" sldId="284"/>
            <ac:picMk id="4" creationId="{8F20E867-6CB1-4F15-9FC0-0B8FB57D314D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48:48.208" v="1636" actId="20577"/>
        <pc:sldMkLst>
          <pc:docMk/>
          <pc:sldMk cId="631005234" sldId="285"/>
        </pc:sldMkLst>
        <pc:spChg chg="mod">
          <ac:chgData name="Shyam Khatiwada" userId="S::stw0007@softwarica.edu.np::7f399dc2-1398-41d3-a2d0-ef7eee51de93" providerId="AD" clId="Web-{842BE2A5-7BF5-FB70-94AC-4343515EDC5B}" dt="2020-03-06T10:48:48.208" v="1636" actId="20577"/>
          <ac:spMkLst>
            <pc:docMk/>
            <pc:sldMk cId="631005234" sldId="285"/>
            <ac:spMk id="2" creationId="{748B6328-BECE-4A17-8639-AEEADD95E01B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48:00.427" v="1596"/>
          <ac:spMkLst>
            <pc:docMk/>
            <pc:sldMk cId="631005234" sldId="285"/>
            <ac:spMk id="3" creationId="{701E0591-4861-40DB-9EA5-1BADF773C0CB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48:07.380" v="1598" actId="14100"/>
          <ac:picMkLst>
            <pc:docMk/>
            <pc:sldMk cId="631005234" sldId="285"/>
            <ac:picMk id="4" creationId="{D2F1FB7C-8CEB-4DCE-945B-D5C15AB4C39E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54:54.787" v="1704" actId="14100"/>
        <pc:sldMkLst>
          <pc:docMk/>
          <pc:sldMk cId="1523758805" sldId="286"/>
        </pc:sldMkLst>
        <pc:spChg chg="del mod">
          <ac:chgData name="Shyam Khatiwada" userId="S::stw0007@softwarica.edu.np::7f399dc2-1398-41d3-a2d0-ef7eee51de93" providerId="AD" clId="Web-{842BE2A5-7BF5-FB70-94AC-4343515EDC5B}" dt="2020-03-06T10:54:26.443" v="1701"/>
          <ac:spMkLst>
            <pc:docMk/>
            <pc:sldMk cId="1523758805" sldId="286"/>
            <ac:spMk id="2" creationId="{3EC5CD91-BB3C-4C9A-92B1-160C994818BE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54:34.240" v="1702"/>
          <ac:spMkLst>
            <pc:docMk/>
            <pc:sldMk cId="1523758805" sldId="286"/>
            <ac:spMk id="3" creationId="{0EEF27DA-483B-4935-B88E-E92E901647C8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54:54.787" v="1704" actId="14100"/>
          <ac:picMkLst>
            <pc:docMk/>
            <pc:sldMk cId="1523758805" sldId="286"/>
            <ac:picMk id="4" creationId="{B85F221D-37E1-4BA3-945E-E89A9D3E9EF2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55:50.271" v="1709" actId="14100"/>
        <pc:sldMkLst>
          <pc:docMk/>
          <pc:sldMk cId="2408683758" sldId="287"/>
        </pc:sldMkLst>
        <pc:spChg chg="del">
          <ac:chgData name="Shyam Khatiwada" userId="S::stw0007@softwarica.edu.np::7f399dc2-1398-41d3-a2d0-ef7eee51de93" providerId="AD" clId="Web-{842BE2A5-7BF5-FB70-94AC-4343515EDC5B}" dt="2020-03-06T10:55:32.615" v="1706"/>
          <ac:spMkLst>
            <pc:docMk/>
            <pc:sldMk cId="2408683758" sldId="287"/>
            <ac:spMk id="2" creationId="{009B86F2-4885-4393-AE0E-AD021CEBFC64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55:42.896" v="1707"/>
          <ac:spMkLst>
            <pc:docMk/>
            <pc:sldMk cId="2408683758" sldId="287"/>
            <ac:spMk id="3" creationId="{65AFD0AD-0F1B-48C5-992C-DB2663DCBC1F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55:50.271" v="1709" actId="14100"/>
          <ac:picMkLst>
            <pc:docMk/>
            <pc:sldMk cId="2408683758" sldId="287"/>
            <ac:picMk id="4" creationId="{7441D90A-5E49-406C-839A-CCC7687908B5}"/>
          </ac:picMkLst>
        </pc:picChg>
      </pc:sldChg>
      <pc:sldChg chg="addSp delSp modSp new">
        <pc:chgData name="Shyam Khatiwada" userId="S::stw0007@softwarica.edu.np::7f399dc2-1398-41d3-a2d0-ef7eee51de93" providerId="AD" clId="Web-{842BE2A5-7BF5-FB70-94AC-4343515EDC5B}" dt="2020-03-06T10:58:19.130" v="1723" actId="14100"/>
        <pc:sldMkLst>
          <pc:docMk/>
          <pc:sldMk cId="1591918507" sldId="288"/>
        </pc:sldMkLst>
        <pc:spChg chg="del">
          <ac:chgData name="Shyam Khatiwada" userId="S::stw0007@softwarica.edu.np::7f399dc2-1398-41d3-a2d0-ef7eee51de93" providerId="AD" clId="Web-{842BE2A5-7BF5-FB70-94AC-4343515EDC5B}" dt="2020-03-06T10:56:09.443" v="1711"/>
          <ac:spMkLst>
            <pc:docMk/>
            <pc:sldMk cId="1591918507" sldId="288"/>
            <ac:spMk id="2" creationId="{E33AFA62-B0FE-444D-A8BB-968AB522A9C9}"/>
          </ac:spMkLst>
        </pc:spChg>
        <pc:spChg chg="del">
          <ac:chgData name="Shyam Khatiwada" userId="S::stw0007@softwarica.edu.np::7f399dc2-1398-41d3-a2d0-ef7eee51de93" providerId="AD" clId="Web-{842BE2A5-7BF5-FB70-94AC-4343515EDC5B}" dt="2020-03-06T10:56:42.771" v="1712"/>
          <ac:spMkLst>
            <pc:docMk/>
            <pc:sldMk cId="1591918507" sldId="288"/>
            <ac:spMk id="3" creationId="{FA3D4F20-B2E1-4B23-A1C4-2AB49BF1B024}"/>
          </ac:spMkLst>
        </pc:spChg>
        <pc:spChg chg="add mod">
          <ac:chgData name="Shyam Khatiwada" userId="S::stw0007@softwarica.edu.np::7f399dc2-1398-41d3-a2d0-ef7eee51de93" providerId="AD" clId="Web-{842BE2A5-7BF5-FB70-94AC-4343515EDC5B}" dt="2020-03-06T10:58:19.130" v="1723" actId="14100"/>
          <ac:spMkLst>
            <pc:docMk/>
            <pc:sldMk cId="1591918507" sldId="288"/>
            <ac:spMk id="6" creationId="{40C95B56-0641-497E-9110-0A61B0499521}"/>
          </ac:spMkLst>
        </pc:spChg>
        <pc:picChg chg="add mod ord">
          <ac:chgData name="Shyam Khatiwada" userId="S::stw0007@softwarica.edu.np::7f399dc2-1398-41d3-a2d0-ef7eee51de93" providerId="AD" clId="Web-{842BE2A5-7BF5-FB70-94AC-4343515EDC5B}" dt="2020-03-06T10:57:25.630" v="1715" actId="1076"/>
          <ac:picMkLst>
            <pc:docMk/>
            <pc:sldMk cId="1591918507" sldId="288"/>
            <ac:picMk id="4" creationId="{DEAA9D2B-C3A0-4CB9-B38F-A47DB4C78F1E}"/>
          </ac:picMkLst>
        </pc:picChg>
      </pc:sldChg>
    </pc:docChg>
  </pc:docChgLst>
  <pc:docChgLst>
    <pc:chgData name="Shyam Khatiwada" userId="S::stw0007@softwarica.edu.np::7f399dc2-1398-41d3-a2d0-ef7eee51de93" providerId="AD" clId="Web-{2C588ED7-A06C-D248-4B75-B1C2993D0EF3}"/>
    <pc:docChg chg="addSld delSld modSld">
      <pc:chgData name="Shyam Khatiwada" userId="S::stw0007@softwarica.edu.np::7f399dc2-1398-41d3-a2d0-ef7eee51de93" providerId="AD" clId="Web-{2C588ED7-A06C-D248-4B75-B1C2993D0EF3}" dt="2020-03-17T17:14:11.412" v="57" actId="14100"/>
      <pc:docMkLst>
        <pc:docMk/>
      </pc:docMkLst>
      <pc:sldChg chg="addSp delSp modSp new">
        <pc:chgData name="Shyam Khatiwada" userId="S::stw0007@softwarica.edu.np::7f399dc2-1398-41d3-a2d0-ef7eee51de93" providerId="AD" clId="Web-{2C588ED7-A06C-D248-4B75-B1C2993D0EF3}" dt="2020-03-17T16:17:01.031" v="15" actId="1076"/>
        <pc:sldMkLst>
          <pc:docMk/>
          <pc:sldMk cId="2813151836" sldId="292"/>
        </pc:sldMkLst>
        <pc:spChg chg="del">
          <ac:chgData name="Shyam Khatiwada" userId="S::stw0007@softwarica.edu.np::7f399dc2-1398-41d3-a2d0-ef7eee51de93" providerId="AD" clId="Web-{2C588ED7-A06C-D248-4B75-B1C2993D0EF3}" dt="2020-03-17T16:16:31.031" v="11"/>
          <ac:spMkLst>
            <pc:docMk/>
            <pc:sldMk cId="2813151836" sldId="292"/>
            <ac:spMk id="2" creationId="{E20C723A-6547-40D4-94A0-321A05C27B19}"/>
          </ac:spMkLst>
        </pc:spChg>
        <pc:spChg chg="del">
          <ac:chgData name="Shyam Khatiwada" userId="S::stw0007@softwarica.edu.np::7f399dc2-1398-41d3-a2d0-ef7eee51de93" providerId="AD" clId="Web-{2C588ED7-A06C-D248-4B75-B1C2993D0EF3}" dt="2020-03-17T16:16:38.124" v="12"/>
          <ac:spMkLst>
            <pc:docMk/>
            <pc:sldMk cId="2813151836" sldId="292"/>
            <ac:spMk id="3" creationId="{10089301-800F-49AB-A88A-A92A4062BF44}"/>
          </ac:spMkLst>
        </pc:spChg>
        <pc:picChg chg="add mod ord">
          <ac:chgData name="Shyam Khatiwada" userId="S::stw0007@softwarica.edu.np::7f399dc2-1398-41d3-a2d0-ef7eee51de93" providerId="AD" clId="Web-{2C588ED7-A06C-D248-4B75-B1C2993D0EF3}" dt="2020-03-17T16:17:01.031" v="15" actId="1076"/>
          <ac:picMkLst>
            <pc:docMk/>
            <pc:sldMk cId="2813151836" sldId="292"/>
            <ac:picMk id="4" creationId="{98E16038-F2EE-4EB8-BEB5-F51E2CB9DF65}"/>
          </ac:picMkLst>
        </pc:picChg>
      </pc:sldChg>
      <pc:sldChg chg="addSp delSp modSp new del mod setBg">
        <pc:chgData name="Shyam Khatiwada" userId="S::stw0007@softwarica.edu.np::7f399dc2-1398-41d3-a2d0-ef7eee51de93" providerId="AD" clId="Web-{2C588ED7-A06C-D248-4B75-B1C2993D0EF3}" dt="2020-03-17T16:16:22.249" v="9"/>
        <pc:sldMkLst>
          <pc:docMk/>
          <pc:sldMk cId="3593069875" sldId="292"/>
        </pc:sldMkLst>
        <pc:spChg chg="del">
          <ac:chgData name="Shyam Khatiwada" userId="S::stw0007@softwarica.edu.np::7f399dc2-1398-41d3-a2d0-ef7eee51de93" providerId="AD" clId="Web-{2C588ED7-A06C-D248-4B75-B1C2993D0EF3}" dt="2020-03-17T15:55:23.155" v="1"/>
          <ac:spMkLst>
            <pc:docMk/>
            <pc:sldMk cId="3593069875" sldId="292"/>
            <ac:spMk id="2" creationId="{75FB51CD-54BA-410A-A622-EBF4F2D0A0C2}"/>
          </ac:spMkLst>
        </pc:spChg>
        <pc:spChg chg="del">
          <ac:chgData name="Shyam Khatiwada" userId="S::stw0007@softwarica.edu.np::7f399dc2-1398-41d3-a2d0-ef7eee51de93" providerId="AD" clId="Web-{2C588ED7-A06C-D248-4B75-B1C2993D0EF3}" dt="2020-03-17T15:56:04.999" v="2"/>
          <ac:spMkLst>
            <pc:docMk/>
            <pc:sldMk cId="3593069875" sldId="292"/>
            <ac:spMk id="3" creationId="{48F2FB14-3AE1-4BC1-9EB6-AEEA2C9E8FFD}"/>
          </ac:spMkLst>
        </pc:spChg>
        <pc:spChg chg="add">
          <ac:chgData name="Shyam Khatiwada" userId="S::stw0007@softwarica.edu.np::7f399dc2-1398-41d3-a2d0-ef7eee51de93" providerId="AD" clId="Web-{2C588ED7-A06C-D248-4B75-B1C2993D0EF3}" dt="2020-03-17T15:57:17.109" v="8"/>
          <ac:spMkLst>
            <pc:docMk/>
            <pc:sldMk cId="3593069875" sldId="292"/>
            <ac:spMk id="6" creationId="{16C5FA50-8D52-4617-AF91-5C7B1C8352F1}"/>
          </ac:spMkLst>
        </pc:spChg>
        <pc:spChg chg="add del">
          <ac:chgData name="Shyam Khatiwada" userId="S::stw0007@softwarica.edu.np::7f399dc2-1398-41d3-a2d0-ef7eee51de93" providerId="AD" clId="Web-{2C588ED7-A06C-D248-4B75-B1C2993D0EF3}" dt="2020-03-17T15:57:17.093" v="7"/>
          <ac:spMkLst>
            <pc:docMk/>
            <pc:sldMk cId="3593069875" sldId="292"/>
            <ac:spMk id="9" creationId="{6FF0F0B8-5B06-4174-9742-1FD7ABE712A7}"/>
          </ac:spMkLst>
        </pc:spChg>
        <pc:spChg chg="add">
          <ac:chgData name="Shyam Khatiwada" userId="S::stw0007@softwarica.edu.np::7f399dc2-1398-41d3-a2d0-ef7eee51de93" providerId="AD" clId="Web-{2C588ED7-A06C-D248-4B75-B1C2993D0EF3}" dt="2020-03-17T15:57:17.109" v="8"/>
          <ac:spMkLst>
            <pc:docMk/>
            <pc:sldMk cId="3593069875" sldId="292"/>
            <ac:spMk id="11" creationId="{E223798C-12AD-4B0C-A50C-D676347D67CF}"/>
          </ac:spMkLst>
        </pc:spChg>
        <pc:picChg chg="add mod ord">
          <ac:chgData name="Shyam Khatiwada" userId="S::stw0007@softwarica.edu.np::7f399dc2-1398-41d3-a2d0-ef7eee51de93" providerId="AD" clId="Web-{2C588ED7-A06C-D248-4B75-B1C2993D0EF3}" dt="2020-03-17T15:57:17.109" v="8"/>
          <ac:picMkLst>
            <pc:docMk/>
            <pc:sldMk cId="3593069875" sldId="292"/>
            <ac:picMk id="4" creationId="{0F6E2B7C-8F01-4D95-979B-C8B830114188}"/>
          </ac:picMkLst>
        </pc:picChg>
      </pc:sldChg>
      <pc:sldChg chg="addSp delSp modSp new">
        <pc:chgData name="Shyam Khatiwada" userId="S::stw0007@softwarica.edu.np::7f399dc2-1398-41d3-a2d0-ef7eee51de93" providerId="AD" clId="Web-{2C588ED7-A06C-D248-4B75-B1C2993D0EF3}" dt="2020-03-17T16:20:10.187" v="21" actId="1076"/>
        <pc:sldMkLst>
          <pc:docMk/>
          <pc:sldMk cId="3820817336" sldId="293"/>
        </pc:sldMkLst>
        <pc:spChg chg="del">
          <ac:chgData name="Shyam Khatiwada" userId="S::stw0007@softwarica.edu.np::7f399dc2-1398-41d3-a2d0-ef7eee51de93" providerId="AD" clId="Web-{2C588ED7-A06C-D248-4B75-B1C2993D0EF3}" dt="2020-03-17T16:19:00.203" v="17"/>
          <ac:spMkLst>
            <pc:docMk/>
            <pc:sldMk cId="3820817336" sldId="293"/>
            <ac:spMk id="2" creationId="{5420C30E-C891-41DF-A10F-F0E01789AF8C}"/>
          </ac:spMkLst>
        </pc:spChg>
        <pc:spChg chg="del">
          <ac:chgData name="Shyam Khatiwada" userId="S::stw0007@softwarica.edu.np::7f399dc2-1398-41d3-a2d0-ef7eee51de93" providerId="AD" clId="Web-{2C588ED7-A06C-D248-4B75-B1C2993D0EF3}" dt="2020-03-17T16:19:53.812" v="18"/>
          <ac:spMkLst>
            <pc:docMk/>
            <pc:sldMk cId="3820817336" sldId="293"/>
            <ac:spMk id="3" creationId="{CDD894D5-B613-4AE3-9BD8-BAE6177860A2}"/>
          </ac:spMkLst>
        </pc:spChg>
        <pc:picChg chg="add mod ord">
          <ac:chgData name="Shyam Khatiwada" userId="S::stw0007@softwarica.edu.np::7f399dc2-1398-41d3-a2d0-ef7eee51de93" providerId="AD" clId="Web-{2C588ED7-A06C-D248-4B75-B1C2993D0EF3}" dt="2020-03-17T16:20:10.187" v="21" actId="1076"/>
          <ac:picMkLst>
            <pc:docMk/>
            <pc:sldMk cId="3820817336" sldId="293"/>
            <ac:picMk id="4" creationId="{101ECEFD-1061-4F00-8749-05574F09C721}"/>
          </ac:picMkLst>
        </pc:picChg>
      </pc:sldChg>
      <pc:sldChg chg="addSp delSp modSp new del">
        <pc:chgData name="Shyam Khatiwada" userId="S::stw0007@softwarica.edu.np::7f399dc2-1398-41d3-a2d0-ef7eee51de93" providerId="AD" clId="Web-{2C588ED7-A06C-D248-4B75-B1C2993D0EF3}" dt="2020-03-17T17:03:11.596" v="29"/>
        <pc:sldMkLst>
          <pc:docMk/>
          <pc:sldMk cId="117444771" sldId="294"/>
        </pc:sldMkLst>
        <pc:spChg chg="del">
          <ac:chgData name="Shyam Khatiwada" userId="S::stw0007@softwarica.edu.np::7f399dc2-1398-41d3-a2d0-ef7eee51de93" providerId="AD" clId="Web-{2C588ED7-A06C-D248-4B75-B1C2993D0EF3}" dt="2020-03-17T16:22:30.312" v="23"/>
          <ac:spMkLst>
            <pc:docMk/>
            <pc:sldMk cId="117444771" sldId="294"/>
            <ac:spMk id="2" creationId="{73DEADF5-C6FB-4444-892C-FEC5E5F8AC23}"/>
          </ac:spMkLst>
        </pc:spChg>
        <pc:spChg chg="del">
          <ac:chgData name="Shyam Khatiwada" userId="S::stw0007@softwarica.edu.np::7f399dc2-1398-41d3-a2d0-ef7eee51de93" providerId="AD" clId="Web-{2C588ED7-A06C-D248-4B75-B1C2993D0EF3}" dt="2020-03-17T16:24:52.437" v="24"/>
          <ac:spMkLst>
            <pc:docMk/>
            <pc:sldMk cId="117444771" sldId="294"/>
            <ac:spMk id="3" creationId="{869654EB-A37B-4D7C-A4B0-2AB68F07BCEE}"/>
          </ac:spMkLst>
        </pc:spChg>
        <pc:spChg chg="add mod">
          <ac:chgData name="Shyam Khatiwada" userId="S::stw0007@softwarica.edu.np::7f399dc2-1398-41d3-a2d0-ef7eee51de93" providerId="AD" clId="Web-{2C588ED7-A06C-D248-4B75-B1C2993D0EF3}" dt="2020-03-17T16:26:06.797" v="28"/>
          <ac:spMkLst>
            <pc:docMk/>
            <pc:sldMk cId="117444771" sldId="294"/>
            <ac:spMk id="7" creationId="{69DBE55C-91DA-4437-97FB-412D3C196FDD}"/>
          </ac:spMkLst>
        </pc:spChg>
        <pc:picChg chg="add del mod ord">
          <ac:chgData name="Shyam Khatiwada" userId="S::stw0007@softwarica.edu.np::7f399dc2-1398-41d3-a2d0-ef7eee51de93" providerId="AD" clId="Web-{2C588ED7-A06C-D248-4B75-B1C2993D0EF3}" dt="2020-03-17T16:26:06.797" v="28"/>
          <ac:picMkLst>
            <pc:docMk/>
            <pc:sldMk cId="117444771" sldId="294"/>
            <ac:picMk id="4" creationId="{93EF2FB4-411D-4694-A563-E64A90E43B78}"/>
          </ac:picMkLst>
        </pc:picChg>
      </pc:sldChg>
      <pc:sldChg chg="addSp delSp modSp new">
        <pc:chgData name="Shyam Khatiwada" userId="S::stw0007@softwarica.edu.np::7f399dc2-1398-41d3-a2d0-ef7eee51de93" providerId="AD" clId="Web-{2C588ED7-A06C-D248-4B75-B1C2993D0EF3}" dt="2020-03-17T17:12:58.974" v="46" actId="14100"/>
        <pc:sldMkLst>
          <pc:docMk/>
          <pc:sldMk cId="1954310702" sldId="294"/>
        </pc:sldMkLst>
        <pc:spChg chg="mod">
          <ac:chgData name="Shyam Khatiwada" userId="S::stw0007@softwarica.edu.np::7f399dc2-1398-41d3-a2d0-ef7eee51de93" providerId="AD" clId="Web-{2C588ED7-A06C-D248-4B75-B1C2993D0EF3}" dt="2020-03-17T17:05:40.362" v="41" actId="20577"/>
          <ac:spMkLst>
            <pc:docMk/>
            <pc:sldMk cId="1954310702" sldId="294"/>
            <ac:spMk id="2" creationId="{DCCF65C4-55AD-4CDA-B5A1-80BC4E171097}"/>
          </ac:spMkLst>
        </pc:spChg>
        <pc:spChg chg="del">
          <ac:chgData name="Shyam Khatiwada" userId="S::stw0007@softwarica.edu.np::7f399dc2-1398-41d3-a2d0-ef7eee51de93" providerId="AD" clId="Web-{2C588ED7-A06C-D248-4B75-B1C2993D0EF3}" dt="2020-03-17T17:12:51.083" v="44"/>
          <ac:spMkLst>
            <pc:docMk/>
            <pc:sldMk cId="1954310702" sldId="294"/>
            <ac:spMk id="3" creationId="{CD0F0A30-FD21-421F-B8C2-490A1DDB4B51}"/>
          </ac:spMkLst>
        </pc:spChg>
        <pc:picChg chg="add mod ord">
          <ac:chgData name="Shyam Khatiwada" userId="S::stw0007@softwarica.edu.np::7f399dc2-1398-41d3-a2d0-ef7eee51de93" providerId="AD" clId="Web-{2C588ED7-A06C-D248-4B75-B1C2993D0EF3}" dt="2020-03-17T17:12:58.974" v="46" actId="14100"/>
          <ac:picMkLst>
            <pc:docMk/>
            <pc:sldMk cId="1954310702" sldId="294"/>
            <ac:picMk id="4" creationId="{12AF4BCC-A47F-40AE-8FF4-6291A405888B}"/>
          </ac:picMkLst>
        </pc:picChg>
      </pc:sldChg>
      <pc:sldChg chg="addSp delSp modSp new">
        <pc:chgData name="Shyam Khatiwada" userId="S::stw0007@softwarica.edu.np::7f399dc2-1398-41d3-a2d0-ef7eee51de93" providerId="AD" clId="Web-{2C588ED7-A06C-D248-4B75-B1C2993D0EF3}" dt="2020-03-17T17:14:11.412" v="57" actId="14100"/>
        <pc:sldMkLst>
          <pc:docMk/>
          <pc:sldMk cId="2814631289" sldId="295"/>
        </pc:sldMkLst>
        <pc:spChg chg="mod">
          <ac:chgData name="Shyam Khatiwada" userId="S::stw0007@softwarica.edu.np::7f399dc2-1398-41d3-a2d0-ef7eee51de93" providerId="AD" clId="Web-{2C588ED7-A06C-D248-4B75-B1C2993D0EF3}" dt="2020-03-17T17:13:43.162" v="50" actId="14100"/>
          <ac:spMkLst>
            <pc:docMk/>
            <pc:sldMk cId="2814631289" sldId="295"/>
            <ac:spMk id="2" creationId="{A575E912-548E-4AB0-8FC0-9C67773A919D}"/>
          </ac:spMkLst>
        </pc:spChg>
        <pc:spChg chg="del mod">
          <ac:chgData name="Shyam Khatiwada" userId="S::stw0007@softwarica.edu.np::7f399dc2-1398-41d3-a2d0-ef7eee51de93" providerId="AD" clId="Web-{2C588ED7-A06C-D248-4B75-B1C2993D0EF3}" dt="2020-03-17T17:14:00.975" v="55"/>
          <ac:spMkLst>
            <pc:docMk/>
            <pc:sldMk cId="2814631289" sldId="295"/>
            <ac:spMk id="3" creationId="{A09F92D8-9B52-4E84-881E-A9C37746DF5A}"/>
          </ac:spMkLst>
        </pc:spChg>
        <pc:picChg chg="add mod ord">
          <ac:chgData name="Shyam Khatiwada" userId="S::stw0007@softwarica.edu.np::7f399dc2-1398-41d3-a2d0-ef7eee51de93" providerId="AD" clId="Web-{2C588ED7-A06C-D248-4B75-B1C2993D0EF3}" dt="2020-03-17T17:14:11.412" v="57" actId="14100"/>
          <ac:picMkLst>
            <pc:docMk/>
            <pc:sldMk cId="2814631289" sldId="295"/>
            <ac:picMk id="4" creationId="{1B65B248-868F-47FB-8199-42459493568B}"/>
          </ac:picMkLst>
        </pc:picChg>
      </pc:sldChg>
    </pc:docChg>
  </pc:docChgLst>
  <pc:docChgLst>
    <pc:chgData name="Shyam Khatiwada" userId="S::stw0007@softwarica.edu.np::7f399dc2-1398-41d3-a2d0-ef7eee51de93" providerId="AD" clId="Web-{95A8229A-356A-18A5-BDDB-4C066777AE39}"/>
    <pc:docChg chg="addSld modSld">
      <pc:chgData name="Shyam Khatiwada" userId="S::stw0007@softwarica.edu.np::7f399dc2-1398-41d3-a2d0-ef7eee51de93" providerId="AD" clId="Web-{95A8229A-356A-18A5-BDDB-4C066777AE39}" dt="2020-03-04T11:15:27.944" v="35"/>
      <pc:docMkLst>
        <pc:docMk/>
      </pc:docMkLst>
      <pc:sldChg chg="modSp">
        <pc:chgData name="Shyam Khatiwada" userId="S::stw0007@softwarica.edu.np::7f399dc2-1398-41d3-a2d0-ef7eee51de93" providerId="AD" clId="Web-{95A8229A-356A-18A5-BDDB-4C066777AE39}" dt="2020-03-04T10:57:22.490" v="33" actId="20577"/>
        <pc:sldMkLst>
          <pc:docMk/>
          <pc:sldMk cId="1410179860" sldId="259"/>
        </pc:sldMkLst>
        <pc:spChg chg="mod">
          <ac:chgData name="Shyam Khatiwada" userId="S::stw0007@softwarica.edu.np::7f399dc2-1398-41d3-a2d0-ef7eee51de93" providerId="AD" clId="Web-{95A8229A-356A-18A5-BDDB-4C066777AE39}" dt="2020-03-04T10:57:22.490" v="33" actId="20577"/>
          <ac:spMkLst>
            <pc:docMk/>
            <pc:sldMk cId="1410179860" sldId="259"/>
            <ac:spMk id="3" creationId="{00000000-0000-0000-0000-000000000000}"/>
          </ac:spMkLst>
        </pc:spChg>
      </pc:sldChg>
      <pc:sldChg chg="new">
        <pc:chgData name="Shyam Khatiwada" userId="S::stw0007@softwarica.edu.np::7f399dc2-1398-41d3-a2d0-ef7eee51de93" providerId="AD" clId="Web-{95A8229A-356A-18A5-BDDB-4C066777AE39}" dt="2020-03-04T11:15:27.944" v="35"/>
        <pc:sldMkLst>
          <pc:docMk/>
          <pc:sldMk cId="21563543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2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5EA1-11C0-455F-AB9F-2F0FC059BBF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DEBF-7348-4AC8-975D-9E7337D27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9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atl0qrT0b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1991043"/>
            <a:ext cx="9144000" cy="2387600"/>
          </a:xfrm>
        </p:spPr>
        <p:txBody>
          <a:bodyPr/>
          <a:lstStyle/>
          <a:p>
            <a:r>
              <a:rPr lang="en-GB"/>
              <a:t>How to write an Algorithm and its Basic</a:t>
            </a:r>
          </a:p>
        </p:txBody>
      </p:sp>
    </p:spTree>
    <p:extLst>
      <p:ext uri="{BB962C8B-B14F-4D97-AF65-F5344CB8AC3E}">
        <p14:creationId xmlns:p14="http://schemas.microsoft.com/office/powerpoint/2010/main" val="36584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B7C-46ED-4832-8E33-5EBD063D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which one algorithm should we choose?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FB96-9D9C-43BE-A04A-51B4D5BC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886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We Choose ==&gt;&gt; Most Efficient / best suited for our requirement.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Efficiency depends on:</a:t>
            </a:r>
          </a:p>
          <a:p>
            <a:pPr lvl="1"/>
            <a:r>
              <a:rPr lang="en-US">
                <a:cs typeface="Calibri" panose="020F0502020204030204"/>
              </a:rPr>
              <a:t>Running time</a:t>
            </a:r>
          </a:p>
          <a:p>
            <a:pPr lvl="1"/>
            <a:r>
              <a:rPr lang="en-US">
                <a:cs typeface="Calibri" panose="020F0502020204030204"/>
              </a:rPr>
              <a:t>Memory</a:t>
            </a: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765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/>
          </a:bodyPr>
          <a:lstStyle/>
          <a:p>
            <a:pPr algn="ctr"/>
            <a:r>
              <a:rPr lang="en-GB"/>
              <a:t>Algorithm Complexity:</a:t>
            </a:r>
            <a:br>
              <a:rPr lang="en-GB"/>
            </a:br>
            <a:br>
              <a:rPr lang="en-GB"/>
            </a:br>
            <a:r>
              <a:rPr lang="en-GB" sz="4000"/>
              <a:t>Two main factors, which decide the efficiency of 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499"/>
            <a:ext cx="10515600" cy="3086101"/>
          </a:xfrm>
          <a:solidFill>
            <a:schemeClr val="bg2"/>
          </a:solidFill>
        </p:spPr>
        <p:txBody>
          <a:bodyPr/>
          <a:lstStyle/>
          <a:p>
            <a:r>
              <a:rPr lang="en-GB" b="1"/>
              <a:t>Time Factor </a:t>
            </a:r>
            <a:r>
              <a:rPr lang="en-GB"/>
              <a:t>– Time is measured by counting the number of key operation such as comparisons in the sorting algorithm.</a:t>
            </a:r>
          </a:p>
          <a:p>
            <a:endParaRPr lang="en-GB"/>
          </a:p>
          <a:p>
            <a:r>
              <a:rPr lang="en-GB" b="1"/>
              <a:t>Space Factor </a:t>
            </a:r>
            <a:r>
              <a:rPr lang="en-GB"/>
              <a:t>– Space is measured by counting the maximum memory space required by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9388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71B9-E332-4345-8F03-12E584A20A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>
                <a:cs typeface="Calibri Light"/>
              </a:rPr>
              <a:t>Measuring running time of an algorithm: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93A23-89C0-4843-9F4A-0854CE041D06}"/>
              </a:ext>
            </a:extLst>
          </p:cNvPr>
          <p:cNvSpPr/>
          <p:nvPr/>
        </p:nvSpPr>
        <p:spPr>
          <a:xfrm>
            <a:off x="2058838" y="3331234"/>
            <a:ext cx="273169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Experimental Method</a:t>
            </a:r>
            <a:endParaRPr lang="en-US" sz="20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06619-9AE9-4725-8D41-886168DA8C89}"/>
              </a:ext>
            </a:extLst>
          </p:cNvPr>
          <p:cNvSpPr/>
          <p:nvPr/>
        </p:nvSpPr>
        <p:spPr>
          <a:xfrm>
            <a:off x="7680384" y="3331233"/>
            <a:ext cx="273169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Analytical Method</a:t>
            </a:r>
            <a:endParaRPr lang="en-US" sz="2000" b="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BFD2A7-ED8B-4899-A435-FB70FDB5BC18}"/>
              </a:ext>
            </a:extLst>
          </p:cNvPr>
          <p:cNvCxnSpPr/>
          <p:nvPr/>
        </p:nvCxnSpPr>
        <p:spPr>
          <a:xfrm flipH="1">
            <a:off x="5157696" y="1950108"/>
            <a:ext cx="782127" cy="127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C3CD0C-CA66-459B-A984-A3C308E97DF9}"/>
              </a:ext>
            </a:extLst>
          </p:cNvPr>
          <p:cNvCxnSpPr>
            <a:cxnSpLocks/>
          </p:cNvCxnSpPr>
          <p:nvPr/>
        </p:nvCxnSpPr>
        <p:spPr>
          <a:xfrm>
            <a:off x="6141107" y="1964486"/>
            <a:ext cx="1058174" cy="12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56BC-B887-42C3-B406-0C93D897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Experimental Method: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5081-F405-4610-BB9F-21C36896053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Implement the algorithm in a language and execute it.</a:t>
            </a:r>
          </a:p>
          <a:p>
            <a:pPr lvl="1"/>
            <a:r>
              <a:rPr lang="en-US">
                <a:cs typeface="Calibri"/>
              </a:rPr>
              <a:t>Dependent on hardware and software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Runs it on different inputs.</a:t>
            </a:r>
          </a:p>
          <a:p>
            <a:pPr lvl="1"/>
            <a:r>
              <a:rPr lang="en-US">
                <a:cs typeface="Calibri"/>
              </a:rPr>
              <a:t>Limited number of inputs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Record the exact Running time.</a:t>
            </a:r>
          </a:p>
          <a:p>
            <a:pPr lvl="1"/>
            <a:r>
              <a:rPr lang="en-US">
                <a:cs typeface="Calibri"/>
              </a:rPr>
              <a:t>Not feasible for algorithm that take long time to execute.</a:t>
            </a:r>
          </a:p>
        </p:txBody>
      </p:sp>
    </p:spTree>
    <p:extLst>
      <p:ext uri="{BB962C8B-B14F-4D97-AF65-F5344CB8AC3E}">
        <p14:creationId xmlns:p14="http://schemas.microsoft.com/office/powerpoint/2010/main" val="73836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CFB7-7973-4F3C-AA3A-E329DCD1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Analytical Method: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03A7-8847-4C7A-BCC2-E83FBC14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4961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It is also known as Asymptotic analysis.</a:t>
            </a:r>
          </a:p>
          <a:p>
            <a:r>
              <a:rPr lang="en-US">
                <a:cs typeface="Calibri"/>
              </a:rPr>
              <a:t>In this method, it is not necessary to calculate the exact running time.so no need to run the program.</a:t>
            </a:r>
          </a:p>
          <a:p>
            <a:r>
              <a:rPr lang="en-US">
                <a:cs typeface="Calibri"/>
              </a:rPr>
              <a:t>Points:</a:t>
            </a:r>
          </a:p>
          <a:p>
            <a:pPr lvl="1"/>
            <a:r>
              <a:rPr lang="en-US">
                <a:cs typeface="Calibri"/>
              </a:rPr>
              <a:t>Analyze running time based on input size.</a:t>
            </a:r>
          </a:p>
          <a:p>
            <a:pPr lvl="1"/>
            <a:r>
              <a:rPr lang="en-US">
                <a:cs typeface="Calibri"/>
              </a:rPr>
              <a:t>Independent of the software and hardware</a:t>
            </a:r>
          </a:p>
          <a:p>
            <a:pPr lvl="1"/>
            <a:r>
              <a:rPr lang="en-US">
                <a:cs typeface="Calibri"/>
              </a:rPr>
              <a:t>Consider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335244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40C4-067A-4392-BC69-60A1984F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20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Asymptotic analysis: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68B4-5159-42E4-90CC-D3126266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927"/>
            <a:ext cx="10515600" cy="4035036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>
                <a:cs typeface="Calibri"/>
              </a:rPr>
              <a:t>Small input size ------------&gt; less Running time</a:t>
            </a:r>
          </a:p>
          <a:p>
            <a:pPr marL="514350" indent="-514350"/>
            <a:r>
              <a:rPr lang="en-US">
                <a:cs typeface="Calibri"/>
              </a:rPr>
              <a:t>Big input size ----------------&gt; More Running time</a:t>
            </a:r>
          </a:p>
          <a:p>
            <a:pPr marL="514350" indent="-514350"/>
            <a:r>
              <a:rPr lang="en-US">
                <a:cs typeface="Calibri"/>
              </a:rPr>
              <a:t>Input size increases ---------&gt; Running time also increases</a:t>
            </a:r>
          </a:p>
          <a:p>
            <a:pPr marL="514350" indent="-514350"/>
            <a:r>
              <a:rPr lang="en-US">
                <a:cs typeface="Calibri"/>
              </a:rPr>
              <a:t>Input size is doubled ---------&gt; Running time might double</a:t>
            </a:r>
          </a:p>
          <a:p>
            <a:pPr marL="514350" indent="-514350"/>
            <a:r>
              <a:rPr lang="en-US">
                <a:cs typeface="Calibri"/>
              </a:rPr>
              <a:t>Input increases n size----------&gt; Running time increases n times.</a:t>
            </a:r>
          </a:p>
          <a:p>
            <a:pPr marL="971550" lvl="1"/>
            <a:r>
              <a:rPr lang="en-US">
                <a:cs typeface="Calibri"/>
              </a:rPr>
              <a:t>All this depends upon the algorithm.</a:t>
            </a:r>
          </a:p>
          <a:p>
            <a:pPr marL="971550" lvl="1"/>
            <a:r>
              <a:rPr lang="en-US">
                <a:cs typeface="Calibri"/>
              </a:rPr>
              <a:t>Above behavior is study in Asymptotic analysis.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8D5C2-1A3E-4B1B-A53A-B99372ABA495}"/>
              </a:ext>
            </a:extLst>
          </p:cNvPr>
          <p:cNvSpPr/>
          <p:nvPr/>
        </p:nvSpPr>
        <p:spPr>
          <a:xfrm>
            <a:off x="1196197" y="1260894"/>
            <a:ext cx="2746074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Size of input(n)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B9533-C1C1-4817-AB84-B343C9044951}"/>
              </a:ext>
            </a:extLst>
          </p:cNvPr>
          <p:cNvSpPr/>
          <p:nvPr/>
        </p:nvSpPr>
        <p:spPr>
          <a:xfrm>
            <a:off x="7881667" y="1260894"/>
            <a:ext cx="2746074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Running time</a:t>
            </a:r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2165C15-C581-4979-9E32-FED53C32E1EB}"/>
              </a:ext>
            </a:extLst>
          </p:cNvPr>
          <p:cNvSpPr/>
          <p:nvPr/>
        </p:nvSpPr>
        <p:spPr>
          <a:xfrm>
            <a:off x="4987671" y="1259219"/>
            <a:ext cx="2343508" cy="460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C5C85-7F80-4BAF-9FF0-7219D6DC49C5}"/>
              </a:ext>
            </a:extLst>
          </p:cNvPr>
          <p:cNvSpPr txBox="1"/>
          <p:nvPr/>
        </p:nvSpPr>
        <p:spPr>
          <a:xfrm>
            <a:off x="5599621" y="926981"/>
            <a:ext cx="12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105185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005B-8383-40D0-99D7-8A30354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Asymptotic analysis: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76F1-2E16-471B-93FB-30324203F5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Asymptotic analysis  analyze  how the running time of an algorithm increases with increase in input size.</a:t>
            </a:r>
          </a:p>
          <a:p>
            <a:r>
              <a:rPr lang="en-US">
                <a:cs typeface="Calibri"/>
              </a:rPr>
              <a:t>Remember: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If the running time of an algorithm increases very rapidly with the input size then that algorithm will not be considered a efficient algorithm.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In asymptotic analysis we do not care about the exact running time.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It focus on what happens when the input size is large.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4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C3B9-879D-4130-849C-E040C58E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144342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Determining efficiency of an algorithm??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38DE-1375-404B-8B5A-B4BF83C0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747" y="3047701"/>
            <a:ext cx="10515600" cy="1015791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the algorithm behaves when the input size is increased.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A0BB88-FC95-4022-8A98-57B3F13E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299176"/>
            <a:ext cx="9629953" cy="42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2309"/>
            <a:ext cx="9144000" cy="1367654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Analysis of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7729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E16038-F2EE-4EB8-BEB5-F51E2CB9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00" y="102604"/>
            <a:ext cx="8732268" cy="5497003"/>
          </a:xfrm>
        </p:spPr>
      </p:pic>
    </p:spTree>
    <p:extLst>
      <p:ext uri="{BB962C8B-B14F-4D97-AF65-F5344CB8AC3E}">
        <p14:creationId xmlns:p14="http://schemas.microsoft.com/office/powerpoint/2010/main" val="281315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 of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3615"/>
          </a:xfrm>
        </p:spPr>
        <p:txBody>
          <a:bodyPr/>
          <a:lstStyle/>
          <a:p>
            <a:r>
              <a:rPr lang="en-GB"/>
              <a:t>Running time depends many factor but we compute it based on input size.</a:t>
            </a:r>
          </a:p>
          <a:p>
            <a:r>
              <a:rPr lang="en-GB"/>
              <a:t>So, we need to calculate rate of growth of time w.r.t input.</a:t>
            </a:r>
          </a:p>
          <a:p>
            <a:r>
              <a:rPr lang="en-GB" b="1" u="sng"/>
              <a:t>Assumption:</a:t>
            </a:r>
          </a:p>
          <a:p>
            <a:r>
              <a:rPr lang="en-GB"/>
              <a:t>All arithmetical and logical operation taking = 1 unit of time</a:t>
            </a:r>
          </a:p>
          <a:p>
            <a:r>
              <a:rPr lang="en-GB"/>
              <a:t>All return statement is also taking = 1 unit of time</a:t>
            </a:r>
          </a:p>
        </p:txBody>
      </p:sp>
    </p:spTree>
    <p:extLst>
      <p:ext uri="{BB962C8B-B14F-4D97-AF65-F5344CB8AC3E}">
        <p14:creationId xmlns:p14="http://schemas.microsoft.com/office/powerpoint/2010/main" val="173874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81A7-2BFC-4416-BEF7-EB1A0C27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Time Complexity: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2DD-B1F2-479C-B647-5E110A1B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135"/>
            <a:ext cx="10515600" cy="5055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problem-1  To find Square of a number: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solution 1: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solution1(n):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c=0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total=0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      while c &lt; n 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total=total + 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return total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072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E591-F93D-4880-8A0C-11FE3F7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92"/>
          </a:xfrm>
        </p:spPr>
        <p:txBody>
          <a:bodyPr/>
          <a:lstStyle/>
          <a:p>
            <a:r>
              <a:rPr lang="en-US" dirty="0">
                <a:cs typeface="Calibri Light"/>
              </a:rPr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C143-CF71-4239-9F02-128F66C2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2"/>
            <a:ext cx="10515600" cy="4250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solution 2: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 def solution2(n):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return n*n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Now we have to solution of a problem so we have to find which one is efficient. for that we have to find the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188991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8EB7-387B-4154-A114-A81B3ECC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92"/>
          </a:xfrm>
        </p:spPr>
        <p:txBody>
          <a:bodyPr/>
          <a:lstStyle/>
          <a:p>
            <a:r>
              <a:rPr lang="en-US" dirty="0">
                <a:cs typeface="Calibri Light"/>
              </a:rPr>
              <a:t>Calculating 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5130-7DC0-40B5-99BA-FCA2E2C2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5"/>
            <a:ext cx="10515600" cy="47826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Time complexity: solution 1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def solution1(n):          Time</a:t>
            </a:r>
          </a:p>
          <a:p>
            <a:r>
              <a:rPr lang="en-US" dirty="0">
                <a:ea typeface="+mn-lt"/>
                <a:cs typeface="+mn-lt"/>
              </a:rPr>
              <a:t>           c=0  --&gt;                     1</a:t>
            </a:r>
          </a:p>
          <a:p>
            <a:r>
              <a:rPr lang="en-US" dirty="0">
                <a:ea typeface="+mn-lt"/>
                <a:cs typeface="+mn-lt"/>
              </a:rPr>
              <a:t>           total=0   -&gt;                1</a:t>
            </a:r>
          </a:p>
          <a:p>
            <a:r>
              <a:rPr lang="en-US" dirty="0">
                <a:ea typeface="+mn-lt"/>
                <a:cs typeface="+mn-lt"/>
              </a:rPr>
              <a:t>           while c &lt; n :     --&gt;     n  </a:t>
            </a:r>
          </a:p>
          <a:p>
            <a:r>
              <a:rPr lang="en-US" dirty="0">
                <a:ea typeface="+mn-lt"/>
                <a:cs typeface="+mn-lt"/>
              </a:rPr>
              <a:t>                 total=total + n -&gt; n</a:t>
            </a:r>
          </a:p>
          <a:p>
            <a:r>
              <a:rPr lang="en-US" dirty="0">
                <a:ea typeface="+mn-lt"/>
                <a:cs typeface="+mn-lt"/>
              </a:rPr>
              <a:t>           return total     --&gt;       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Total time= 1+1+n+n+1=2n+3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Now neglect the constant term: n  so the time  complexity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C4E3-CF13-4761-9B1B-B4A54EBA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Calculating 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AD2E-B3C9-4432-BDFB-7E52B9D2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041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Time Complexity solution 2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 def solution2(n):    Time</a:t>
            </a:r>
          </a:p>
          <a:p>
            <a:r>
              <a:rPr lang="en-US" dirty="0">
                <a:ea typeface="+mn-lt"/>
                <a:cs typeface="+mn-lt"/>
              </a:rPr>
              <a:t>                   return n*n --&gt;    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 the time complexity is 1.Hence it O(1)</a:t>
            </a:r>
          </a:p>
          <a:p>
            <a:r>
              <a:rPr lang="en-US" dirty="0">
                <a:cs typeface="Calibri"/>
              </a:rPr>
              <a:t>Note – if we get any constant then its time complexity will be O(1)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40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6204-21F9-4AB8-AD86-093BE57E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Big O notation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FACA-53BC-4660-86BA-9A978F0CD9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Big O notation</a:t>
            </a:r>
            <a:r>
              <a:rPr lang="en-US">
                <a:ea typeface="+mn-lt"/>
                <a:cs typeface="+mn-lt"/>
              </a:rPr>
              <a:t> is a mathematical notation that describes the limiting behavior of a function when the argument (input) tends towards a particular value or infinity.</a:t>
            </a:r>
          </a:p>
          <a:p>
            <a:r>
              <a:rPr lang="en-US">
                <a:ea typeface="+mn-lt"/>
                <a:cs typeface="+mn-lt"/>
              </a:rPr>
              <a:t>Big O notation is used to classify algorithms according to how their running time or space requirements grow as the input size grows.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Big O notation characterizes functions according to their growth rates: different functions with the same growth rate may be represented using the same O notation.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letter O is used because the growth rate of a function is also referred to as the </a:t>
            </a:r>
            <a:r>
              <a:rPr lang="en-US" b="1">
                <a:ea typeface="+mn-lt"/>
                <a:cs typeface="+mn-lt"/>
              </a:rPr>
              <a:t>order of the function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78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6F0-FA76-4C85-977D-53652B3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8884" cy="649828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Big O notation: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427280-A0A3-417E-B20E-DBAE73F21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07" y="1020493"/>
            <a:ext cx="6796994" cy="4566998"/>
          </a:xfrm>
        </p:spPr>
      </p:pic>
    </p:spTree>
    <p:extLst>
      <p:ext uri="{BB962C8B-B14F-4D97-AF65-F5344CB8AC3E}">
        <p14:creationId xmlns:p14="http://schemas.microsoft.com/office/powerpoint/2010/main" val="33893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76DC-DCC5-48B4-B703-09607E6B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54128" cy="82235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Linear Time  Complexity: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773E618-427C-4CE3-A3B8-8ECBB1EA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117" y="1451813"/>
            <a:ext cx="6810596" cy="4653262"/>
          </a:xfrm>
        </p:spPr>
      </p:pic>
    </p:spTree>
    <p:extLst>
      <p:ext uri="{BB962C8B-B14F-4D97-AF65-F5344CB8AC3E}">
        <p14:creationId xmlns:p14="http://schemas.microsoft.com/office/powerpoint/2010/main" val="29445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2943-CE40-4FEB-9879-FB39D1A9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6468" cy="678582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Linear Complexity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8B5317-B50F-48C9-9BD8-931834B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383" y="1250531"/>
            <a:ext cx="7332139" cy="4897677"/>
          </a:xfrm>
        </p:spPr>
      </p:pic>
    </p:spTree>
    <p:extLst>
      <p:ext uri="{BB962C8B-B14F-4D97-AF65-F5344CB8AC3E}">
        <p14:creationId xmlns:p14="http://schemas.microsoft.com/office/powerpoint/2010/main" val="345722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D34E-A312-4074-A2B4-7B3CD7A2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3827" cy="707337"/>
          </a:xfrm>
        </p:spPr>
        <p:txBody>
          <a:bodyPr/>
          <a:lstStyle/>
          <a:p>
            <a:r>
              <a:rPr lang="en-US">
                <a:cs typeface="Calibri Light"/>
              </a:rPr>
              <a:t>Constant Time Complexity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338B94-EE70-415D-9344-C75CC575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00" y="1078003"/>
            <a:ext cx="7497838" cy="4682017"/>
          </a:xfrm>
        </p:spPr>
      </p:pic>
    </p:spTree>
    <p:extLst>
      <p:ext uri="{BB962C8B-B14F-4D97-AF65-F5344CB8AC3E}">
        <p14:creationId xmlns:p14="http://schemas.microsoft.com/office/powerpoint/2010/main" val="1417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write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2215"/>
          </a:xfrm>
        </p:spPr>
        <p:txBody>
          <a:bodyPr/>
          <a:lstStyle/>
          <a:p>
            <a:r>
              <a:rPr lang="en-GB"/>
              <a:t>There are no well-defined standards for writing algorithms.</a:t>
            </a:r>
          </a:p>
          <a:p>
            <a:r>
              <a:rPr lang="en-GB"/>
              <a:t>It is problem and resource dependent.</a:t>
            </a:r>
          </a:p>
          <a:p>
            <a:r>
              <a:rPr lang="en-GB"/>
              <a:t>All programming languages share basic code constructs like loops, flow-control, etc. These common constructs can be used to write an algorithm.</a:t>
            </a:r>
          </a:p>
          <a:p>
            <a:r>
              <a:rPr lang="en-GB"/>
              <a:t>Algorithm writing is a process and is executed after the problem domain is well-defined.</a:t>
            </a:r>
          </a:p>
        </p:txBody>
      </p:sp>
    </p:spTree>
    <p:extLst>
      <p:ext uri="{BB962C8B-B14F-4D97-AF65-F5344CB8AC3E}">
        <p14:creationId xmlns:p14="http://schemas.microsoft.com/office/powerpoint/2010/main" val="3897841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E3C7-0106-4AE2-B309-4B86D329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336" cy="678582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Constant Time Complexity: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D377FF-1F91-43BA-9E8B-873BCC94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60" y="1125013"/>
            <a:ext cx="8437532" cy="5076825"/>
          </a:xfrm>
        </p:spPr>
      </p:pic>
    </p:spTree>
    <p:extLst>
      <p:ext uri="{BB962C8B-B14F-4D97-AF65-F5344CB8AC3E}">
        <p14:creationId xmlns:p14="http://schemas.microsoft.com/office/powerpoint/2010/main" val="2165814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0E0-500A-4A98-9C0B-A55C942A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80695" cy="649828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Quadratic Time Complexity: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E10A14-4368-4B2C-8E64-24B4163ED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82" y="1250531"/>
            <a:ext cx="8194888" cy="5242734"/>
          </a:xfrm>
        </p:spPr>
      </p:pic>
    </p:spTree>
    <p:extLst>
      <p:ext uri="{BB962C8B-B14F-4D97-AF65-F5344CB8AC3E}">
        <p14:creationId xmlns:p14="http://schemas.microsoft.com/office/powerpoint/2010/main" val="107178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76DB-F58A-4B49-A0CF-91545CC9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6317" cy="82235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Quadratic Time Complexity: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4C80C03-80AD-4CD7-96C6-5DB2ECED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56" y="1149890"/>
            <a:ext cx="8075733" cy="4998319"/>
          </a:xfrm>
        </p:spPr>
      </p:pic>
    </p:spTree>
    <p:extLst>
      <p:ext uri="{BB962C8B-B14F-4D97-AF65-F5344CB8AC3E}">
        <p14:creationId xmlns:p14="http://schemas.microsoft.com/office/powerpoint/2010/main" val="291699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C563-5199-4D70-85C9-DCD31512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Logarithm Time Complexity: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905EEA-C482-49FC-A375-F6A4F6C5E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845" y="2013085"/>
            <a:ext cx="3650950" cy="2610568"/>
          </a:xfrm>
        </p:spPr>
      </p:pic>
      <p:sp>
        <p:nvSpPr>
          <p:cNvPr id="3" name="Right Bracket 2">
            <a:extLst>
              <a:ext uri="{FF2B5EF4-FFF2-40B4-BE49-F238E27FC236}">
                <a16:creationId xmlns:a16="http://schemas.microsoft.com/office/drawing/2014/main" id="{EE153691-C1CE-4848-9C41-0F6323F597BA}"/>
              </a:ext>
            </a:extLst>
          </p:cNvPr>
          <p:cNvSpPr/>
          <p:nvPr/>
        </p:nvSpPr>
        <p:spPr>
          <a:xfrm>
            <a:off x="4794217" y="2971800"/>
            <a:ext cx="230038" cy="9201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99D85-F0EF-4412-9CC5-43128E3F206A}"/>
              </a:ext>
            </a:extLst>
          </p:cNvPr>
          <p:cNvSpPr txBox="1"/>
          <p:nvPr/>
        </p:nvSpPr>
        <p:spPr>
          <a:xfrm>
            <a:off x="5111690" y="33145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log(n)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4091E-84CB-48EB-9938-513652CD1B5E}"/>
              </a:ext>
            </a:extLst>
          </p:cNvPr>
          <p:cNvSpPr txBox="1"/>
          <p:nvPr/>
        </p:nvSpPr>
        <p:spPr>
          <a:xfrm>
            <a:off x="1171395" y="4636339"/>
            <a:ext cx="72720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Each time it will divide the input in half.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Example of logarithm tome complextity is binary search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326CA8-B6E0-4C45-AC9F-84630061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287" y="1596194"/>
            <a:ext cx="2743200" cy="25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891D-36F4-4EE9-BB5C-4C197A8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Logarithms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D32E-B079-45AD-95D5-532FA0DD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4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inverse of exponentiation</a:t>
            </a:r>
          </a:p>
          <a:p>
            <a:r>
              <a:rPr lang="en-US">
                <a:cs typeface="Calibri"/>
              </a:rPr>
              <a:t>2^3=8                   log</a:t>
            </a:r>
            <a:r>
              <a:rPr lang="en-US" baseline="-25000">
                <a:cs typeface="Calibri"/>
              </a:rPr>
              <a:t>2</a:t>
            </a:r>
            <a:r>
              <a:rPr lang="en-US">
                <a:cs typeface="Calibri"/>
              </a:rPr>
              <a:t>8=3</a:t>
            </a:r>
          </a:p>
          <a:p>
            <a:r>
              <a:rPr lang="en-US">
                <a:cs typeface="Calibri"/>
              </a:rPr>
              <a:t>10^4=10000       log</a:t>
            </a:r>
            <a:r>
              <a:rPr lang="en-US" baseline="-25000">
                <a:cs typeface="Calibri"/>
              </a:rPr>
              <a:t>10</a:t>
            </a:r>
            <a:r>
              <a:rPr lang="en-US">
                <a:cs typeface="Calibri"/>
              </a:rPr>
              <a:t>10000=4</a:t>
            </a:r>
          </a:p>
          <a:p>
            <a:r>
              <a:rPr lang="en-US">
                <a:cs typeface="Calibri"/>
              </a:rPr>
              <a:t>Generally,</a:t>
            </a:r>
          </a:p>
          <a:p>
            <a:r>
              <a:rPr lang="en-US">
                <a:cs typeface="Calibri"/>
              </a:rPr>
              <a:t>X</a:t>
            </a:r>
            <a:r>
              <a:rPr lang="en-US" baseline="30000">
                <a:cs typeface="Calibri"/>
              </a:rPr>
              <a:t>z</a:t>
            </a:r>
            <a:r>
              <a:rPr lang="en-US">
                <a:cs typeface="Calibri"/>
              </a:rPr>
              <a:t>=Y  --&gt;   log</a:t>
            </a:r>
            <a:r>
              <a:rPr lang="en-US" baseline="-25000">
                <a:cs typeface="Calibri"/>
              </a:rPr>
              <a:t>x</a:t>
            </a:r>
            <a:r>
              <a:rPr lang="en-US">
                <a:cs typeface="Calibri"/>
              </a:rPr>
              <a:t>Y=Z</a:t>
            </a:r>
          </a:p>
          <a:p>
            <a:r>
              <a:rPr lang="en-US">
                <a:cs typeface="Calibri"/>
              </a:rPr>
              <a:t>In computer science we generally works with log base 2.</a:t>
            </a:r>
          </a:p>
          <a:p>
            <a:r>
              <a:rPr lang="en-US">
                <a:cs typeface="Calibri"/>
              </a:rPr>
              <a:t>Link:</a:t>
            </a:r>
            <a:r>
              <a:rPr lang="en-US">
                <a:ea typeface="+mn-lt"/>
                <a:cs typeface="+mn-lt"/>
                <a:hlinkClick r:id="rId2"/>
              </a:rPr>
              <a:t>https://www.youtube.com/watch?v=Hatl0qrT0bI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802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DB8D61-9EB1-43A8-97EA-35F2FCA6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349" y="991739"/>
            <a:ext cx="8760281" cy="4926432"/>
          </a:xfrm>
        </p:spPr>
      </p:pic>
    </p:spTree>
    <p:extLst>
      <p:ext uri="{BB962C8B-B14F-4D97-AF65-F5344CB8AC3E}">
        <p14:creationId xmlns:p14="http://schemas.microsoft.com/office/powerpoint/2010/main" val="416109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328-BECE-4A17-8639-AEEADD95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224"/>
          </a:xfrm>
        </p:spPr>
        <p:txBody>
          <a:bodyPr/>
          <a:lstStyle/>
          <a:p>
            <a:r>
              <a:rPr lang="en-US">
                <a:cs typeface="Calibri Light"/>
              </a:rPr>
              <a:t>LogLinear Time Complexity: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2F1FB7C-8CEB-4DCE-945B-D5C15AB4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794" y="1527670"/>
            <a:ext cx="8035505" cy="4961626"/>
          </a:xfrm>
        </p:spPr>
      </p:pic>
    </p:spTree>
    <p:extLst>
      <p:ext uri="{BB962C8B-B14F-4D97-AF65-F5344CB8AC3E}">
        <p14:creationId xmlns:p14="http://schemas.microsoft.com/office/powerpoint/2010/main" val="631005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EED6-3E66-44FF-9AAF-701C7C12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17412" cy="69296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Exponential Time Complexity: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351A200-0477-402C-9851-A4141D041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797" y="1178644"/>
            <a:ext cx="7589084" cy="4912054"/>
          </a:xfrm>
        </p:spPr>
      </p:pic>
    </p:spTree>
    <p:extLst>
      <p:ext uri="{BB962C8B-B14F-4D97-AF65-F5344CB8AC3E}">
        <p14:creationId xmlns:p14="http://schemas.microsoft.com/office/powerpoint/2010/main" val="78158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5832-5D8B-4366-A8E9-D6689F00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92"/>
          </a:xfrm>
        </p:spPr>
        <p:txBody>
          <a:bodyPr/>
          <a:lstStyle/>
          <a:p>
            <a:r>
              <a:rPr lang="en-US">
                <a:cs typeface="Calibri Light"/>
              </a:rPr>
              <a:t>Factorial Time Complexity: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2380C3-E757-4A35-9E5D-F4186050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24" y="1546810"/>
            <a:ext cx="7973143" cy="4865837"/>
          </a:xfrm>
        </p:spPr>
      </p:pic>
    </p:spTree>
    <p:extLst>
      <p:ext uri="{BB962C8B-B14F-4D97-AF65-F5344CB8AC3E}">
        <p14:creationId xmlns:p14="http://schemas.microsoft.com/office/powerpoint/2010/main" val="2009262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37A-F49B-47D8-B8D9-06C2E572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224"/>
          </a:xfrm>
        </p:spPr>
        <p:txBody>
          <a:bodyPr/>
          <a:lstStyle/>
          <a:p>
            <a:r>
              <a:rPr lang="en-US">
                <a:cs typeface="Calibri Light"/>
              </a:rPr>
              <a:t>Big O notation scaling: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0E867-6CB1-4F15-9FC0-0B8FB57D3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25" y="1509323"/>
            <a:ext cx="8266496" cy="5343375"/>
          </a:xfrm>
        </p:spPr>
      </p:pic>
    </p:spTree>
    <p:extLst>
      <p:ext uri="{BB962C8B-B14F-4D97-AF65-F5344CB8AC3E}">
        <p14:creationId xmlns:p14="http://schemas.microsoft.com/office/powerpoint/2010/main" val="393185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sz="3100"/>
              <a:t>problem – algorithm to add two numbers and display the 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Declare three integers a, b and c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Define values of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Add values of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Store output of step 4 to c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Print c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38916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5F221D-37E1-4BA3-945E-E89A9D3E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208" y="474153"/>
            <a:ext cx="8087811" cy="5616545"/>
          </a:xfrm>
        </p:spPr>
      </p:pic>
    </p:spTree>
    <p:extLst>
      <p:ext uri="{BB962C8B-B14F-4D97-AF65-F5344CB8AC3E}">
        <p14:creationId xmlns:p14="http://schemas.microsoft.com/office/powerpoint/2010/main" val="1523758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41D90A-5E49-406C-839A-CCC768790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33" y="529315"/>
            <a:ext cx="8311527" cy="5745941"/>
          </a:xfrm>
        </p:spPr>
      </p:pic>
    </p:spTree>
    <p:extLst>
      <p:ext uri="{BB962C8B-B14F-4D97-AF65-F5344CB8AC3E}">
        <p14:creationId xmlns:p14="http://schemas.microsoft.com/office/powerpoint/2010/main" val="2408683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AA9D2B-C3A0-4CB9-B38F-A47DB4C7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116" y="200984"/>
            <a:ext cx="8578862" cy="590409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C95B56-0641-497E-9110-0A61B0499521}"/>
              </a:ext>
            </a:extLst>
          </p:cNvPr>
          <p:cNvSpPr/>
          <p:nvPr/>
        </p:nvSpPr>
        <p:spPr>
          <a:xfrm>
            <a:off x="1627517" y="2382328"/>
            <a:ext cx="4830791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Start</a:t>
            </a:r>
            <a:endParaRPr lang="en-GB"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Get values of a and b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C </a:t>
            </a:r>
            <a:r>
              <a:rPr lang="en-GB">
                <a:sym typeface="Wingdings" panose="05000000000000000000" pitchFamily="2" charset="2"/>
              </a:rPr>
              <a:t>--&gt;  a + b</a:t>
            </a:r>
          </a:p>
          <a:p>
            <a:pPr marL="514350" indent="-514350">
              <a:buFont typeface="+mj-lt"/>
              <a:buAutoNum type="arabicPeriod"/>
            </a:pPr>
            <a:endParaRPr lang="en-GB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>
                <a:sym typeface="Wingdings" panose="05000000000000000000" pitchFamily="2" charset="2"/>
              </a:rPr>
              <a:t>Display c</a:t>
            </a:r>
          </a:p>
          <a:p>
            <a:pPr marL="514350" indent="-514350">
              <a:buFont typeface="+mj-lt"/>
              <a:buAutoNum type="arabicPeriod"/>
            </a:pPr>
            <a:endParaRPr lang="en-GB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>
                <a:sym typeface="Wingdings" panose="05000000000000000000" pitchFamily="2" charset="2"/>
              </a:rPr>
              <a:t>stop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7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101ECEFD-1061-4F00-8749-05574F09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94" y="950598"/>
            <a:ext cx="10001789" cy="4102938"/>
          </a:xfrm>
        </p:spPr>
      </p:pic>
    </p:spTree>
    <p:extLst>
      <p:ext uri="{BB962C8B-B14F-4D97-AF65-F5344CB8AC3E}">
        <p14:creationId xmlns:p14="http://schemas.microsoft.com/office/powerpoint/2010/main" val="382081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65C4-55AD-4CDA-B5A1-80BC4E17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Recursion: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AF4BCC-A47F-40AE-8FF4-6291A4058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378" y="1637297"/>
            <a:ext cx="5480828" cy="4325428"/>
          </a:xfrm>
        </p:spPr>
      </p:pic>
    </p:spTree>
    <p:extLst>
      <p:ext uri="{BB962C8B-B14F-4D97-AF65-F5344CB8AC3E}">
        <p14:creationId xmlns:p14="http://schemas.microsoft.com/office/powerpoint/2010/main" val="195431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912-548E-4AB0-8FC0-9C67773A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6"/>
          </a:xfrm>
        </p:spPr>
        <p:txBody>
          <a:bodyPr/>
          <a:lstStyle/>
          <a:p>
            <a:r>
              <a:rPr lang="en-US">
                <a:cs typeface="Calibri Light"/>
              </a:rPr>
              <a:t>Using Iterative: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65B248-868F-47FB-8199-42459493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11" y="1284243"/>
            <a:ext cx="6648989" cy="4873385"/>
          </a:xfrm>
        </p:spPr>
      </p:pic>
    </p:spTree>
    <p:extLst>
      <p:ext uri="{BB962C8B-B14F-4D97-AF65-F5344CB8AC3E}">
        <p14:creationId xmlns:p14="http://schemas.microsoft.com/office/powerpoint/2010/main" val="281463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4728-0D26-4AF9-9289-8C511F41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0"/>
            <a:ext cx="10515600" cy="45526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one problem can be solve in different ways.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D8A1-E1E1-490E-B0D6-D0FF8850315D}"/>
              </a:ext>
            </a:extLst>
          </p:cNvPr>
          <p:cNvSpPr/>
          <p:nvPr/>
        </p:nvSpPr>
        <p:spPr>
          <a:xfrm>
            <a:off x="1339970" y="3129951"/>
            <a:ext cx="1768413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Problems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DA625-A098-4ECB-8220-9F3EB3E31816}"/>
              </a:ext>
            </a:extLst>
          </p:cNvPr>
          <p:cNvSpPr/>
          <p:nvPr/>
        </p:nvSpPr>
        <p:spPr>
          <a:xfrm>
            <a:off x="6543675" y="1259996"/>
            <a:ext cx="2041583" cy="6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Solution A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58A4C-422F-47BD-9EAA-7CC804872692}"/>
              </a:ext>
            </a:extLst>
          </p:cNvPr>
          <p:cNvSpPr/>
          <p:nvPr/>
        </p:nvSpPr>
        <p:spPr>
          <a:xfrm>
            <a:off x="6542776" y="4407738"/>
            <a:ext cx="2041583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Solution D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513E4-A77F-4C58-B5FE-37F76EFB65EB}"/>
              </a:ext>
            </a:extLst>
          </p:cNvPr>
          <p:cNvSpPr/>
          <p:nvPr/>
        </p:nvSpPr>
        <p:spPr>
          <a:xfrm>
            <a:off x="6541878" y="3213520"/>
            <a:ext cx="2041584" cy="67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Solution C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FE3D5-5C48-47A3-B24B-DC283E484C61}"/>
              </a:ext>
            </a:extLst>
          </p:cNvPr>
          <p:cNvSpPr/>
          <p:nvPr/>
        </p:nvSpPr>
        <p:spPr>
          <a:xfrm>
            <a:off x="6540979" y="2306847"/>
            <a:ext cx="2041583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Solution B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40A6E-CABF-4236-B779-DF81050AC95E}"/>
              </a:ext>
            </a:extLst>
          </p:cNvPr>
          <p:cNvCxnSpPr/>
          <p:nvPr/>
        </p:nvCxnSpPr>
        <p:spPr>
          <a:xfrm flipV="1">
            <a:off x="2960119" y="1653217"/>
            <a:ext cx="3430437" cy="16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1029BF-F469-4B51-B5FB-6F4F0AAA4DCC}"/>
              </a:ext>
            </a:extLst>
          </p:cNvPr>
          <p:cNvCxnSpPr/>
          <p:nvPr/>
        </p:nvCxnSpPr>
        <p:spPr>
          <a:xfrm flipV="1">
            <a:off x="2944844" y="2615602"/>
            <a:ext cx="3315418" cy="79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57C59E-7EA6-4813-A009-58D4D4EB1E3F}"/>
              </a:ext>
            </a:extLst>
          </p:cNvPr>
          <p:cNvCxnSpPr>
            <a:cxnSpLocks/>
          </p:cNvCxnSpPr>
          <p:nvPr/>
        </p:nvCxnSpPr>
        <p:spPr>
          <a:xfrm>
            <a:off x="3045486" y="3455239"/>
            <a:ext cx="3229153" cy="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5DFEA1-34D7-4C2B-B35C-68C54D538212}"/>
              </a:ext>
            </a:extLst>
          </p:cNvPr>
          <p:cNvCxnSpPr>
            <a:cxnSpLocks/>
          </p:cNvCxnSpPr>
          <p:nvPr/>
        </p:nvCxnSpPr>
        <p:spPr>
          <a:xfrm>
            <a:off x="3059863" y="3383352"/>
            <a:ext cx="3186021" cy="111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How to write an Algorithm and its Basic</vt:lpstr>
      <vt:lpstr>PowerPoint Presentation</vt:lpstr>
      <vt:lpstr>How to write an Algorithm</vt:lpstr>
      <vt:lpstr>Example:  problem – algorithm to add two numbers and display the result.</vt:lpstr>
      <vt:lpstr>Example: other way</vt:lpstr>
      <vt:lpstr>PowerPoint Presentation</vt:lpstr>
      <vt:lpstr>Using Recursion:</vt:lpstr>
      <vt:lpstr>Using Iterative:</vt:lpstr>
      <vt:lpstr>PowerPoint Presentation</vt:lpstr>
      <vt:lpstr>So which one algorithm should we choose?</vt:lpstr>
      <vt:lpstr>Algorithm Complexity:  Two main factors, which decide the efficiency of X.</vt:lpstr>
      <vt:lpstr>Measuring running time of an algorithm:</vt:lpstr>
      <vt:lpstr>Experimental Method:</vt:lpstr>
      <vt:lpstr>Analytical Method:</vt:lpstr>
      <vt:lpstr>Asymptotic analysis:</vt:lpstr>
      <vt:lpstr>Asymptotic analysis:</vt:lpstr>
      <vt:lpstr>Determining efficiency of an algorithm??</vt:lpstr>
      <vt:lpstr>PowerPoint Presentation</vt:lpstr>
      <vt:lpstr>Analysis of Time Complexity</vt:lpstr>
      <vt:lpstr>Analysis of Time complexity</vt:lpstr>
      <vt:lpstr>Time Complexity:</vt:lpstr>
      <vt:lpstr>Time complexity</vt:lpstr>
      <vt:lpstr>Calculating time complexity</vt:lpstr>
      <vt:lpstr>Calculating Time Complexity</vt:lpstr>
      <vt:lpstr>Big O notation :</vt:lpstr>
      <vt:lpstr>Big O notation:</vt:lpstr>
      <vt:lpstr>Linear Time  Complexity:</vt:lpstr>
      <vt:lpstr>Linear Complexity</vt:lpstr>
      <vt:lpstr>Constant Time Complexity</vt:lpstr>
      <vt:lpstr>Constant Time Complexity:</vt:lpstr>
      <vt:lpstr>Quadratic Time Complexity:</vt:lpstr>
      <vt:lpstr>Quadratic Time Complexity:</vt:lpstr>
      <vt:lpstr>Logarithm Time Complexity:</vt:lpstr>
      <vt:lpstr>Logarithms</vt:lpstr>
      <vt:lpstr>PowerPoint Presentation</vt:lpstr>
      <vt:lpstr>LogLinear Time Complexity:</vt:lpstr>
      <vt:lpstr>Exponential Time Complexity:</vt:lpstr>
      <vt:lpstr>Factorial Time Complexity:</vt:lpstr>
      <vt:lpstr>Big O notation scaling: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Algorithm and its Basic</dc:title>
  <dc:creator>shyam sunder khatiwada</dc:creator>
  <cp:revision>160</cp:revision>
  <dcterms:created xsi:type="dcterms:W3CDTF">2020-02-04T17:32:41Z</dcterms:created>
  <dcterms:modified xsi:type="dcterms:W3CDTF">2020-05-11T15:45:18Z</dcterms:modified>
</cp:coreProperties>
</file>