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66D730-186C-4F7A-6104-AD92104E31AD}" v="807" dt="2020-03-09T10:24:11.448"/>
    <p1510:client id="{CC241A60-CF38-57B0-A389-2836AA123060}" v="509" dt="2020-03-08T07:57:42.419"/>
    <p1510:client id="{DB417489-0C5B-F74F-76C5-3D27D5D3E52A}" v="37" dt="2020-05-17T08:26:16.393"/>
    <p1510:client id="{EC89B870-869F-5CB2-10C0-D50680DA7EB2}" v="704" dt="2020-03-08T09:58:39.0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yam Khatiwada" userId="S::stw0007@softwarica.edu.np::7f399dc2-1398-41d3-a2d0-ef7eee51de93" providerId="AD" clId="Web-{CC241A60-CF38-57B0-A389-2836AA123060}"/>
    <pc:docChg chg="addSld modSld">
      <pc:chgData name="Shyam Khatiwada" userId="S::stw0007@softwarica.edu.np::7f399dc2-1398-41d3-a2d0-ef7eee51de93" providerId="AD" clId="Web-{CC241A60-CF38-57B0-A389-2836AA123060}" dt="2020-03-08T07:57:42.419" v="500" actId="14100"/>
      <pc:docMkLst>
        <pc:docMk/>
      </pc:docMkLst>
      <pc:sldChg chg="delSp modSp">
        <pc:chgData name="Shyam Khatiwada" userId="S::stw0007@softwarica.edu.np::7f399dc2-1398-41d3-a2d0-ef7eee51de93" providerId="AD" clId="Web-{CC241A60-CF38-57B0-A389-2836AA123060}" dt="2020-03-08T06:24:45.950" v="31" actId="14100"/>
        <pc:sldMkLst>
          <pc:docMk/>
          <pc:sldMk cId="109857222" sldId="256"/>
        </pc:sldMkLst>
        <pc:spChg chg="mod">
          <ac:chgData name="Shyam Khatiwada" userId="S::stw0007@softwarica.edu.np::7f399dc2-1398-41d3-a2d0-ef7eee51de93" providerId="AD" clId="Web-{CC241A60-CF38-57B0-A389-2836AA123060}" dt="2020-03-08T06:24:45.950" v="31" actId="14100"/>
          <ac:spMkLst>
            <pc:docMk/>
            <pc:sldMk cId="109857222" sldId="256"/>
            <ac:spMk id="2" creationId="{00000000-0000-0000-0000-000000000000}"/>
          </ac:spMkLst>
        </pc:spChg>
        <pc:spChg chg="del">
          <ac:chgData name="Shyam Khatiwada" userId="S::stw0007@softwarica.edu.np::7f399dc2-1398-41d3-a2d0-ef7eee51de93" providerId="AD" clId="Web-{CC241A60-CF38-57B0-A389-2836AA123060}" dt="2020-03-08T06:24:37.841" v="27"/>
          <ac:spMkLst>
            <pc:docMk/>
            <pc:sldMk cId="109857222" sldId="256"/>
            <ac:spMk id="3" creationId="{00000000-0000-0000-0000-000000000000}"/>
          </ac:spMkLst>
        </pc:spChg>
      </pc:sldChg>
      <pc:sldChg chg="modSp new">
        <pc:chgData name="Shyam Khatiwada" userId="S::stw0007@softwarica.edu.np::7f399dc2-1398-41d3-a2d0-ef7eee51de93" providerId="AD" clId="Web-{CC241A60-CF38-57B0-A389-2836AA123060}" dt="2020-03-08T06:40:57.390" v="66" actId="14100"/>
        <pc:sldMkLst>
          <pc:docMk/>
          <pc:sldMk cId="1784341953" sldId="257"/>
        </pc:sldMkLst>
        <pc:spChg chg="mod">
          <ac:chgData name="Shyam Khatiwada" userId="S::stw0007@softwarica.edu.np::7f399dc2-1398-41d3-a2d0-ef7eee51de93" providerId="AD" clId="Web-{CC241A60-CF38-57B0-A389-2836AA123060}" dt="2020-03-08T06:39:32.780" v="49" actId="20577"/>
          <ac:spMkLst>
            <pc:docMk/>
            <pc:sldMk cId="1784341953" sldId="257"/>
            <ac:spMk id="2" creationId="{C7DBBDD4-4DDA-4F36-8C5B-D6B13EB390A7}"/>
          </ac:spMkLst>
        </pc:spChg>
        <pc:spChg chg="mod">
          <ac:chgData name="Shyam Khatiwada" userId="S::stw0007@softwarica.edu.np::7f399dc2-1398-41d3-a2d0-ef7eee51de93" providerId="AD" clId="Web-{CC241A60-CF38-57B0-A389-2836AA123060}" dt="2020-03-08T06:40:57.390" v="66" actId="14100"/>
          <ac:spMkLst>
            <pc:docMk/>
            <pc:sldMk cId="1784341953" sldId="257"/>
            <ac:spMk id="3" creationId="{C442CA91-4EEA-4C36-885D-95C74A3DCD10}"/>
          </ac:spMkLst>
        </pc:spChg>
      </pc:sldChg>
      <pc:sldChg chg="modSp new">
        <pc:chgData name="Shyam Khatiwada" userId="S::stw0007@softwarica.edu.np::7f399dc2-1398-41d3-a2d0-ef7eee51de93" providerId="AD" clId="Web-{CC241A60-CF38-57B0-A389-2836AA123060}" dt="2020-03-08T06:44:58.280" v="326" actId="20577"/>
        <pc:sldMkLst>
          <pc:docMk/>
          <pc:sldMk cId="661108870" sldId="258"/>
        </pc:sldMkLst>
        <pc:spChg chg="mod">
          <ac:chgData name="Shyam Khatiwada" userId="S::stw0007@softwarica.edu.np::7f399dc2-1398-41d3-a2d0-ef7eee51de93" providerId="AD" clId="Web-{CC241A60-CF38-57B0-A389-2836AA123060}" dt="2020-03-08T06:41:16.093" v="68" actId="20577"/>
          <ac:spMkLst>
            <pc:docMk/>
            <pc:sldMk cId="661108870" sldId="258"/>
            <ac:spMk id="2" creationId="{07ADA9D8-764F-4EE8-B215-3BE8AE293DDA}"/>
          </ac:spMkLst>
        </pc:spChg>
        <pc:spChg chg="mod">
          <ac:chgData name="Shyam Khatiwada" userId="S::stw0007@softwarica.edu.np::7f399dc2-1398-41d3-a2d0-ef7eee51de93" providerId="AD" clId="Web-{CC241A60-CF38-57B0-A389-2836AA123060}" dt="2020-03-08T06:44:58.280" v="326" actId="20577"/>
          <ac:spMkLst>
            <pc:docMk/>
            <pc:sldMk cId="661108870" sldId="258"/>
            <ac:spMk id="3" creationId="{D2D68A2C-B044-4A3C-AFD0-5FC75246FC4F}"/>
          </ac:spMkLst>
        </pc:spChg>
      </pc:sldChg>
      <pc:sldChg chg="modSp new">
        <pc:chgData name="Shyam Khatiwada" userId="S::stw0007@softwarica.edu.np::7f399dc2-1398-41d3-a2d0-ef7eee51de93" providerId="AD" clId="Web-{CC241A60-CF38-57B0-A389-2836AA123060}" dt="2020-03-08T07:04:25.235" v="430"/>
        <pc:sldMkLst>
          <pc:docMk/>
          <pc:sldMk cId="4176157589" sldId="259"/>
        </pc:sldMkLst>
        <pc:spChg chg="mod">
          <ac:chgData name="Shyam Khatiwada" userId="S::stw0007@softwarica.edu.np::7f399dc2-1398-41d3-a2d0-ef7eee51de93" providerId="AD" clId="Web-{CC241A60-CF38-57B0-A389-2836AA123060}" dt="2020-03-08T06:59:34.922" v="340" actId="20577"/>
          <ac:spMkLst>
            <pc:docMk/>
            <pc:sldMk cId="4176157589" sldId="259"/>
            <ac:spMk id="2" creationId="{16013DDC-AF18-4000-861C-CEECF2241E6F}"/>
          </ac:spMkLst>
        </pc:spChg>
        <pc:spChg chg="mod">
          <ac:chgData name="Shyam Khatiwada" userId="S::stw0007@softwarica.edu.np::7f399dc2-1398-41d3-a2d0-ef7eee51de93" providerId="AD" clId="Web-{CC241A60-CF38-57B0-A389-2836AA123060}" dt="2020-03-08T07:04:25.235" v="430"/>
          <ac:spMkLst>
            <pc:docMk/>
            <pc:sldMk cId="4176157589" sldId="259"/>
            <ac:spMk id="3" creationId="{6C5CD1DC-13A8-4713-B2DB-A64707C9DFDC}"/>
          </ac:spMkLst>
        </pc:spChg>
      </pc:sldChg>
      <pc:sldChg chg="modSp new">
        <pc:chgData name="Shyam Khatiwada" userId="S::stw0007@softwarica.edu.np::7f399dc2-1398-41d3-a2d0-ef7eee51de93" providerId="AD" clId="Web-{CC241A60-CF38-57B0-A389-2836AA123060}" dt="2020-03-08T07:04:16.470" v="429"/>
        <pc:sldMkLst>
          <pc:docMk/>
          <pc:sldMk cId="3542330256" sldId="260"/>
        </pc:sldMkLst>
        <pc:spChg chg="mod">
          <ac:chgData name="Shyam Khatiwada" userId="S::stw0007@softwarica.edu.np::7f399dc2-1398-41d3-a2d0-ef7eee51de93" providerId="AD" clId="Web-{CC241A60-CF38-57B0-A389-2836AA123060}" dt="2020-03-08T07:01:45.454" v="386" actId="20577"/>
          <ac:spMkLst>
            <pc:docMk/>
            <pc:sldMk cId="3542330256" sldId="260"/>
            <ac:spMk id="2" creationId="{9E7751C5-248F-446A-8CF9-238734131648}"/>
          </ac:spMkLst>
        </pc:spChg>
        <pc:spChg chg="mod">
          <ac:chgData name="Shyam Khatiwada" userId="S::stw0007@softwarica.edu.np::7f399dc2-1398-41d3-a2d0-ef7eee51de93" providerId="AD" clId="Web-{CC241A60-CF38-57B0-A389-2836AA123060}" dt="2020-03-08T07:04:16.470" v="429"/>
          <ac:spMkLst>
            <pc:docMk/>
            <pc:sldMk cId="3542330256" sldId="260"/>
            <ac:spMk id="3" creationId="{6D269460-9E64-4EA9-B228-F13F1D684B99}"/>
          </ac:spMkLst>
        </pc:spChg>
      </pc:sldChg>
      <pc:sldChg chg="modSp new">
        <pc:chgData name="Shyam Khatiwada" userId="S::stw0007@softwarica.edu.np::7f399dc2-1398-41d3-a2d0-ef7eee51de93" providerId="AD" clId="Web-{CC241A60-CF38-57B0-A389-2836AA123060}" dt="2020-03-08T07:24:02.205" v="472" actId="1076"/>
        <pc:sldMkLst>
          <pc:docMk/>
          <pc:sldMk cId="4277539333" sldId="261"/>
        </pc:sldMkLst>
        <pc:spChg chg="mod">
          <ac:chgData name="Shyam Khatiwada" userId="S::stw0007@softwarica.edu.np::7f399dc2-1398-41d3-a2d0-ef7eee51de93" providerId="AD" clId="Web-{CC241A60-CF38-57B0-A389-2836AA123060}" dt="2020-03-08T07:22:31.751" v="457" actId="14100"/>
          <ac:spMkLst>
            <pc:docMk/>
            <pc:sldMk cId="4277539333" sldId="261"/>
            <ac:spMk id="2" creationId="{51B222F4-0D35-4918-8DBC-30182267DC86}"/>
          </ac:spMkLst>
        </pc:spChg>
        <pc:spChg chg="mod">
          <ac:chgData name="Shyam Khatiwada" userId="S::stw0007@softwarica.edu.np::7f399dc2-1398-41d3-a2d0-ef7eee51de93" providerId="AD" clId="Web-{CC241A60-CF38-57B0-A389-2836AA123060}" dt="2020-03-08T07:24:02.205" v="472" actId="1076"/>
          <ac:spMkLst>
            <pc:docMk/>
            <pc:sldMk cId="4277539333" sldId="261"/>
            <ac:spMk id="3" creationId="{46D9B54C-2DFE-4CBF-8BCC-763C6B1D2EE4}"/>
          </ac:spMkLst>
        </pc:spChg>
      </pc:sldChg>
      <pc:sldChg chg="addSp delSp modSp new">
        <pc:chgData name="Shyam Khatiwada" userId="S::stw0007@softwarica.edu.np::7f399dc2-1398-41d3-a2d0-ef7eee51de93" providerId="AD" clId="Web-{CC241A60-CF38-57B0-A389-2836AA123060}" dt="2020-03-08T07:57:42.419" v="500" actId="14100"/>
        <pc:sldMkLst>
          <pc:docMk/>
          <pc:sldMk cId="845688930" sldId="262"/>
        </pc:sldMkLst>
        <pc:spChg chg="mod">
          <ac:chgData name="Shyam Khatiwada" userId="S::stw0007@softwarica.edu.np::7f399dc2-1398-41d3-a2d0-ef7eee51de93" providerId="AD" clId="Web-{CC241A60-CF38-57B0-A389-2836AA123060}" dt="2020-03-08T07:56:08.012" v="496" actId="14100"/>
          <ac:spMkLst>
            <pc:docMk/>
            <pc:sldMk cId="845688930" sldId="262"/>
            <ac:spMk id="2" creationId="{2AA90394-A5A3-4BBF-9319-DB5A7E850F0E}"/>
          </ac:spMkLst>
        </pc:spChg>
        <pc:spChg chg="del mod">
          <ac:chgData name="Shyam Khatiwada" userId="S::stw0007@softwarica.edu.np::7f399dc2-1398-41d3-a2d0-ef7eee51de93" providerId="AD" clId="Web-{CC241A60-CF38-57B0-A389-2836AA123060}" dt="2020-03-08T07:57:32.153" v="498"/>
          <ac:spMkLst>
            <pc:docMk/>
            <pc:sldMk cId="845688930" sldId="262"/>
            <ac:spMk id="3" creationId="{634D9F2A-20C1-469A-9979-FCE6EE5AB68F}"/>
          </ac:spMkLst>
        </pc:spChg>
        <pc:picChg chg="add mod ord">
          <ac:chgData name="Shyam Khatiwada" userId="S::stw0007@softwarica.edu.np::7f399dc2-1398-41d3-a2d0-ef7eee51de93" providerId="AD" clId="Web-{CC241A60-CF38-57B0-A389-2836AA123060}" dt="2020-03-08T07:57:42.419" v="500" actId="14100"/>
          <ac:picMkLst>
            <pc:docMk/>
            <pc:sldMk cId="845688930" sldId="262"/>
            <ac:picMk id="4" creationId="{5957C532-3D94-4460-BFB9-4D57D809BB91}"/>
          </ac:picMkLst>
        </pc:picChg>
      </pc:sldChg>
    </pc:docChg>
  </pc:docChgLst>
  <pc:docChgLst>
    <pc:chgData name="Shyam Khatiwada" userId="S::stw0007@softwarica.edu.np::7f399dc2-1398-41d3-a2d0-ef7eee51de93" providerId="AD" clId="Web-{B366D730-186C-4F7A-6104-AD92104E31AD}"/>
    <pc:docChg chg="addSld delSld modSld">
      <pc:chgData name="Shyam Khatiwada" userId="S::stw0007@softwarica.edu.np::7f399dc2-1398-41d3-a2d0-ef7eee51de93" providerId="AD" clId="Web-{B366D730-186C-4F7A-6104-AD92104E31AD}" dt="2020-03-09T10:24:11.448" v="782" actId="14100"/>
      <pc:docMkLst>
        <pc:docMk/>
      </pc:docMkLst>
      <pc:sldChg chg="modSp new">
        <pc:chgData name="Shyam Khatiwada" userId="S::stw0007@softwarica.edu.np::7f399dc2-1398-41d3-a2d0-ef7eee51de93" providerId="AD" clId="Web-{B366D730-186C-4F7A-6104-AD92104E31AD}" dt="2020-03-09T07:30:42.652" v="83"/>
        <pc:sldMkLst>
          <pc:docMk/>
          <pc:sldMk cId="3186504962" sldId="270"/>
        </pc:sldMkLst>
        <pc:spChg chg="mod">
          <ac:chgData name="Shyam Khatiwada" userId="S::stw0007@softwarica.edu.np::7f399dc2-1398-41d3-a2d0-ef7eee51de93" providerId="AD" clId="Web-{B366D730-186C-4F7A-6104-AD92104E31AD}" dt="2020-03-09T07:25:28.735" v="10" actId="14100"/>
          <ac:spMkLst>
            <pc:docMk/>
            <pc:sldMk cId="3186504962" sldId="270"/>
            <ac:spMk id="2" creationId="{36B01CE1-07B6-4E03-B497-AC5EB15E44C9}"/>
          </ac:spMkLst>
        </pc:spChg>
        <pc:spChg chg="mod">
          <ac:chgData name="Shyam Khatiwada" userId="S::stw0007@softwarica.edu.np::7f399dc2-1398-41d3-a2d0-ef7eee51de93" providerId="AD" clId="Web-{B366D730-186C-4F7A-6104-AD92104E31AD}" dt="2020-03-09T07:30:42.652" v="83"/>
          <ac:spMkLst>
            <pc:docMk/>
            <pc:sldMk cId="3186504962" sldId="270"/>
            <ac:spMk id="3" creationId="{B63AB0EA-3B6C-438E-84F3-2D1B7979A35F}"/>
          </ac:spMkLst>
        </pc:spChg>
      </pc:sldChg>
      <pc:sldChg chg="modSp new">
        <pc:chgData name="Shyam Khatiwada" userId="S::stw0007@softwarica.edu.np::7f399dc2-1398-41d3-a2d0-ef7eee51de93" providerId="AD" clId="Web-{B366D730-186C-4F7A-6104-AD92104E31AD}" dt="2020-03-09T07:36:38.521" v="133"/>
        <pc:sldMkLst>
          <pc:docMk/>
          <pc:sldMk cId="3429251663" sldId="271"/>
        </pc:sldMkLst>
        <pc:spChg chg="mod">
          <ac:chgData name="Shyam Khatiwada" userId="S::stw0007@softwarica.edu.np::7f399dc2-1398-41d3-a2d0-ef7eee51de93" providerId="AD" clId="Web-{B366D730-186C-4F7A-6104-AD92104E31AD}" dt="2020-03-09T07:31:21.292" v="107" actId="14100"/>
          <ac:spMkLst>
            <pc:docMk/>
            <pc:sldMk cId="3429251663" sldId="271"/>
            <ac:spMk id="2" creationId="{0D364266-018B-4403-8C7B-8A3F5A52914D}"/>
          </ac:spMkLst>
        </pc:spChg>
        <pc:spChg chg="mod">
          <ac:chgData name="Shyam Khatiwada" userId="S::stw0007@softwarica.edu.np::7f399dc2-1398-41d3-a2d0-ef7eee51de93" providerId="AD" clId="Web-{B366D730-186C-4F7A-6104-AD92104E31AD}" dt="2020-03-09T07:36:38.521" v="133"/>
          <ac:spMkLst>
            <pc:docMk/>
            <pc:sldMk cId="3429251663" sldId="271"/>
            <ac:spMk id="3" creationId="{3E916944-AB76-4325-8C4E-DADDEE4B81E0}"/>
          </ac:spMkLst>
        </pc:spChg>
      </pc:sldChg>
      <pc:sldChg chg="modSp new">
        <pc:chgData name="Shyam Khatiwada" userId="S::stw0007@softwarica.edu.np::7f399dc2-1398-41d3-a2d0-ef7eee51de93" providerId="AD" clId="Web-{B366D730-186C-4F7A-6104-AD92104E31AD}" dt="2020-03-09T07:43:43.185" v="206" actId="20577"/>
        <pc:sldMkLst>
          <pc:docMk/>
          <pc:sldMk cId="3114677290" sldId="272"/>
        </pc:sldMkLst>
        <pc:spChg chg="mod">
          <ac:chgData name="Shyam Khatiwada" userId="S::stw0007@softwarica.edu.np::7f399dc2-1398-41d3-a2d0-ef7eee51de93" providerId="AD" clId="Web-{B366D730-186C-4F7A-6104-AD92104E31AD}" dt="2020-03-09T07:42:10.702" v="168" actId="14100"/>
          <ac:spMkLst>
            <pc:docMk/>
            <pc:sldMk cId="3114677290" sldId="272"/>
            <ac:spMk id="2" creationId="{4D7084F8-3311-4E1A-AEB2-805D757C5A2A}"/>
          </ac:spMkLst>
        </pc:spChg>
        <pc:spChg chg="mod">
          <ac:chgData name="Shyam Khatiwada" userId="S::stw0007@softwarica.edu.np::7f399dc2-1398-41d3-a2d0-ef7eee51de93" providerId="AD" clId="Web-{B366D730-186C-4F7A-6104-AD92104E31AD}" dt="2020-03-09T07:43:43.185" v="206" actId="20577"/>
          <ac:spMkLst>
            <pc:docMk/>
            <pc:sldMk cId="3114677290" sldId="272"/>
            <ac:spMk id="3" creationId="{1B0A4FEB-09C2-49AB-91FA-AC3A185DDA04}"/>
          </ac:spMkLst>
        </pc:spChg>
      </pc:sldChg>
      <pc:sldChg chg="addSp delSp modSp new">
        <pc:chgData name="Shyam Khatiwada" userId="S::stw0007@softwarica.edu.np::7f399dc2-1398-41d3-a2d0-ef7eee51de93" providerId="AD" clId="Web-{B366D730-186C-4F7A-6104-AD92104E31AD}" dt="2020-03-09T08:03:32.181" v="234" actId="1076"/>
        <pc:sldMkLst>
          <pc:docMk/>
          <pc:sldMk cId="2608013134" sldId="273"/>
        </pc:sldMkLst>
        <pc:spChg chg="mod">
          <ac:chgData name="Shyam Khatiwada" userId="S::stw0007@softwarica.edu.np::7f399dc2-1398-41d3-a2d0-ef7eee51de93" providerId="AD" clId="Web-{B366D730-186C-4F7A-6104-AD92104E31AD}" dt="2020-03-09T07:45:36.215" v="219" actId="14100"/>
          <ac:spMkLst>
            <pc:docMk/>
            <pc:sldMk cId="2608013134" sldId="273"/>
            <ac:spMk id="2" creationId="{F6341740-2B67-4DDF-9D08-031A01C36945}"/>
          </ac:spMkLst>
        </pc:spChg>
        <pc:spChg chg="add del mod">
          <ac:chgData name="Shyam Khatiwada" userId="S::stw0007@softwarica.edu.np::7f399dc2-1398-41d3-a2d0-ef7eee51de93" providerId="AD" clId="Web-{B366D730-186C-4F7A-6104-AD92104E31AD}" dt="2020-03-09T07:59:38.950" v="223"/>
          <ac:spMkLst>
            <pc:docMk/>
            <pc:sldMk cId="2608013134" sldId="273"/>
            <ac:spMk id="3" creationId="{E6FB933E-7226-4257-8B87-C4EA65DC9089}"/>
          </ac:spMkLst>
        </pc:spChg>
        <pc:spChg chg="add del mod">
          <ac:chgData name="Shyam Khatiwada" userId="S::stw0007@softwarica.edu.np::7f399dc2-1398-41d3-a2d0-ef7eee51de93" providerId="AD" clId="Web-{B366D730-186C-4F7A-6104-AD92104E31AD}" dt="2020-03-09T08:03:01.978" v="228"/>
          <ac:spMkLst>
            <pc:docMk/>
            <pc:sldMk cId="2608013134" sldId="273"/>
            <ac:spMk id="9" creationId="{CC871168-83C6-447C-8E0F-4708DE516F48}"/>
          </ac:spMkLst>
        </pc:spChg>
        <pc:picChg chg="add del mod ord">
          <ac:chgData name="Shyam Khatiwada" userId="S::stw0007@softwarica.edu.np::7f399dc2-1398-41d3-a2d0-ef7eee51de93" providerId="AD" clId="Web-{B366D730-186C-4F7A-6104-AD92104E31AD}" dt="2020-03-09T07:50:53.647" v="222"/>
          <ac:picMkLst>
            <pc:docMk/>
            <pc:sldMk cId="2608013134" sldId="273"/>
            <ac:picMk id="4" creationId="{F8424B41-8C8A-4E67-A896-7E5078B01754}"/>
          </ac:picMkLst>
        </pc:picChg>
        <pc:picChg chg="add del mod ord">
          <ac:chgData name="Shyam Khatiwada" userId="S::stw0007@softwarica.edu.np::7f399dc2-1398-41d3-a2d0-ef7eee51de93" providerId="AD" clId="Web-{B366D730-186C-4F7A-6104-AD92104E31AD}" dt="2020-03-09T08:00:13.622" v="227"/>
          <ac:picMkLst>
            <pc:docMk/>
            <pc:sldMk cId="2608013134" sldId="273"/>
            <ac:picMk id="6" creationId="{79938187-6163-48F3-86F9-6C182B4FA59C}"/>
          </ac:picMkLst>
        </pc:picChg>
        <pc:picChg chg="add mod ord">
          <ac:chgData name="Shyam Khatiwada" userId="S::stw0007@softwarica.edu.np::7f399dc2-1398-41d3-a2d0-ef7eee51de93" providerId="AD" clId="Web-{B366D730-186C-4F7A-6104-AD92104E31AD}" dt="2020-03-09T08:03:32.181" v="234" actId="1076"/>
          <ac:picMkLst>
            <pc:docMk/>
            <pc:sldMk cId="2608013134" sldId="273"/>
            <ac:picMk id="10" creationId="{F3F1D942-F884-4E3B-82FB-4808608F32A4}"/>
          </ac:picMkLst>
        </pc:picChg>
      </pc:sldChg>
      <pc:sldChg chg="addSp delSp modSp new">
        <pc:chgData name="Shyam Khatiwada" userId="S::stw0007@softwarica.edu.np::7f399dc2-1398-41d3-a2d0-ef7eee51de93" providerId="AD" clId="Web-{B366D730-186C-4F7A-6104-AD92104E31AD}" dt="2020-03-09T08:12:41.703" v="292" actId="1076"/>
        <pc:sldMkLst>
          <pc:docMk/>
          <pc:sldMk cId="708107807" sldId="274"/>
        </pc:sldMkLst>
        <pc:spChg chg="mod">
          <ac:chgData name="Shyam Khatiwada" userId="S::stw0007@softwarica.edu.np::7f399dc2-1398-41d3-a2d0-ef7eee51de93" providerId="AD" clId="Web-{B366D730-186C-4F7A-6104-AD92104E31AD}" dt="2020-03-09T08:03:53.993" v="286" actId="14100"/>
          <ac:spMkLst>
            <pc:docMk/>
            <pc:sldMk cId="708107807" sldId="274"/>
            <ac:spMk id="2" creationId="{B0DBE7DA-DBCA-4630-B287-17599C8C6BB8}"/>
          </ac:spMkLst>
        </pc:spChg>
        <pc:spChg chg="del mod">
          <ac:chgData name="Shyam Khatiwada" userId="S::stw0007@softwarica.edu.np::7f399dc2-1398-41d3-a2d0-ef7eee51de93" providerId="AD" clId="Web-{B366D730-186C-4F7A-6104-AD92104E31AD}" dt="2020-03-09T08:12:23.594" v="288"/>
          <ac:spMkLst>
            <pc:docMk/>
            <pc:sldMk cId="708107807" sldId="274"/>
            <ac:spMk id="3" creationId="{14F3BDD7-E53B-4F20-8C02-68380006F56E}"/>
          </ac:spMkLst>
        </pc:spChg>
        <pc:picChg chg="add mod ord">
          <ac:chgData name="Shyam Khatiwada" userId="S::stw0007@softwarica.edu.np::7f399dc2-1398-41d3-a2d0-ef7eee51de93" providerId="AD" clId="Web-{B366D730-186C-4F7A-6104-AD92104E31AD}" dt="2020-03-09T08:12:41.703" v="292" actId="1076"/>
          <ac:picMkLst>
            <pc:docMk/>
            <pc:sldMk cId="708107807" sldId="274"/>
            <ac:picMk id="4" creationId="{784D9D8F-F066-4635-AAD5-C09FACF42208}"/>
          </ac:picMkLst>
        </pc:picChg>
      </pc:sldChg>
      <pc:sldChg chg="addSp delSp modSp new">
        <pc:chgData name="Shyam Khatiwada" userId="S::stw0007@softwarica.edu.np::7f399dc2-1398-41d3-a2d0-ef7eee51de93" providerId="AD" clId="Web-{B366D730-186C-4F7A-6104-AD92104E31AD}" dt="2020-03-09T08:58:04.299" v="314" actId="20577"/>
        <pc:sldMkLst>
          <pc:docMk/>
          <pc:sldMk cId="3685431629" sldId="275"/>
        </pc:sldMkLst>
        <pc:spChg chg="mod">
          <ac:chgData name="Shyam Khatiwada" userId="S::stw0007@softwarica.edu.np::7f399dc2-1398-41d3-a2d0-ef7eee51de93" providerId="AD" clId="Web-{B366D730-186C-4F7A-6104-AD92104E31AD}" dt="2020-03-09T08:15:36.200" v="300" actId="14100"/>
          <ac:spMkLst>
            <pc:docMk/>
            <pc:sldMk cId="3685431629" sldId="275"/>
            <ac:spMk id="2" creationId="{040EB961-582A-4A5E-A096-D83C4750897A}"/>
          </ac:spMkLst>
        </pc:spChg>
        <pc:spChg chg="del">
          <ac:chgData name="Shyam Khatiwada" userId="S::stw0007@softwarica.edu.np::7f399dc2-1398-41d3-a2d0-ef7eee51de93" providerId="AD" clId="Web-{B366D730-186C-4F7A-6104-AD92104E31AD}" dt="2020-03-09T08:56:30.549" v="301"/>
          <ac:spMkLst>
            <pc:docMk/>
            <pc:sldMk cId="3685431629" sldId="275"/>
            <ac:spMk id="3" creationId="{68122415-6A92-436B-A186-BBAAC36EEAC5}"/>
          </ac:spMkLst>
        </pc:spChg>
        <pc:spChg chg="add del mod">
          <ac:chgData name="Shyam Khatiwada" userId="S::stw0007@softwarica.edu.np::7f399dc2-1398-41d3-a2d0-ef7eee51de93" providerId="AD" clId="Web-{B366D730-186C-4F7A-6104-AD92104E31AD}" dt="2020-03-09T08:56:45.111" v="303"/>
          <ac:spMkLst>
            <pc:docMk/>
            <pc:sldMk cId="3685431629" sldId="275"/>
            <ac:spMk id="7" creationId="{8D2542FE-9FB0-4E63-B1CE-411E755D6F3B}"/>
          </ac:spMkLst>
        </pc:spChg>
        <pc:spChg chg="add mod">
          <ac:chgData name="Shyam Khatiwada" userId="S::stw0007@softwarica.edu.np::7f399dc2-1398-41d3-a2d0-ef7eee51de93" providerId="AD" clId="Web-{B366D730-186C-4F7A-6104-AD92104E31AD}" dt="2020-03-09T08:58:04.299" v="314" actId="20577"/>
          <ac:spMkLst>
            <pc:docMk/>
            <pc:sldMk cId="3685431629" sldId="275"/>
            <ac:spMk id="10" creationId="{6D02D7C0-063F-4B63-8E34-7D6F9DC276E1}"/>
          </ac:spMkLst>
        </pc:spChg>
        <pc:picChg chg="add del mod ord">
          <ac:chgData name="Shyam Khatiwada" userId="S::stw0007@softwarica.edu.np::7f399dc2-1398-41d3-a2d0-ef7eee51de93" providerId="AD" clId="Web-{B366D730-186C-4F7A-6104-AD92104E31AD}" dt="2020-03-09T08:56:32.283" v="302"/>
          <ac:picMkLst>
            <pc:docMk/>
            <pc:sldMk cId="3685431629" sldId="275"/>
            <ac:picMk id="4" creationId="{5A371886-CD73-4A10-8C3C-BA275E09ED1A}"/>
          </ac:picMkLst>
        </pc:picChg>
        <pc:picChg chg="add mod ord">
          <ac:chgData name="Shyam Khatiwada" userId="S::stw0007@softwarica.edu.np::7f399dc2-1398-41d3-a2d0-ef7eee51de93" providerId="AD" clId="Web-{B366D730-186C-4F7A-6104-AD92104E31AD}" dt="2020-03-09T08:57:00.611" v="306" actId="1076"/>
          <ac:picMkLst>
            <pc:docMk/>
            <pc:sldMk cId="3685431629" sldId="275"/>
            <ac:picMk id="8" creationId="{ED6C2333-2981-4FEE-93B6-766AAF50CDDE}"/>
          </ac:picMkLst>
        </pc:picChg>
      </pc:sldChg>
      <pc:sldChg chg="modSp new">
        <pc:chgData name="Shyam Khatiwada" userId="S::stw0007@softwarica.edu.np::7f399dc2-1398-41d3-a2d0-ef7eee51de93" providerId="AD" clId="Web-{B366D730-186C-4F7A-6104-AD92104E31AD}" dt="2020-03-09T09:27:23.199" v="372"/>
        <pc:sldMkLst>
          <pc:docMk/>
          <pc:sldMk cId="784972986" sldId="276"/>
        </pc:sldMkLst>
        <pc:spChg chg="mod">
          <ac:chgData name="Shyam Khatiwada" userId="S::stw0007@softwarica.edu.np::7f399dc2-1398-41d3-a2d0-ef7eee51de93" providerId="AD" clId="Web-{B366D730-186C-4F7A-6104-AD92104E31AD}" dt="2020-03-09T09:24:09.385" v="353" actId="14100"/>
          <ac:spMkLst>
            <pc:docMk/>
            <pc:sldMk cId="784972986" sldId="276"/>
            <ac:spMk id="2" creationId="{6BF9E255-33B1-4E56-A6E4-B83429B56217}"/>
          </ac:spMkLst>
        </pc:spChg>
        <pc:spChg chg="mod">
          <ac:chgData name="Shyam Khatiwada" userId="S::stw0007@softwarica.edu.np::7f399dc2-1398-41d3-a2d0-ef7eee51de93" providerId="AD" clId="Web-{B366D730-186C-4F7A-6104-AD92104E31AD}" dt="2020-03-09T09:27:23.199" v="372"/>
          <ac:spMkLst>
            <pc:docMk/>
            <pc:sldMk cId="784972986" sldId="276"/>
            <ac:spMk id="3" creationId="{6B715C8A-56E9-41FC-AE71-38835DC08155}"/>
          </ac:spMkLst>
        </pc:spChg>
      </pc:sldChg>
      <pc:sldChg chg="addSp delSp modSp new">
        <pc:chgData name="Shyam Khatiwada" userId="S::stw0007@softwarica.edu.np::7f399dc2-1398-41d3-a2d0-ef7eee51de93" providerId="AD" clId="Web-{B366D730-186C-4F7A-6104-AD92104E31AD}" dt="2020-03-09T09:47:26.131" v="498" actId="1076"/>
        <pc:sldMkLst>
          <pc:docMk/>
          <pc:sldMk cId="4223204195" sldId="277"/>
        </pc:sldMkLst>
        <pc:spChg chg="mod">
          <ac:chgData name="Shyam Khatiwada" userId="S::stw0007@softwarica.edu.np::7f399dc2-1398-41d3-a2d0-ef7eee51de93" providerId="AD" clId="Web-{B366D730-186C-4F7A-6104-AD92104E31AD}" dt="2020-03-09T09:46:14.553" v="494" actId="14100"/>
          <ac:spMkLst>
            <pc:docMk/>
            <pc:sldMk cId="4223204195" sldId="277"/>
            <ac:spMk id="2" creationId="{5A7D0EE4-1935-4E6D-9D6A-1F94982BA277}"/>
          </ac:spMkLst>
        </pc:spChg>
        <pc:spChg chg="del mod">
          <ac:chgData name="Shyam Khatiwada" userId="S::stw0007@softwarica.edu.np::7f399dc2-1398-41d3-a2d0-ef7eee51de93" providerId="AD" clId="Web-{B366D730-186C-4F7A-6104-AD92104E31AD}" dt="2020-03-09T09:28:50.387" v="383"/>
          <ac:spMkLst>
            <pc:docMk/>
            <pc:sldMk cId="4223204195" sldId="277"/>
            <ac:spMk id="3" creationId="{87A52E32-F715-4D9C-A90B-DD115F8C2C9B}"/>
          </ac:spMkLst>
        </pc:spChg>
        <pc:spChg chg="add del mod">
          <ac:chgData name="Shyam Khatiwada" userId="S::stw0007@softwarica.edu.np::7f399dc2-1398-41d3-a2d0-ef7eee51de93" providerId="AD" clId="Web-{B366D730-186C-4F7A-6104-AD92104E31AD}" dt="2020-03-09T09:47:14.897" v="495"/>
          <ac:spMkLst>
            <pc:docMk/>
            <pc:sldMk cId="4223204195" sldId="277"/>
            <ac:spMk id="7" creationId="{3512DA53-3026-42E3-8364-A621B8E43381}"/>
          </ac:spMkLst>
        </pc:spChg>
        <pc:picChg chg="add del mod ord">
          <ac:chgData name="Shyam Khatiwada" userId="S::stw0007@softwarica.edu.np::7f399dc2-1398-41d3-a2d0-ef7eee51de93" providerId="AD" clId="Web-{B366D730-186C-4F7A-6104-AD92104E31AD}" dt="2020-03-09T09:45:55.631" v="471"/>
          <ac:picMkLst>
            <pc:docMk/>
            <pc:sldMk cId="4223204195" sldId="277"/>
            <ac:picMk id="4" creationId="{0169C5E2-B28D-45CC-9879-0C4EA7B73EBB}"/>
          </ac:picMkLst>
        </pc:picChg>
        <pc:picChg chg="add mod ord">
          <ac:chgData name="Shyam Khatiwada" userId="S::stw0007@softwarica.edu.np::7f399dc2-1398-41d3-a2d0-ef7eee51de93" providerId="AD" clId="Web-{B366D730-186C-4F7A-6104-AD92104E31AD}" dt="2020-03-09T09:47:26.131" v="498" actId="1076"/>
          <ac:picMkLst>
            <pc:docMk/>
            <pc:sldMk cId="4223204195" sldId="277"/>
            <ac:picMk id="8" creationId="{088AE544-8C6E-423E-89FC-249677D14666}"/>
          </ac:picMkLst>
        </pc:picChg>
      </pc:sldChg>
      <pc:sldChg chg="addSp delSp modSp new">
        <pc:chgData name="Shyam Khatiwada" userId="S::stw0007@softwarica.edu.np::7f399dc2-1398-41d3-a2d0-ef7eee51de93" providerId="AD" clId="Web-{B366D730-186C-4F7A-6104-AD92104E31AD}" dt="2020-03-09T09:49:41.257" v="503" actId="1076"/>
        <pc:sldMkLst>
          <pc:docMk/>
          <pc:sldMk cId="478190349" sldId="278"/>
        </pc:sldMkLst>
        <pc:spChg chg="mod">
          <ac:chgData name="Shyam Khatiwada" userId="S::stw0007@softwarica.edu.np::7f399dc2-1398-41d3-a2d0-ef7eee51de93" providerId="AD" clId="Web-{B366D730-186C-4F7A-6104-AD92104E31AD}" dt="2020-03-09T09:29:42.513" v="404" actId="14100"/>
          <ac:spMkLst>
            <pc:docMk/>
            <pc:sldMk cId="478190349" sldId="278"/>
            <ac:spMk id="2" creationId="{B0B562E9-7703-4D37-A026-3C32E901EE27}"/>
          </ac:spMkLst>
        </pc:spChg>
        <pc:spChg chg="del mod">
          <ac:chgData name="Shyam Khatiwada" userId="S::stw0007@softwarica.edu.np::7f399dc2-1398-41d3-a2d0-ef7eee51de93" providerId="AD" clId="Web-{B366D730-186C-4F7A-6104-AD92104E31AD}" dt="2020-03-09T09:34:05.765" v="406"/>
          <ac:spMkLst>
            <pc:docMk/>
            <pc:sldMk cId="478190349" sldId="278"/>
            <ac:spMk id="3" creationId="{0D2E37CB-1325-470A-A408-08D6289942A0}"/>
          </ac:spMkLst>
        </pc:spChg>
        <pc:spChg chg="add del mod">
          <ac:chgData name="Shyam Khatiwada" userId="S::stw0007@softwarica.edu.np::7f399dc2-1398-41d3-a2d0-ef7eee51de93" providerId="AD" clId="Web-{B366D730-186C-4F7A-6104-AD92104E31AD}" dt="2020-03-09T09:49:27.351" v="500"/>
          <ac:spMkLst>
            <pc:docMk/>
            <pc:sldMk cId="478190349" sldId="278"/>
            <ac:spMk id="7" creationId="{315EAE71-6BB3-4C7A-A702-25468EE5C869}"/>
          </ac:spMkLst>
        </pc:spChg>
        <pc:picChg chg="add del mod ord">
          <ac:chgData name="Shyam Khatiwada" userId="S::stw0007@softwarica.edu.np::7f399dc2-1398-41d3-a2d0-ef7eee51de93" providerId="AD" clId="Web-{B366D730-186C-4F7A-6104-AD92104E31AD}" dt="2020-03-09T09:47:34.649" v="499"/>
          <ac:picMkLst>
            <pc:docMk/>
            <pc:sldMk cId="478190349" sldId="278"/>
            <ac:picMk id="4" creationId="{85577ECA-A659-42A1-B9F6-CCE403DFB402}"/>
          </ac:picMkLst>
        </pc:picChg>
        <pc:picChg chg="add mod ord">
          <ac:chgData name="Shyam Khatiwada" userId="S::stw0007@softwarica.edu.np::7f399dc2-1398-41d3-a2d0-ef7eee51de93" providerId="AD" clId="Web-{B366D730-186C-4F7A-6104-AD92104E31AD}" dt="2020-03-09T09:49:41.257" v="503" actId="1076"/>
          <ac:picMkLst>
            <pc:docMk/>
            <pc:sldMk cId="478190349" sldId="278"/>
            <ac:picMk id="8" creationId="{8D52F2EB-B8DB-43B1-B5EF-0538CA13FDB5}"/>
          </ac:picMkLst>
        </pc:picChg>
      </pc:sldChg>
      <pc:sldChg chg="addSp delSp modSp new">
        <pc:chgData name="Shyam Khatiwada" userId="S::stw0007@softwarica.edu.np::7f399dc2-1398-41d3-a2d0-ef7eee51de93" providerId="AD" clId="Web-{B366D730-186C-4F7A-6104-AD92104E31AD}" dt="2020-03-09T09:39:10.455" v="434" actId="1076"/>
        <pc:sldMkLst>
          <pc:docMk/>
          <pc:sldMk cId="1138428314" sldId="279"/>
        </pc:sldMkLst>
        <pc:spChg chg="mod">
          <ac:chgData name="Shyam Khatiwada" userId="S::stw0007@softwarica.edu.np::7f399dc2-1398-41d3-a2d0-ef7eee51de93" providerId="AD" clId="Web-{B366D730-186C-4F7A-6104-AD92104E31AD}" dt="2020-03-09T09:35:41.313" v="425" actId="20577"/>
          <ac:spMkLst>
            <pc:docMk/>
            <pc:sldMk cId="1138428314" sldId="279"/>
            <ac:spMk id="2" creationId="{45F5A2E4-D4E6-44A3-AFB8-2328B3F509A5}"/>
          </ac:spMkLst>
        </pc:spChg>
        <pc:spChg chg="del">
          <ac:chgData name="Shyam Khatiwada" userId="S::stw0007@softwarica.edu.np::7f399dc2-1398-41d3-a2d0-ef7eee51de93" providerId="AD" clId="Web-{B366D730-186C-4F7A-6104-AD92104E31AD}" dt="2020-03-09T09:37:08.657" v="428"/>
          <ac:spMkLst>
            <pc:docMk/>
            <pc:sldMk cId="1138428314" sldId="279"/>
            <ac:spMk id="3" creationId="{86F3BAC1-9E72-4F81-A8E6-E6759D9AD735}"/>
          </ac:spMkLst>
        </pc:spChg>
        <pc:picChg chg="add mod ord">
          <ac:chgData name="Shyam Khatiwada" userId="S::stw0007@softwarica.edu.np::7f399dc2-1398-41d3-a2d0-ef7eee51de93" providerId="AD" clId="Web-{B366D730-186C-4F7A-6104-AD92104E31AD}" dt="2020-03-09T09:37:11.329" v="429" actId="1076"/>
          <ac:picMkLst>
            <pc:docMk/>
            <pc:sldMk cId="1138428314" sldId="279"/>
            <ac:picMk id="4" creationId="{4F41E0F1-136E-4B56-B3CE-847034B8826B}"/>
          </ac:picMkLst>
        </pc:picChg>
        <pc:picChg chg="add mod">
          <ac:chgData name="Shyam Khatiwada" userId="S::stw0007@softwarica.edu.np::7f399dc2-1398-41d3-a2d0-ef7eee51de93" providerId="AD" clId="Web-{B366D730-186C-4F7A-6104-AD92104E31AD}" dt="2020-03-09T09:38:19.580" v="432" actId="14100"/>
          <ac:picMkLst>
            <pc:docMk/>
            <pc:sldMk cId="1138428314" sldId="279"/>
            <ac:picMk id="6" creationId="{5E3E5743-782E-47C1-951F-DDAD03EB4E60}"/>
          </ac:picMkLst>
        </pc:picChg>
        <pc:picChg chg="add mod">
          <ac:chgData name="Shyam Khatiwada" userId="S::stw0007@softwarica.edu.np::7f399dc2-1398-41d3-a2d0-ef7eee51de93" providerId="AD" clId="Web-{B366D730-186C-4F7A-6104-AD92104E31AD}" dt="2020-03-09T09:39:10.455" v="434" actId="1076"/>
          <ac:picMkLst>
            <pc:docMk/>
            <pc:sldMk cId="1138428314" sldId="279"/>
            <ac:picMk id="8" creationId="{8A949E69-601B-47EA-ABD7-008538CA4AF5}"/>
          </ac:picMkLst>
        </pc:picChg>
      </pc:sldChg>
      <pc:sldChg chg="addSp delSp modSp new">
        <pc:chgData name="Shyam Khatiwada" userId="S::stw0007@softwarica.edu.np::7f399dc2-1398-41d3-a2d0-ef7eee51de93" providerId="AD" clId="Web-{B366D730-186C-4F7A-6104-AD92104E31AD}" dt="2020-03-09T09:52:04.806" v="508" actId="20577"/>
        <pc:sldMkLst>
          <pc:docMk/>
          <pc:sldMk cId="4083647697" sldId="280"/>
        </pc:sldMkLst>
        <pc:spChg chg="mod">
          <ac:chgData name="Shyam Khatiwada" userId="S::stw0007@softwarica.edu.np::7f399dc2-1398-41d3-a2d0-ef7eee51de93" providerId="AD" clId="Web-{B366D730-186C-4F7A-6104-AD92104E31AD}" dt="2020-03-09T09:44:26.598" v="463" actId="20577"/>
          <ac:spMkLst>
            <pc:docMk/>
            <pc:sldMk cId="4083647697" sldId="280"/>
            <ac:spMk id="2" creationId="{88745280-1DB2-492A-840C-819A256A12FF}"/>
          </ac:spMkLst>
        </pc:spChg>
        <pc:spChg chg="del">
          <ac:chgData name="Shyam Khatiwada" userId="S::stw0007@softwarica.edu.np::7f399dc2-1398-41d3-a2d0-ef7eee51de93" providerId="AD" clId="Web-{B366D730-186C-4F7A-6104-AD92104E31AD}" dt="2020-03-09T09:44:29.270" v="466"/>
          <ac:spMkLst>
            <pc:docMk/>
            <pc:sldMk cId="4083647697" sldId="280"/>
            <ac:spMk id="3" creationId="{91451594-5F01-434C-A86B-81379293FA40}"/>
          </ac:spMkLst>
        </pc:spChg>
        <pc:spChg chg="add mod">
          <ac:chgData name="Shyam Khatiwada" userId="S::stw0007@softwarica.edu.np::7f399dc2-1398-41d3-a2d0-ef7eee51de93" providerId="AD" clId="Web-{B366D730-186C-4F7A-6104-AD92104E31AD}" dt="2020-03-09T09:52:04.806" v="508" actId="20577"/>
          <ac:spMkLst>
            <pc:docMk/>
            <pc:sldMk cId="4083647697" sldId="280"/>
            <ac:spMk id="13" creationId="{DCA1B02B-C1B2-4EFF-B537-3C8AF49AE68E}"/>
          </ac:spMkLst>
        </pc:spChg>
        <pc:graphicFrameChg chg="add del mod ord modGraphic">
          <ac:chgData name="Shyam Khatiwada" userId="S::stw0007@softwarica.edu.np::7f399dc2-1398-41d3-a2d0-ef7eee51de93" providerId="AD" clId="Web-{B366D730-186C-4F7A-6104-AD92104E31AD}" dt="2020-03-09T09:44:39.317" v="467"/>
          <ac:graphicFrameMkLst>
            <pc:docMk/>
            <pc:sldMk cId="4083647697" sldId="280"/>
            <ac:graphicFrameMk id="4" creationId="{2A31101A-22FA-4FAF-A11D-82BC82E73ED3}"/>
          </ac:graphicFrameMkLst>
        </pc:graphicFrameChg>
      </pc:sldChg>
      <pc:sldChg chg="modSp new">
        <pc:chgData name="Shyam Khatiwada" userId="S::stw0007@softwarica.edu.np::7f399dc2-1398-41d3-a2d0-ef7eee51de93" providerId="AD" clId="Web-{B366D730-186C-4F7A-6104-AD92104E31AD}" dt="2020-03-09T09:54:32.354" v="549" actId="20577"/>
        <pc:sldMkLst>
          <pc:docMk/>
          <pc:sldMk cId="1536504643" sldId="281"/>
        </pc:sldMkLst>
        <pc:spChg chg="mod">
          <ac:chgData name="Shyam Khatiwada" userId="S::stw0007@softwarica.edu.np::7f399dc2-1398-41d3-a2d0-ef7eee51de93" providerId="AD" clId="Web-{B366D730-186C-4F7A-6104-AD92104E31AD}" dt="2020-03-09T09:52:35.337" v="536" actId="14100"/>
          <ac:spMkLst>
            <pc:docMk/>
            <pc:sldMk cId="1536504643" sldId="281"/>
            <ac:spMk id="2" creationId="{A29782CC-03EA-4AAC-A369-C6DBA42BAD5A}"/>
          </ac:spMkLst>
        </pc:spChg>
        <pc:spChg chg="mod">
          <ac:chgData name="Shyam Khatiwada" userId="S::stw0007@softwarica.edu.np::7f399dc2-1398-41d3-a2d0-ef7eee51de93" providerId="AD" clId="Web-{B366D730-186C-4F7A-6104-AD92104E31AD}" dt="2020-03-09T09:54:32.354" v="549" actId="20577"/>
          <ac:spMkLst>
            <pc:docMk/>
            <pc:sldMk cId="1536504643" sldId="281"/>
            <ac:spMk id="3" creationId="{968F5DE7-2F5A-4658-AABF-6E531DD9A598}"/>
          </ac:spMkLst>
        </pc:spChg>
      </pc:sldChg>
      <pc:sldChg chg="addSp delSp modSp new">
        <pc:chgData name="Shyam Khatiwada" userId="S::stw0007@softwarica.edu.np::7f399dc2-1398-41d3-a2d0-ef7eee51de93" providerId="AD" clId="Web-{B366D730-186C-4F7A-6104-AD92104E31AD}" dt="2020-03-09T09:56:10.917" v="576" actId="14100"/>
        <pc:sldMkLst>
          <pc:docMk/>
          <pc:sldMk cId="3819730761" sldId="282"/>
        </pc:sldMkLst>
        <pc:spChg chg="mod">
          <ac:chgData name="Shyam Khatiwada" userId="S::stw0007@softwarica.edu.np::7f399dc2-1398-41d3-a2d0-ef7eee51de93" providerId="AD" clId="Web-{B366D730-186C-4F7A-6104-AD92104E31AD}" dt="2020-03-09T09:54:55.823" v="569" actId="14100"/>
          <ac:spMkLst>
            <pc:docMk/>
            <pc:sldMk cId="3819730761" sldId="282"/>
            <ac:spMk id="2" creationId="{9311295B-4A7E-43F6-AC9A-D8FF68FEAB67}"/>
          </ac:spMkLst>
        </pc:spChg>
        <pc:spChg chg="del mod">
          <ac:chgData name="Shyam Khatiwada" userId="S::stw0007@softwarica.edu.np::7f399dc2-1398-41d3-a2d0-ef7eee51de93" providerId="AD" clId="Web-{B366D730-186C-4F7A-6104-AD92104E31AD}" dt="2020-03-09T09:55:47.214" v="571"/>
          <ac:spMkLst>
            <pc:docMk/>
            <pc:sldMk cId="3819730761" sldId="282"/>
            <ac:spMk id="3" creationId="{3EA72D3D-9996-4DD7-8882-C674C3588EE7}"/>
          </ac:spMkLst>
        </pc:spChg>
        <pc:picChg chg="add mod ord">
          <ac:chgData name="Shyam Khatiwada" userId="S::stw0007@softwarica.edu.np::7f399dc2-1398-41d3-a2d0-ef7eee51de93" providerId="AD" clId="Web-{B366D730-186C-4F7A-6104-AD92104E31AD}" dt="2020-03-09T09:56:10.917" v="576" actId="14100"/>
          <ac:picMkLst>
            <pc:docMk/>
            <pc:sldMk cId="3819730761" sldId="282"/>
            <ac:picMk id="4" creationId="{3F2ADE40-4C4A-4207-8F57-A0127759B97E}"/>
          </ac:picMkLst>
        </pc:picChg>
      </pc:sldChg>
      <pc:sldChg chg="addSp delSp modSp new">
        <pc:chgData name="Shyam Khatiwada" userId="S::stw0007@softwarica.edu.np::7f399dc2-1398-41d3-a2d0-ef7eee51de93" providerId="AD" clId="Web-{B366D730-186C-4F7A-6104-AD92104E31AD}" dt="2020-03-09T09:57:40.168" v="611" actId="1076"/>
        <pc:sldMkLst>
          <pc:docMk/>
          <pc:sldMk cId="599276722" sldId="283"/>
        </pc:sldMkLst>
        <pc:spChg chg="mod">
          <ac:chgData name="Shyam Khatiwada" userId="S::stw0007@softwarica.edu.np::7f399dc2-1398-41d3-a2d0-ef7eee51de93" providerId="AD" clId="Web-{B366D730-186C-4F7A-6104-AD92104E31AD}" dt="2020-03-09T09:56:57.621" v="607" actId="14100"/>
          <ac:spMkLst>
            <pc:docMk/>
            <pc:sldMk cId="599276722" sldId="283"/>
            <ac:spMk id="2" creationId="{F6323C95-454F-4474-B0CD-2DA8024F94AE}"/>
          </ac:spMkLst>
        </pc:spChg>
        <pc:spChg chg="del mod">
          <ac:chgData name="Shyam Khatiwada" userId="S::stw0007@softwarica.edu.np::7f399dc2-1398-41d3-a2d0-ef7eee51de93" providerId="AD" clId="Web-{B366D730-186C-4F7A-6104-AD92104E31AD}" dt="2020-03-09T09:57:32.980" v="609"/>
          <ac:spMkLst>
            <pc:docMk/>
            <pc:sldMk cId="599276722" sldId="283"/>
            <ac:spMk id="3" creationId="{966F96BD-2015-4D47-9DF3-ABCB2023DBA7}"/>
          </ac:spMkLst>
        </pc:spChg>
        <pc:picChg chg="add mod ord">
          <ac:chgData name="Shyam Khatiwada" userId="S::stw0007@softwarica.edu.np::7f399dc2-1398-41d3-a2d0-ef7eee51de93" providerId="AD" clId="Web-{B366D730-186C-4F7A-6104-AD92104E31AD}" dt="2020-03-09T09:57:40.168" v="611" actId="1076"/>
          <ac:picMkLst>
            <pc:docMk/>
            <pc:sldMk cId="599276722" sldId="283"/>
            <ac:picMk id="4" creationId="{FB3D2D9F-39F8-42DB-A241-3BF77D173F34}"/>
          </ac:picMkLst>
        </pc:picChg>
      </pc:sldChg>
      <pc:sldChg chg="addSp delSp modSp new del">
        <pc:chgData name="Shyam Khatiwada" userId="S::stw0007@softwarica.edu.np::7f399dc2-1398-41d3-a2d0-ef7eee51de93" providerId="AD" clId="Web-{B366D730-186C-4F7A-6104-AD92104E31AD}" dt="2020-03-09T10:06:33.360" v="644"/>
        <pc:sldMkLst>
          <pc:docMk/>
          <pc:sldMk cId="1786783364" sldId="284"/>
        </pc:sldMkLst>
        <pc:spChg chg="mod">
          <ac:chgData name="Shyam Khatiwada" userId="S::stw0007@softwarica.edu.np::7f399dc2-1398-41d3-a2d0-ef7eee51de93" providerId="AD" clId="Web-{B366D730-186C-4F7A-6104-AD92104E31AD}" dt="2020-03-09T09:59:03.216" v="629" actId="1076"/>
          <ac:spMkLst>
            <pc:docMk/>
            <pc:sldMk cId="1786783364" sldId="284"/>
            <ac:spMk id="2" creationId="{C854F4DF-7DD2-4D2A-97D9-C34353099E9C}"/>
          </ac:spMkLst>
        </pc:spChg>
        <pc:spChg chg="del mod">
          <ac:chgData name="Shyam Khatiwada" userId="S::stw0007@softwarica.edu.np::7f399dc2-1398-41d3-a2d0-ef7eee51de93" providerId="AD" clId="Web-{B366D730-186C-4F7A-6104-AD92104E31AD}" dt="2020-03-09T10:00:10.982" v="631"/>
          <ac:spMkLst>
            <pc:docMk/>
            <pc:sldMk cId="1786783364" sldId="284"/>
            <ac:spMk id="3" creationId="{D8F01E20-DC42-4C93-8223-91DCD0E2F01A}"/>
          </ac:spMkLst>
        </pc:spChg>
        <pc:picChg chg="add mod ord">
          <ac:chgData name="Shyam Khatiwada" userId="S::stw0007@softwarica.edu.np::7f399dc2-1398-41d3-a2d0-ef7eee51de93" providerId="AD" clId="Web-{B366D730-186C-4F7A-6104-AD92104E31AD}" dt="2020-03-09T10:02:55.500" v="638" actId="1076"/>
          <ac:picMkLst>
            <pc:docMk/>
            <pc:sldMk cId="1786783364" sldId="284"/>
            <ac:picMk id="4" creationId="{C142015D-BA7A-452B-BD9A-3AE25D1AF79F}"/>
          </ac:picMkLst>
        </pc:picChg>
        <pc:picChg chg="add mod">
          <ac:chgData name="Shyam Khatiwada" userId="S::stw0007@softwarica.edu.np::7f399dc2-1398-41d3-a2d0-ef7eee51de93" providerId="AD" clId="Web-{B366D730-186C-4F7A-6104-AD92104E31AD}" dt="2020-03-09T10:02:59.608" v="639" actId="1076"/>
          <ac:picMkLst>
            <pc:docMk/>
            <pc:sldMk cId="1786783364" sldId="284"/>
            <ac:picMk id="6" creationId="{3DF8CCB6-E44E-4314-BA27-16B00C166978}"/>
          </ac:picMkLst>
        </pc:picChg>
        <pc:picChg chg="add mod">
          <ac:chgData name="Shyam Khatiwada" userId="S::stw0007@softwarica.edu.np::7f399dc2-1398-41d3-a2d0-ef7eee51de93" providerId="AD" clId="Web-{B366D730-186C-4F7A-6104-AD92104E31AD}" dt="2020-03-09T10:03:23.437" v="643" actId="1076"/>
          <ac:picMkLst>
            <pc:docMk/>
            <pc:sldMk cId="1786783364" sldId="284"/>
            <ac:picMk id="8" creationId="{C88589ED-FBAE-4698-8F91-255673651636}"/>
          </ac:picMkLst>
        </pc:picChg>
      </pc:sldChg>
      <pc:sldChg chg="modSp new">
        <pc:chgData name="Shyam Khatiwada" userId="S::stw0007@softwarica.edu.np::7f399dc2-1398-41d3-a2d0-ef7eee51de93" providerId="AD" clId="Web-{B366D730-186C-4F7A-6104-AD92104E31AD}" dt="2020-03-09T10:13:05.614" v="673"/>
        <pc:sldMkLst>
          <pc:docMk/>
          <pc:sldMk cId="2404860173" sldId="284"/>
        </pc:sldMkLst>
        <pc:spChg chg="mod">
          <ac:chgData name="Shyam Khatiwada" userId="S::stw0007@softwarica.edu.np::7f399dc2-1398-41d3-a2d0-ef7eee51de93" providerId="AD" clId="Web-{B366D730-186C-4F7A-6104-AD92104E31AD}" dt="2020-03-09T10:08:08.784" v="660" actId="14100"/>
          <ac:spMkLst>
            <pc:docMk/>
            <pc:sldMk cId="2404860173" sldId="284"/>
            <ac:spMk id="2" creationId="{756549AB-7FC0-40C2-B88C-29E1F9570E97}"/>
          </ac:spMkLst>
        </pc:spChg>
        <pc:spChg chg="mod">
          <ac:chgData name="Shyam Khatiwada" userId="S::stw0007@softwarica.edu.np::7f399dc2-1398-41d3-a2d0-ef7eee51de93" providerId="AD" clId="Web-{B366D730-186C-4F7A-6104-AD92104E31AD}" dt="2020-03-09T10:13:05.614" v="673"/>
          <ac:spMkLst>
            <pc:docMk/>
            <pc:sldMk cId="2404860173" sldId="284"/>
            <ac:spMk id="3" creationId="{719A5C3C-F503-4147-900B-32704424FD52}"/>
          </ac:spMkLst>
        </pc:spChg>
      </pc:sldChg>
      <pc:sldChg chg="addSp delSp modSp new">
        <pc:chgData name="Shyam Khatiwada" userId="S::stw0007@softwarica.edu.np::7f399dc2-1398-41d3-a2d0-ef7eee51de93" providerId="AD" clId="Web-{B366D730-186C-4F7A-6104-AD92104E31AD}" dt="2020-03-09T10:13:34.629" v="685" actId="14100"/>
        <pc:sldMkLst>
          <pc:docMk/>
          <pc:sldMk cId="151902489" sldId="285"/>
        </pc:sldMkLst>
        <pc:spChg chg="del mod">
          <ac:chgData name="Shyam Khatiwada" userId="S::stw0007@softwarica.edu.np::7f399dc2-1398-41d3-a2d0-ef7eee51de93" providerId="AD" clId="Web-{B366D730-186C-4F7A-6104-AD92104E31AD}" dt="2020-03-09T10:13:19.395" v="682"/>
          <ac:spMkLst>
            <pc:docMk/>
            <pc:sldMk cId="151902489" sldId="285"/>
            <ac:spMk id="2" creationId="{9293BADD-F197-4ACB-8571-D278E3A81C36}"/>
          </ac:spMkLst>
        </pc:spChg>
        <pc:spChg chg="del">
          <ac:chgData name="Shyam Khatiwada" userId="S::stw0007@softwarica.edu.np::7f399dc2-1398-41d3-a2d0-ef7eee51de93" providerId="AD" clId="Web-{B366D730-186C-4F7A-6104-AD92104E31AD}" dt="2020-03-09T10:13:28.286" v="683"/>
          <ac:spMkLst>
            <pc:docMk/>
            <pc:sldMk cId="151902489" sldId="285"/>
            <ac:spMk id="3" creationId="{D7521DBA-7953-4E40-A7B3-F769FB4BB7DB}"/>
          </ac:spMkLst>
        </pc:spChg>
        <pc:picChg chg="add mod ord">
          <ac:chgData name="Shyam Khatiwada" userId="S::stw0007@softwarica.edu.np::7f399dc2-1398-41d3-a2d0-ef7eee51de93" providerId="AD" clId="Web-{B366D730-186C-4F7A-6104-AD92104E31AD}" dt="2020-03-09T10:13:34.629" v="685" actId="14100"/>
          <ac:picMkLst>
            <pc:docMk/>
            <pc:sldMk cId="151902489" sldId="285"/>
            <ac:picMk id="4" creationId="{EB788980-D199-47C6-9CDC-CE953E5801E1}"/>
          </ac:picMkLst>
        </pc:picChg>
      </pc:sldChg>
      <pc:sldChg chg="addSp delSp modSp new">
        <pc:chgData name="Shyam Khatiwada" userId="S::stw0007@softwarica.edu.np::7f399dc2-1398-41d3-a2d0-ef7eee51de93" providerId="AD" clId="Web-{B366D730-186C-4F7A-6104-AD92104E31AD}" dt="2020-03-09T10:16:44.882" v="712" actId="14100"/>
        <pc:sldMkLst>
          <pc:docMk/>
          <pc:sldMk cId="1071093202" sldId="286"/>
        </pc:sldMkLst>
        <pc:spChg chg="mod">
          <ac:chgData name="Shyam Khatiwada" userId="S::stw0007@softwarica.edu.np::7f399dc2-1398-41d3-a2d0-ef7eee51de93" providerId="AD" clId="Web-{B366D730-186C-4F7A-6104-AD92104E31AD}" dt="2020-03-09T10:16:44.882" v="712" actId="14100"/>
          <ac:spMkLst>
            <pc:docMk/>
            <pc:sldMk cId="1071093202" sldId="286"/>
            <ac:spMk id="2" creationId="{29AB1642-2FD7-4271-84F1-1EAECABFBA75}"/>
          </ac:spMkLst>
        </pc:spChg>
        <pc:spChg chg="del mod">
          <ac:chgData name="Shyam Khatiwada" userId="S::stw0007@softwarica.edu.np::7f399dc2-1398-41d3-a2d0-ef7eee51de93" providerId="AD" clId="Web-{B366D730-186C-4F7A-6104-AD92104E31AD}" dt="2020-03-09T10:16:16.865" v="708"/>
          <ac:spMkLst>
            <pc:docMk/>
            <pc:sldMk cId="1071093202" sldId="286"/>
            <ac:spMk id="3" creationId="{C6691F75-4AC4-48C9-9AA9-C3E24F3CAB1D}"/>
          </ac:spMkLst>
        </pc:spChg>
        <pc:picChg chg="add mod ord">
          <ac:chgData name="Shyam Khatiwada" userId="S::stw0007@softwarica.edu.np::7f399dc2-1398-41d3-a2d0-ef7eee51de93" providerId="AD" clId="Web-{B366D730-186C-4F7A-6104-AD92104E31AD}" dt="2020-03-09T10:16:29.959" v="711" actId="1076"/>
          <ac:picMkLst>
            <pc:docMk/>
            <pc:sldMk cId="1071093202" sldId="286"/>
            <ac:picMk id="4" creationId="{78608D54-DB23-440E-96D6-CEB9E01862D1}"/>
          </ac:picMkLst>
        </pc:picChg>
      </pc:sldChg>
      <pc:sldChg chg="addSp delSp modSp new">
        <pc:chgData name="Shyam Khatiwada" userId="S::stw0007@softwarica.edu.np::7f399dc2-1398-41d3-a2d0-ef7eee51de93" providerId="AD" clId="Web-{B366D730-186C-4F7A-6104-AD92104E31AD}" dt="2020-03-09T10:22:40.369" v="744" actId="1076"/>
        <pc:sldMkLst>
          <pc:docMk/>
          <pc:sldMk cId="404908772" sldId="287"/>
        </pc:sldMkLst>
        <pc:spChg chg="mod">
          <ac:chgData name="Shyam Khatiwada" userId="S::stw0007@softwarica.edu.np::7f399dc2-1398-41d3-a2d0-ef7eee51de93" providerId="AD" clId="Web-{B366D730-186C-4F7A-6104-AD92104E31AD}" dt="2020-03-09T10:22:04.571" v="737" actId="14100"/>
          <ac:spMkLst>
            <pc:docMk/>
            <pc:sldMk cId="404908772" sldId="287"/>
            <ac:spMk id="2" creationId="{B9E3632A-1CEE-4ABA-BA67-41933B89732A}"/>
          </ac:spMkLst>
        </pc:spChg>
        <pc:spChg chg="del">
          <ac:chgData name="Shyam Khatiwada" userId="S::stw0007@softwarica.edu.np::7f399dc2-1398-41d3-a2d0-ef7eee51de93" providerId="AD" clId="Web-{B366D730-186C-4F7A-6104-AD92104E31AD}" dt="2020-03-09T10:22:11.634" v="738"/>
          <ac:spMkLst>
            <pc:docMk/>
            <pc:sldMk cId="404908772" sldId="287"/>
            <ac:spMk id="3" creationId="{1302267D-A2BA-4227-9CAA-EB7254A36AC6}"/>
          </ac:spMkLst>
        </pc:spChg>
        <pc:picChg chg="add mod ord">
          <ac:chgData name="Shyam Khatiwada" userId="S::stw0007@softwarica.edu.np::7f399dc2-1398-41d3-a2d0-ef7eee51de93" providerId="AD" clId="Web-{B366D730-186C-4F7A-6104-AD92104E31AD}" dt="2020-03-09T10:22:18.618" v="740" actId="14100"/>
          <ac:picMkLst>
            <pc:docMk/>
            <pc:sldMk cId="404908772" sldId="287"/>
            <ac:picMk id="4" creationId="{634A1F93-D520-4188-820E-675F3908ED27}"/>
          </ac:picMkLst>
        </pc:picChg>
        <pc:picChg chg="add mod">
          <ac:chgData name="Shyam Khatiwada" userId="S::stw0007@softwarica.edu.np::7f399dc2-1398-41d3-a2d0-ef7eee51de93" providerId="AD" clId="Web-{B366D730-186C-4F7A-6104-AD92104E31AD}" dt="2020-03-09T10:22:40.369" v="744" actId="1076"/>
          <ac:picMkLst>
            <pc:docMk/>
            <pc:sldMk cId="404908772" sldId="287"/>
            <ac:picMk id="6" creationId="{8DA03AB5-A009-4669-BB97-1520FFCF44A3}"/>
          </ac:picMkLst>
        </pc:picChg>
      </pc:sldChg>
      <pc:sldChg chg="modSp new">
        <pc:chgData name="Shyam Khatiwada" userId="S::stw0007@softwarica.edu.np::7f399dc2-1398-41d3-a2d0-ef7eee51de93" providerId="AD" clId="Web-{B366D730-186C-4F7A-6104-AD92104E31AD}" dt="2020-03-09T10:24:11.448" v="782" actId="14100"/>
        <pc:sldMkLst>
          <pc:docMk/>
          <pc:sldMk cId="760280454" sldId="288"/>
        </pc:sldMkLst>
        <pc:spChg chg="mod">
          <ac:chgData name="Shyam Khatiwada" userId="S::stw0007@softwarica.edu.np::7f399dc2-1398-41d3-a2d0-ef7eee51de93" providerId="AD" clId="Web-{B366D730-186C-4F7A-6104-AD92104E31AD}" dt="2020-03-09T10:23:30.853" v="762" actId="20577"/>
          <ac:spMkLst>
            <pc:docMk/>
            <pc:sldMk cId="760280454" sldId="288"/>
            <ac:spMk id="2" creationId="{627A13B2-ED61-481B-9278-A355DE26BEC2}"/>
          </ac:spMkLst>
        </pc:spChg>
        <pc:spChg chg="mod">
          <ac:chgData name="Shyam Khatiwada" userId="S::stw0007@softwarica.edu.np::7f399dc2-1398-41d3-a2d0-ef7eee51de93" providerId="AD" clId="Web-{B366D730-186C-4F7A-6104-AD92104E31AD}" dt="2020-03-09T10:24:11.448" v="782" actId="14100"/>
          <ac:spMkLst>
            <pc:docMk/>
            <pc:sldMk cId="760280454" sldId="288"/>
            <ac:spMk id="3" creationId="{CD26B137-FCC3-48BE-A61A-B4BAA57F308B}"/>
          </ac:spMkLst>
        </pc:spChg>
      </pc:sldChg>
    </pc:docChg>
  </pc:docChgLst>
  <pc:docChgLst>
    <pc:chgData name="Shyam Khatiwada" userId="S::stw0007@softwarica.edu.np::7f399dc2-1398-41d3-a2d0-ef7eee51de93" providerId="AD" clId="Web-{EC89B870-869F-5CB2-10C0-D50680DA7EB2}"/>
    <pc:docChg chg="addSld modSld">
      <pc:chgData name="Shyam Khatiwada" userId="S::stw0007@softwarica.edu.np::7f399dc2-1398-41d3-a2d0-ef7eee51de93" providerId="AD" clId="Web-{EC89B870-869F-5CB2-10C0-D50680DA7EB2}" dt="2020-03-08T09:58:39.087" v="695" actId="14100"/>
      <pc:docMkLst>
        <pc:docMk/>
      </pc:docMkLst>
      <pc:sldChg chg="modSp">
        <pc:chgData name="Shyam Khatiwada" userId="S::stw0007@softwarica.edu.np::7f399dc2-1398-41d3-a2d0-ef7eee51de93" providerId="AD" clId="Web-{EC89B870-869F-5CB2-10C0-D50680DA7EB2}" dt="2020-03-08T09:13:36.088" v="272" actId="20577"/>
        <pc:sldMkLst>
          <pc:docMk/>
          <pc:sldMk cId="661108870" sldId="258"/>
        </pc:sldMkLst>
        <pc:spChg chg="mod">
          <ac:chgData name="Shyam Khatiwada" userId="S::stw0007@softwarica.edu.np::7f399dc2-1398-41d3-a2d0-ef7eee51de93" providerId="AD" clId="Web-{EC89B870-869F-5CB2-10C0-D50680DA7EB2}" dt="2020-03-08T09:13:36.088" v="272" actId="20577"/>
          <ac:spMkLst>
            <pc:docMk/>
            <pc:sldMk cId="661108870" sldId="258"/>
            <ac:spMk id="3" creationId="{D2D68A2C-B044-4A3C-AFD0-5FC75246FC4F}"/>
          </ac:spMkLst>
        </pc:spChg>
      </pc:sldChg>
      <pc:sldChg chg="modSp">
        <pc:chgData name="Shyam Khatiwada" userId="S::stw0007@softwarica.edu.np::7f399dc2-1398-41d3-a2d0-ef7eee51de93" providerId="AD" clId="Web-{EC89B870-869F-5CB2-10C0-D50680DA7EB2}" dt="2020-03-08T08:03:45.016" v="2" actId="20577"/>
        <pc:sldMkLst>
          <pc:docMk/>
          <pc:sldMk cId="845688930" sldId="262"/>
        </pc:sldMkLst>
        <pc:spChg chg="mod">
          <ac:chgData name="Shyam Khatiwada" userId="S::stw0007@softwarica.edu.np::7f399dc2-1398-41d3-a2d0-ef7eee51de93" providerId="AD" clId="Web-{EC89B870-869F-5CB2-10C0-D50680DA7EB2}" dt="2020-03-08T08:03:45.016" v="2" actId="20577"/>
          <ac:spMkLst>
            <pc:docMk/>
            <pc:sldMk cId="845688930" sldId="262"/>
            <ac:spMk id="2" creationId="{2AA90394-A5A3-4BBF-9319-DB5A7E850F0E}"/>
          </ac:spMkLst>
        </pc:spChg>
      </pc:sldChg>
      <pc:sldChg chg="addSp delSp modSp new">
        <pc:chgData name="Shyam Khatiwada" userId="S::stw0007@softwarica.edu.np::7f399dc2-1398-41d3-a2d0-ef7eee51de93" providerId="AD" clId="Web-{EC89B870-869F-5CB2-10C0-D50680DA7EB2}" dt="2020-03-08T08:26:24.360" v="135" actId="14100"/>
        <pc:sldMkLst>
          <pc:docMk/>
          <pc:sldMk cId="315959536" sldId="263"/>
        </pc:sldMkLst>
        <pc:spChg chg="mod">
          <ac:chgData name="Shyam Khatiwada" userId="S::stw0007@softwarica.edu.np::7f399dc2-1398-41d3-a2d0-ef7eee51de93" providerId="AD" clId="Web-{EC89B870-869F-5CB2-10C0-D50680DA7EB2}" dt="2020-03-08T08:21:40.844" v="91" actId="20577"/>
          <ac:spMkLst>
            <pc:docMk/>
            <pc:sldMk cId="315959536" sldId="263"/>
            <ac:spMk id="2" creationId="{D2EE150A-0A5D-43B4-B2D0-1D63EA212DFB}"/>
          </ac:spMkLst>
        </pc:spChg>
        <pc:spChg chg="del mod">
          <ac:chgData name="Shyam Khatiwada" userId="S::stw0007@softwarica.edu.np::7f399dc2-1398-41d3-a2d0-ef7eee51de93" providerId="AD" clId="Web-{EC89B870-869F-5CB2-10C0-D50680DA7EB2}" dt="2020-03-08T08:20:49.094" v="46"/>
          <ac:spMkLst>
            <pc:docMk/>
            <pc:sldMk cId="315959536" sldId="263"/>
            <ac:spMk id="3" creationId="{A7436753-FEE0-4B08-BE1B-6E03B9F38B6C}"/>
          </ac:spMkLst>
        </pc:spChg>
        <pc:spChg chg="add del mod">
          <ac:chgData name="Shyam Khatiwada" userId="S::stw0007@softwarica.edu.np::7f399dc2-1398-41d3-a2d0-ef7eee51de93" providerId="AD" clId="Web-{EC89B870-869F-5CB2-10C0-D50680DA7EB2}" dt="2020-03-08T08:26:16.500" v="133"/>
          <ac:spMkLst>
            <pc:docMk/>
            <pc:sldMk cId="315959536" sldId="263"/>
            <ac:spMk id="7" creationId="{AB2F4972-724C-4178-BBC8-EC3ECFAEC3B3}"/>
          </ac:spMkLst>
        </pc:spChg>
        <pc:picChg chg="add del mod ord">
          <ac:chgData name="Shyam Khatiwada" userId="S::stw0007@softwarica.edu.np::7f399dc2-1398-41d3-a2d0-ef7eee51de93" providerId="AD" clId="Web-{EC89B870-869F-5CB2-10C0-D50680DA7EB2}" dt="2020-03-08T08:25:27.938" v="132"/>
          <ac:picMkLst>
            <pc:docMk/>
            <pc:sldMk cId="315959536" sldId="263"/>
            <ac:picMk id="4" creationId="{8B3ECE2E-4806-43C2-BC22-9E73A37900CA}"/>
          </ac:picMkLst>
        </pc:picChg>
        <pc:picChg chg="add mod ord">
          <ac:chgData name="Shyam Khatiwada" userId="S::stw0007@softwarica.edu.np::7f399dc2-1398-41d3-a2d0-ef7eee51de93" providerId="AD" clId="Web-{EC89B870-869F-5CB2-10C0-D50680DA7EB2}" dt="2020-03-08T08:26:24.360" v="135" actId="14100"/>
          <ac:picMkLst>
            <pc:docMk/>
            <pc:sldMk cId="315959536" sldId="263"/>
            <ac:picMk id="8" creationId="{3866A698-8419-442A-99E3-C33C23F113B0}"/>
          </ac:picMkLst>
        </pc:picChg>
      </pc:sldChg>
      <pc:sldChg chg="addSp delSp modSp new">
        <pc:chgData name="Shyam Khatiwada" userId="S::stw0007@softwarica.edu.np::7f399dc2-1398-41d3-a2d0-ef7eee51de93" providerId="AD" clId="Web-{EC89B870-869F-5CB2-10C0-D50680DA7EB2}" dt="2020-03-08T08:29:08.954" v="144" actId="1076"/>
        <pc:sldMkLst>
          <pc:docMk/>
          <pc:sldMk cId="2575701448" sldId="264"/>
        </pc:sldMkLst>
        <pc:spChg chg="mod">
          <ac:chgData name="Shyam Khatiwada" userId="S::stw0007@softwarica.edu.np::7f399dc2-1398-41d3-a2d0-ef7eee51de93" providerId="AD" clId="Web-{EC89B870-869F-5CB2-10C0-D50680DA7EB2}" dt="2020-03-08T08:28:57.063" v="142" actId="14100"/>
          <ac:spMkLst>
            <pc:docMk/>
            <pc:sldMk cId="2575701448" sldId="264"/>
            <ac:spMk id="2" creationId="{4BBCCD95-95B9-4F8A-8C8A-15691333130F}"/>
          </ac:spMkLst>
        </pc:spChg>
        <pc:spChg chg="del mod">
          <ac:chgData name="Shyam Khatiwada" userId="S::stw0007@softwarica.edu.np::7f399dc2-1398-41d3-a2d0-ef7eee51de93" providerId="AD" clId="Web-{EC89B870-869F-5CB2-10C0-D50680DA7EB2}" dt="2020-03-08T08:28:28.454" v="137"/>
          <ac:spMkLst>
            <pc:docMk/>
            <pc:sldMk cId="2575701448" sldId="264"/>
            <ac:spMk id="3" creationId="{1A3966B8-F7F9-4E38-9D31-32E7AC4297CC}"/>
          </ac:spMkLst>
        </pc:spChg>
        <pc:picChg chg="add mod ord">
          <ac:chgData name="Shyam Khatiwada" userId="S::stw0007@softwarica.edu.np::7f399dc2-1398-41d3-a2d0-ef7eee51de93" providerId="AD" clId="Web-{EC89B870-869F-5CB2-10C0-D50680DA7EB2}" dt="2020-03-08T08:29:08.954" v="144" actId="1076"/>
          <ac:picMkLst>
            <pc:docMk/>
            <pc:sldMk cId="2575701448" sldId="264"/>
            <ac:picMk id="4" creationId="{2FB73085-94EA-4A32-BBFB-23F5BC288F4A}"/>
          </ac:picMkLst>
        </pc:picChg>
      </pc:sldChg>
      <pc:sldChg chg="modSp new">
        <pc:chgData name="Shyam Khatiwada" userId="S::stw0007@softwarica.edu.np::7f399dc2-1398-41d3-a2d0-ef7eee51de93" providerId="AD" clId="Web-{EC89B870-869F-5CB2-10C0-D50680DA7EB2}" dt="2020-03-08T09:14:45.838" v="285" actId="14100"/>
        <pc:sldMkLst>
          <pc:docMk/>
          <pc:sldMk cId="3211124907" sldId="265"/>
        </pc:sldMkLst>
        <pc:spChg chg="mod">
          <ac:chgData name="Shyam Khatiwada" userId="S::stw0007@softwarica.edu.np::7f399dc2-1398-41d3-a2d0-ef7eee51de93" providerId="AD" clId="Web-{EC89B870-869F-5CB2-10C0-D50680DA7EB2}" dt="2020-03-08T09:03:43.304" v="164" actId="20577"/>
          <ac:spMkLst>
            <pc:docMk/>
            <pc:sldMk cId="3211124907" sldId="265"/>
            <ac:spMk id="2" creationId="{74E179B4-48F4-4967-ADB8-089C7E19FC1B}"/>
          </ac:spMkLst>
        </pc:spChg>
        <pc:spChg chg="mod">
          <ac:chgData name="Shyam Khatiwada" userId="S::stw0007@softwarica.edu.np::7f399dc2-1398-41d3-a2d0-ef7eee51de93" providerId="AD" clId="Web-{EC89B870-869F-5CB2-10C0-D50680DA7EB2}" dt="2020-03-08T09:14:45.838" v="285" actId="14100"/>
          <ac:spMkLst>
            <pc:docMk/>
            <pc:sldMk cId="3211124907" sldId="265"/>
            <ac:spMk id="3" creationId="{9BFF6E41-A9FA-4966-80E4-B94636855819}"/>
          </ac:spMkLst>
        </pc:spChg>
      </pc:sldChg>
      <pc:sldChg chg="modSp new">
        <pc:chgData name="Shyam Khatiwada" userId="S::stw0007@softwarica.edu.np::7f399dc2-1398-41d3-a2d0-ef7eee51de93" providerId="AD" clId="Web-{EC89B870-869F-5CB2-10C0-D50680DA7EB2}" dt="2020-03-08T09:09:51.509" v="233" actId="20577"/>
        <pc:sldMkLst>
          <pc:docMk/>
          <pc:sldMk cId="3697751886" sldId="266"/>
        </pc:sldMkLst>
        <pc:spChg chg="mod">
          <ac:chgData name="Shyam Khatiwada" userId="S::stw0007@softwarica.edu.np::7f399dc2-1398-41d3-a2d0-ef7eee51de93" providerId="AD" clId="Web-{EC89B870-869F-5CB2-10C0-D50680DA7EB2}" dt="2020-03-08T09:07:24.290" v="200" actId="14100"/>
          <ac:spMkLst>
            <pc:docMk/>
            <pc:sldMk cId="3697751886" sldId="266"/>
            <ac:spMk id="2" creationId="{78195537-1445-42D7-BC3D-8E833F00EE4A}"/>
          </ac:spMkLst>
        </pc:spChg>
        <pc:spChg chg="mod">
          <ac:chgData name="Shyam Khatiwada" userId="S::stw0007@softwarica.edu.np::7f399dc2-1398-41d3-a2d0-ef7eee51de93" providerId="AD" clId="Web-{EC89B870-869F-5CB2-10C0-D50680DA7EB2}" dt="2020-03-08T09:09:51.509" v="233" actId="20577"/>
          <ac:spMkLst>
            <pc:docMk/>
            <pc:sldMk cId="3697751886" sldId="266"/>
            <ac:spMk id="3" creationId="{C771868B-179B-450A-ACAD-C32174876628}"/>
          </ac:spMkLst>
        </pc:spChg>
      </pc:sldChg>
      <pc:sldChg chg="addSp delSp modSp new">
        <pc:chgData name="Shyam Khatiwada" userId="S::stw0007@softwarica.edu.np::7f399dc2-1398-41d3-a2d0-ef7eee51de93" providerId="AD" clId="Web-{EC89B870-869F-5CB2-10C0-D50680DA7EB2}" dt="2020-03-08T09:49:02.168" v="294" actId="1076"/>
        <pc:sldMkLst>
          <pc:docMk/>
          <pc:sldMk cId="2278265394" sldId="267"/>
        </pc:sldMkLst>
        <pc:spChg chg="mod">
          <ac:chgData name="Shyam Khatiwada" userId="S::stw0007@softwarica.edu.np::7f399dc2-1398-41d3-a2d0-ef7eee51de93" providerId="AD" clId="Web-{EC89B870-869F-5CB2-10C0-D50680DA7EB2}" dt="2020-03-08T09:10:20.853" v="255" actId="14100"/>
          <ac:spMkLst>
            <pc:docMk/>
            <pc:sldMk cId="2278265394" sldId="267"/>
            <ac:spMk id="2" creationId="{E6EEF06F-9CB8-4EB5-80CD-56A61EC50BEE}"/>
          </ac:spMkLst>
        </pc:spChg>
        <pc:spChg chg="del mod">
          <ac:chgData name="Shyam Khatiwada" userId="S::stw0007@softwarica.edu.np::7f399dc2-1398-41d3-a2d0-ef7eee51de93" providerId="AD" clId="Web-{EC89B870-869F-5CB2-10C0-D50680DA7EB2}" dt="2020-03-08T09:44:42.217" v="286"/>
          <ac:spMkLst>
            <pc:docMk/>
            <pc:sldMk cId="2278265394" sldId="267"/>
            <ac:spMk id="3" creationId="{69AD474F-7AEE-4355-AD59-7310E4701E4C}"/>
          </ac:spMkLst>
        </pc:spChg>
        <pc:spChg chg="add del mod">
          <ac:chgData name="Shyam Khatiwada" userId="S::stw0007@softwarica.edu.np::7f399dc2-1398-41d3-a2d0-ef7eee51de93" providerId="AD" clId="Web-{EC89B870-869F-5CB2-10C0-D50680DA7EB2}" dt="2020-03-08T09:48:50.528" v="291"/>
          <ac:spMkLst>
            <pc:docMk/>
            <pc:sldMk cId="2278265394" sldId="267"/>
            <ac:spMk id="7" creationId="{B410727C-9FF9-4764-BD0D-438259EA14B8}"/>
          </ac:spMkLst>
        </pc:spChg>
        <pc:picChg chg="add del mod ord">
          <ac:chgData name="Shyam Khatiwada" userId="S::stw0007@softwarica.edu.np::7f399dc2-1398-41d3-a2d0-ef7eee51de93" providerId="AD" clId="Web-{EC89B870-869F-5CB2-10C0-D50680DA7EB2}" dt="2020-03-08T09:48:43.044" v="290"/>
          <ac:picMkLst>
            <pc:docMk/>
            <pc:sldMk cId="2278265394" sldId="267"/>
            <ac:picMk id="4" creationId="{3673DE14-6406-41D4-990F-20B582159B3E}"/>
          </ac:picMkLst>
        </pc:picChg>
        <pc:picChg chg="add mod ord">
          <ac:chgData name="Shyam Khatiwada" userId="S::stw0007@softwarica.edu.np::7f399dc2-1398-41d3-a2d0-ef7eee51de93" providerId="AD" clId="Web-{EC89B870-869F-5CB2-10C0-D50680DA7EB2}" dt="2020-03-08T09:49:02.168" v="294" actId="1076"/>
          <ac:picMkLst>
            <pc:docMk/>
            <pc:sldMk cId="2278265394" sldId="267"/>
            <ac:picMk id="8" creationId="{F9F30459-9C23-46C1-83EB-F72DC452DD4F}"/>
          </ac:picMkLst>
        </pc:picChg>
      </pc:sldChg>
      <pc:sldChg chg="addSp delSp modSp new">
        <pc:chgData name="Shyam Khatiwada" userId="S::stw0007@softwarica.edu.np::7f399dc2-1398-41d3-a2d0-ef7eee51de93" providerId="AD" clId="Web-{EC89B870-869F-5CB2-10C0-D50680DA7EB2}" dt="2020-03-08T09:51:16.449" v="358"/>
        <pc:sldMkLst>
          <pc:docMk/>
          <pc:sldMk cId="1374709501" sldId="268"/>
        </pc:sldMkLst>
        <pc:spChg chg="mod">
          <ac:chgData name="Shyam Khatiwada" userId="S::stw0007@softwarica.edu.np::7f399dc2-1398-41d3-a2d0-ef7eee51de93" providerId="AD" clId="Web-{EC89B870-869F-5CB2-10C0-D50680DA7EB2}" dt="2020-03-08T09:49:24.653" v="320" actId="14100"/>
          <ac:spMkLst>
            <pc:docMk/>
            <pc:sldMk cId="1374709501" sldId="268"/>
            <ac:spMk id="2" creationId="{E450FCEE-5555-4653-AE4B-1C7A6E04CA40}"/>
          </ac:spMkLst>
        </pc:spChg>
        <pc:spChg chg="del">
          <ac:chgData name="Shyam Khatiwada" userId="S::stw0007@softwarica.edu.np::7f399dc2-1398-41d3-a2d0-ef7eee51de93" providerId="AD" clId="Web-{EC89B870-869F-5CB2-10C0-D50680DA7EB2}" dt="2020-03-08T09:50:24.403" v="321"/>
          <ac:spMkLst>
            <pc:docMk/>
            <pc:sldMk cId="1374709501" sldId="268"/>
            <ac:spMk id="3" creationId="{0A998B94-75A4-4FE4-8427-5604B9B428E3}"/>
          </ac:spMkLst>
        </pc:spChg>
        <pc:spChg chg="add mod">
          <ac:chgData name="Shyam Khatiwada" userId="S::stw0007@softwarica.edu.np::7f399dc2-1398-41d3-a2d0-ef7eee51de93" providerId="AD" clId="Web-{EC89B870-869F-5CB2-10C0-D50680DA7EB2}" dt="2020-03-08T09:51:16.449" v="358"/>
          <ac:spMkLst>
            <pc:docMk/>
            <pc:sldMk cId="1374709501" sldId="268"/>
            <ac:spMk id="6" creationId="{BBDF92A5-FC34-49D0-9D99-00965385AAF8}"/>
          </ac:spMkLst>
        </pc:spChg>
        <pc:picChg chg="add mod ord">
          <ac:chgData name="Shyam Khatiwada" userId="S::stw0007@softwarica.edu.np::7f399dc2-1398-41d3-a2d0-ef7eee51de93" providerId="AD" clId="Web-{EC89B870-869F-5CB2-10C0-D50680DA7EB2}" dt="2020-03-08T09:50:35.840" v="324" actId="1076"/>
          <ac:picMkLst>
            <pc:docMk/>
            <pc:sldMk cId="1374709501" sldId="268"/>
            <ac:picMk id="4" creationId="{1521C145-3D55-4C92-BF60-1374B14324FB}"/>
          </ac:picMkLst>
        </pc:picChg>
      </pc:sldChg>
      <pc:sldChg chg="addSp modSp new">
        <pc:chgData name="Shyam Khatiwada" userId="S::stw0007@softwarica.edu.np::7f399dc2-1398-41d3-a2d0-ef7eee51de93" providerId="AD" clId="Web-{EC89B870-869F-5CB2-10C0-D50680DA7EB2}" dt="2020-03-08T09:58:39.087" v="695" actId="14100"/>
        <pc:sldMkLst>
          <pc:docMk/>
          <pc:sldMk cId="2498497872" sldId="269"/>
        </pc:sldMkLst>
        <pc:spChg chg="add mod">
          <ac:chgData name="Shyam Khatiwada" userId="S::stw0007@softwarica.edu.np::7f399dc2-1398-41d3-a2d0-ef7eee51de93" providerId="AD" clId="Web-{EC89B870-869F-5CB2-10C0-D50680DA7EB2}" dt="2020-03-08T09:54:29.057" v="642" actId="20577"/>
          <ac:spMkLst>
            <pc:docMk/>
            <pc:sldMk cId="2498497872" sldId="269"/>
            <ac:spMk id="2" creationId="{8DB47D07-D70E-4562-BF75-605A67289696}"/>
          </ac:spMkLst>
        </pc:spChg>
        <pc:spChg chg="add mod">
          <ac:chgData name="Shyam Khatiwada" userId="S::stw0007@softwarica.edu.np::7f399dc2-1398-41d3-a2d0-ef7eee51de93" providerId="AD" clId="Web-{EC89B870-869F-5CB2-10C0-D50680DA7EB2}" dt="2020-03-08T09:58:39.087" v="695" actId="14100"/>
          <ac:spMkLst>
            <pc:docMk/>
            <pc:sldMk cId="2498497872" sldId="269"/>
            <ac:spMk id="3" creationId="{5658118D-5D83-4BBD-8C79-E20619D4A481}"/>
          </ac:spMkLst>
        </pc:spChg>
      </pc:sldChg>
    </pc:docChg>
  </pc:docChgLst>
  <pc:docChgLst>
    <pc:chgData name="Shyam Khatiwada" userId="S::stw0007@softwarica.edu.np::7f399dc2-1398-41d3-a2d0-ef7eee51de93" providerId="AD" clId="Web-{DB417489-0C5B-F74F-76C5-3D27D5D3E52A}"/>
    <pc:docChg chg="modSld">
      <pc:chgData name="Shyam Khatiwada" userId="S::stw0007@softwarica.edu.np::7f399dc2-1398-41d3-a2d0-ef7eee51de93" providerId="AD" clId="Web-{DB417489-0C5B-F74F-76C5-3D27D5D3E52A}" dt="2020-05-17T08:26:11.971" v="35" actId="20577"/>
      <pc:docMkLst>
        <pc:docMk/>
      </pc:docMkLst>
      <pc:sldChg chg="modSp">
        <pc:chgData name="Shyam Khatiwada" userId="S::stw0007@softwarica.edu.np::7f399dc2-1398-41d3-a2d0-ef7eee51de93" providerId="AD" clId="Web-{DB417489-0C5B-F74F-76C5-3D27D5D3E52A}" dt="2020-05-17T08:26:11.971" v="34" actId="20577"/>
        <pc:sldMkLst>
          <pc:docMk/>
          <pc:sldMk cId="2498497872" sldId="269"/>
        </pc:sldMkLst>
        <pc:spChg chg="mod">
          <ac:chgData name="Shyam Khatiwada" userId="S::stw0007@softwarica.edu.np::7f399dc2-1398-41d3-a2d0-ef7eee51de93" providerId="AD" clId="Web-{DB417489-0C5B-F74F-76C5-3D27D5D3E52A}" dt="2020-05-17T08:26:11.971" v="34" actId="20577"/>
          <ac:spMkLst>
            <pc:docMk/>
            <pc:sldMk cId="2498497872" sldId="269"/>
            <ac:spMk id="3" creationId="{5658118D-5D83-4BBD-8C79-E20619D4A48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python-program-for-binary-search/" TargetMode="External"/><Relationship Id="rId2" Type="http://schemas.openxmlformats.org/officeDocument/2006/relationships/hyperlink" Target="https://codeburst.io/algorithms-i-searching-and-sorting-algorithms-56497dbaef20"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hyperlink" Target="https://www.pythoncentral.io/series/python-data-structures-tutorial/" TargetMode="External"/><Relationship Id="rId2" Type="http://schemas.openxmlformats.org/officeDocument/2006/relationships/hyperlink" Target="https://www.pythoncentral.io/selection-sort-implementation-guid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programiz.com/dsa/merge-sort" TargetMode="External"/><Relationship Id="rId2" Type="http://schemas.openxmlformats.org/officeDocument/2006/relationships/hyperlink" Target="https://www.pythoncentral.io/merge-sort-implementation-guid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00023"/>
            <a:ext cx="9144000" cy="1409940"/>
          </a:xfrm>
        </p:spPr>
        <p:txBody>
          <a:bodyPr/>
          <a:lstStyle/>
          <a:p>
            <a:r>
              <a:rPr lang="en-US">
                <a:cs typeface="Calibri Light"/>
              </a:rPr>
              <a:t>Searching and Sorting</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179B4-48F4-4967-ADB8-089C7E19FC1B}"/>
              </a:ext>
            </a:extLst>
          </p:cNvPr>
          <p:cNvSpPr>
            <a:spLocks noGrp="1"/>
          </p:cNvSpPr>
          <p:nvPr>
            <p:ph type="title"/>
          </p:nvPr>
        </p:nvSpPr>
        <p:spPr/>
        <p:txBody>
          <a:bodyPr/>
          <a:lstStyle/>
          <a:p>
            <a:r>
              <a:rPr lang="en-US">
                <a:cs typeface="Calibri Light"/>
              </a:rPr>
              <a:t>Binary Search:</a:t>
            </a:r>
            <a:endParaRPr lang="en-US"/>
          </a:p>
        </p:txBody>
      </p:sp>
      <p:sp>
        <p:nvSpPr>
          <p:cNvPr id="3" name="Content Placeholder 2">
            <a:extLst>
              <a:ext uri="{FF2B5EF4-FFF2-40B4-BE49-F238E27FC236}">
                <a16:creationId xmlns:a16="http://schemas.microsoft.com/office/drawing/2014/main" id="{9BFF6E41-A9FA-4966-80E4-B94636855819}"/>
              </a:ext>
            </a:extLst>
          </p:cNvPr>
          <p:cNvSpPr>
            <a:spLocks noGrp="1"/>
          </p:cNvSpPr>
          <p:nvPr>
            <p:ph idx="1"/>
          </p:nvPr>
        </p:nvSpPr>
        <p:spPr>
          <a:xfrm>
            <a:off x="838200" y="1825625"/>
            <a:ext cx="10515600" cy="3862508"/>
          </a:xfrm>
          <a:solidFill>
            <a:schemeClr val="bg2"/>
          </a:solidFill>
        </p:spPr>
        <p:txBody>
          <a:bodyPr vert="horz" lIns="91440" tIns="45720" rIns="91440" bIns="45720" rtlCol="0" anchor="t">
            <a:normAutofit/>
          </a:bodyPr>
          <a:lstStyle/>
          <a:p>
            <a:r>
              <a:rPr lang="en-US">
                <a:ea typeface="+mn-lt"/>
                <a:cs typeface="+mn-lt"/>
              </a:rPr>
              <a:t>Binary Search is one of the most fundamental and useful algorithms in Computer Science. It describes the process of searching for a specific value in an ordered collection.</a:t>
            </a:r>
          </a:p>
          <a:p>
            <a:r>
              <a:rPr lang="en-US">
                <a:ea typeface="+mn-lt"/>
                <a:cs typeface="+mn-lt"/>
              </a:rPr>
              <a:t>This search is more complicated than the linear search but for large databases it’s much faster than a linear search.</a:t>
            </a:r>
          </a:p>
          <a:p>
            <a:r>
              <a:rPr lang="en-US">
                <a:ea typeface="+mn-lt"/>
                <a:cs typeface="+mn-lt"/>
              </a:rPr>
              <a:t>It works on the principle of divide and conquer technique.</a:t>
            </a:r>
            <a:endParaRPr lang="en-US" dirty="0">
              <a:ea typeface="+mn-lt"/>
              <a:cs typeface="+mn-lt"/>
            </a:endParaRPr>
          </a:p>
          <a:p>
            <a:r>
              <a:rPr lang="en-US" i="1">
                <a:ea typeface="+mn-lt"/>
                <a:cs typeface="+mn-lt"/>
              </a:rPr>
              <a:t>This algorithm can be used when the list has terms occurring in order of increasing size</a:t>
            </a:r>
            <a:endParaRPr lang="en-US" dirty="0">
              <a:cs typeface="Calibri"/>
            </a:endParaRPr>
          </a:p>
        </p:txBody>
      </p:sp>
    </p:spTree>
    <p:extLst>
      <p:ext uri="{BB962C8B-B14F-4D97-AF65-F5344CB8AC3E}">
        <p14:creationId xmlns:p14="http://schemas.microsoft.com/office/powerpoint/2010/main" val="3211124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95537-1445-42D7-BC3D-8E833F00EE4A}"/>
              </a:ext>
            </a:extLst>
          </p:cNvPr>
          <p:cNvSpPr>
            <a:spLocks noGrp="1"/>
          </p:cNvSpPr>
          <p:nvPr>
            <p:ph type="title"/>
          </p:nvPr>
        </p:nvSpPr>
        <p:spPr>
          <a:xfrm>
            <a:off x="838200" y="365125"/>
            <a:ext cx="4908431" cy="721714"/>
          </a:xfrm>
        </p:spPr>
        <p:txBody>
          <a:bodyPr/>
          <a:lstStyle/>
          <a:p>
            <a:r>
              <a:rPr lang="en-US" dirty="0">
                <a:cs typeface="Calibri Light"/>
              </a:rPr>
              <a:t>How does it </a:t>
            </a:r>
            <a:r>
              <a:rPr lang="en-US">
                <a:cs typeface="Calibri Light"/>
              </a:rPr>
              <a:t>work:</a:t>
            </a:r>
            <a:endParaRPr lang="en-US"/>
          </a:p>
        </p:txBody>
      </p:sp>
      <p:sp>
        <p:nvSpPr>
          <p:cNvPr id="3" name="Content Placeholder 2">
            <a:extLst>
              <a:ext uri="{FF2B5EF4-FFF2-40B4-BE49-F238E27FC236}">
                <a16:creationId xmlns:a16="http://schemas.microsoft.com/office/drawing/2014/main" id="{C771868B-179B-450A-ACAD-C32174876628}"/>
              </a:ext>
            </a:extLst>
          </p:cNvPr>
          <p:cNvSpPr>
            <a:spLocks noGrp="1"/>
          </p:cNvSpPr>
          <p:nvPr>
            <p:ph idx="1"/>
          </p:nvPr>
        </p:nvSpPr>
        <p:spPr>
          <a:xfrm>
            <a:off x="838200" y="1092380"/>
            <a:ext cx="10515600" cy="4351338"/>
          </a:xfrm>
        </p:spPr>
        <p:txBody>
          <a:bodyPr vert="horz" lIns="91440" tIns="45720" rIns="91440" bIns="45720" rtlCol="0" anchor="t">
            <a:normAutofit/>
          </a:bodyPr>
          <a:lstStyle/>
          <a:p>
            <a:r>
              <a:rPr lang="en-US">
                <a:ea typeface="+mn-lt"/>
                <a:cs typeface="+mn-lt"/>
              </a:rPr>
              <a:t>In its simplest form, Binary Search operates on a contiguous sequence with a specified left and right index. This is called the Search Space.</a:t>
            </a:r>
          </a:p>
          <a:p>
            <a:r>
              <a:rPr lang="en-US" dirty="0">
                <a:ea typeface="+mn-lt"/>
                <a:cs typeface="+mn-lt"/>
              </a:rPr>
              <a:t> </a:t>
            </a:r>
            <a:r>
              <a:rPr lang="en-US">
                <a:ea typeface="+mn-lt"/>
                <a:cs typeface="+mn-lt"/>
              </a:rPr>
              <a:t>Binary Search maintains the left, right, and middle indices of the search space and compares the search target or applies the search condition to the middle value of the collection.</a:t>
            </a:r>
          </a:p>
          <a:p>
            <a:r>
              <a:rPr lang="en-US">
                <a:ea typeface="+mn-lt"/>
                <a:cs typeface="+mn-lt"/>
              </a:rPr>
              <a:t>If the condition is unsatisfied or values unequal, the half in which the </a:t>
            </a:r>
            <a:r>
              <a:rPr lang="en-US" dirty="0">
                <a:ea typeface="+mn-lt"/>
                <a:cs typeface="+mn-lt"/>
              </a:rPr>
              <a:t>target cannot lie is eliminated and the search </a:t>
            </a:r>
            <a:r>
              <a:rPr lang="en-US">
                <a:ea typeface="+mn-lt"/>
                <a:cs typeface="+mn-lt"/>
              </a:rPr>
              <a:t>continues</a:t>
            </a:r>
            <a:r>
              <a:rPr lang="en-US" dirty="0">
                <a:ea typeface="+mn-lt"/>
                <a:cs typeface="+mn-lt"/>
              </a:rPr>
              <a:t> the remaining half until it is successful. </a:t>
            </a:r>
            <a:endParaRPr lang="en-US">
              <a:ea typeface="+mn-lt"/>
              <a:cs typeface="+mn-lt"/>
            </a:endParaRPr>
          </a:p>
          <a:p>
            <a:r>
              <a:rPr lang="en-US">
                <a:ea typeface="+mn-lt"/>
                <a:cs typeface="+mn-lt"/>
              </a:rPr>
              <a:t>If the search ends with an empty half, the </a:t>
            </a:r>
            <a:r>
              <a:rPr lang="en-US" dirty="0">
                <a:ea typeface="+mn-lt"/>
                <a:cs typeface="+mn-lt"/>
              </a:rPr>
              <a:t>condition cannot be </a:t>
            </a:r>
            <a:r>
              <a:rPr lang="en-US">
                <a:ea typeface="+mn-lt"/>
                <a:cs typeface="+mn-lt"/>
              </a:rPr>
              <a:t>fulfilled,</a:t>
            </a:r>
            <a:r>
              <a:rPr lang="en-US" dirty="0">
                <a:ea typeface="+mn-lt"/>
                <a:cs typeface="+mn-lt"/>
              </a:rPr>
              <a:t> and target is not found.</a:t>
            </a:r>
            <a:endParaRPr lang="en-US">
              <a:cs typeface="Calibri"/>
            </a:endParaRPr>
          </a:p>
        </p:txBody>
      </p:sp>
    </p:spTree>
    <p:extLst>
      <p:ext uri="{BB962C8B-B14F-4D97-AF65-F5344CB8AC3E}">
        <p14:creationId xmlns:p14="http://schemas.microsoft.com/office/powerpoint/2010/main" val="3697751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F06F-9CB8-4EB5-80CD-56A61EC50BEE}"/>
              </a:ext>
            </a:extLst>
          </p:cNvPr>
          <p:cNvSpPr>
            <a:spLocks noGrp="1"/>
          </p:cNvSpPr>
          <p:nvPr>
            <p:ph type="title"/>
          </p:nvPr>
        </p:nvSpPr>
        <p:spPr>
          <a:xfrm>
            <a:off x="838200" y="365125"/>
            <a:ext cx="3370053" cy="606696"/>
          </a:xfrm>
        </p:spPr>
        <p:txBody>
          <a:bodyPr>
            <a:normAutofit fontScale="90000"/>
          </a:bodyPr>
          <a:lstStyle/>
          <a:p>
            <a:r>
              <a:rPr lang="en-US">
                <a:cs typeface="Calibri Light"/>
              </a:rPr>
              <a:t>Algorithm:</a:t>
            </a:r>
            <a:endParaRPr lang="en-US"/>
          </a:p>
        </p:txBody>
      </p:sp>
      <p:pic>
        <p:nvPicPr>
          <p:cNvPr id="8" name="Picture 8" descr="A screen shot of a social media post&#10;&#10;Description generated with very high confidence">
            <a:extLst>
              <a:ext uri="{FF2B5EF4-FFF2-40B4-BE49-F238E27FC236}">
                <a16:creationId xmlns:a16="http://schemas.microsoft.com/office/drawing/2014/main" id="{F9F30459-9C23-46C1-83EB-F72DC452DD4F}"/>
              </a:ext>
            </a:extLst>
          </p:cNvPr>
          <p:cNvPicPr>
            <a:picLocks noGrp="1" noChangeAspect="1"/>
          </p:cNvPicPr>
          <p:nvPr>
            <p:ph idx="1"/>
          </p:nvPr>
        </p:nvPicPr>
        <p:blipFill>
          <a:blip r:embed="rId2"/>
          <a:stretch>
            <a:fillRect/>
          </a:stretch>
        </p:blipFill>
        <p:spPr>
          <a:xfrm>
            <a:off x="841165" y="1273909"/>
            <a:ext cx="10279631" cy="3542581"/>
          </a:xfrm>
        </p:spPr>
      </p:pic>
    </p:spTree>
    <p:extLst>
      <p:ext uri="{BB962C8B-B14F-4D97-AF65-F5344CB8AC3E}">
        <p14:creationId xmlns:p14="http://schemas.microsoft.com/office/powerpoint/2010/main" val="2278265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FCEE-5555-4653-AE4B-1C7A6E04CA40}"/>
              </a:ext>
            </a:extLst>
          </p:cNvPr>
          <p:cNvSpPr>
            <a:spLocks noGrp="1"/>
          </p:cNvSpPr>
          <p:nvPr>
            <p:ph type="title"/>
          </p:nvPr>
        </p:nvSpPr>
        <p:spPr>
          <a:xfrm>
            <a:off x="838200" y="365125"/>
            <a:ext cx="3786997" cy="621073"/>
          </a:xfrm>
        </p:spPr>
        <p:txBody>
          <a:bodyPr>
            <a:normAutofit fontScale="90000"/>
          </a:bodyPr>
          <a:lstStyle/>
          <a:p>
            <a:r>
              <a:rPr lang="en-US">
                <a:cs typeface="Calibri Light"/>
              </a:rPr>
              <a:t>Implementation:</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1521C145-3D55-4C92-BF60-1374B14324FB}"/>
              </a:ext>
            </a:extLst>
          </p:cNvPr>
          <p:cNvPicPr>
            <a:picLocks noGrp="1" noChangeAspect="1"/>
          </p:cNvPicPr>
          <p:nvPr>
            <p:ph idx="1"/>
          </p:nvPr>
        </p:nvPicPr>
        <p:blipFill>
          <a:blip r:embed="rId2"/>
          <a:stretch>
            <a:fillRect/>
          </a:stretch>
        </p:blipFill>
        <p:spPr>
          <a:xfrm>
            <a:off x="1332242" y="941253"/>
            <a:ext cx="6608912" cy="5501855"/>
          </a:xfrm>
        </p:spPr>
      </p:pic>
      <p:sp>
        <p:nvSpPr>
          <p:cNvPr id="6" name="TextBox 5">
            <a:extLst>
              <a:ext uri="{FF2B5EF4-FFF2-40B4-BE49-F238E27FC236}">
                <a16:creationId xmlns:a16="http://schemas.microsoft.com/office/drawing/2014/main" id="{BBDF92A5-FC34-49D0-9D99-00965385AAF8}"/>
              </a:ext>
            </a:extLst>
          </p:cNvPr>
          <p:cNvSpPr txBox="1"/>
          <p:nvPr/>
        </p:nvSpPr>
        <p:spPr>
          <a:xfrm>
            <a:off x="7139796" y="2050211"/>
            <a:ext cx="258505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Iterative approach</a:t>
            </a:r>
            <a:endParaRPr lang="en-US" sz="2000" dirty="0">
              <a:cs typeface="Calibri"/>
            </a:endParaRPr>
          </a:p>
        </p:txBody>
      </p:sp>
    </p:spTree>
    <p:extLst>
      <p:ext uri="{BB962C8B-B14F-4D97-AF65-F5344CB8AC3E}">
        <p14:creationId xmlns:p14="http://schemas.microsoft.com/office/powerpoint/2010/main" val="1374709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B47D07-D70E-4562-BF75-605A67289696}"/>
              </a:ext>
            </a:extLst>
          </p:cNvPr>
          <p:cNvSpPr txBox="1"/>
          <p:nvPr/>
        </p:nvSpPr>
        <p:spPr>
          <a:xfrm>
            <a:off x="799382" y="957533"/>
            <a:ext cx="10751387" cy="3539430"/>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Questions:</a:t>
            </a:r>
            <a:endParaRPr lang="en-US" sz="2800" dirty="0">
              <a:cs typeface="Calibri"/>
            </a:endParaRPr>
          </a:p>
          <a:p>
            <a:endParaRPr lang="en-US" sz="2800" dirty="0">
              <a:cs typeface="Calibri"/>
            </a:endParaRPr>
          </a:p>
          <a:p>
            <a:r>
              <a:rPr lang="en-US" sz="2800">
                <a:cs typeface="Calibri"/>
              </a:rPr>
              <a:t>Task –1. Write an algorithm  of binary search using recursive approach.</a:t>
            </a:r>
            <a:endParaRPr lang="en-US" sz="2800" dirty="0">
              <a:cs typeface="Calibri"/>
            </a:endParaRPr>
          </a:p>
          <a:p>
            <a:endParaRPr lang="en-US" sz="2800" dirty="0">
              <a:cs typeface="Calibri"/>
            </a:endParaRPr>
          </a:p>
          <a:p>
            <a:r>
              <a:rPr lang="en-US" sz="2800">
                <a:cs typeface="Calibri"/>
              </a:rPr>
              <a:t>Task-2. Implement the above algorithm using Python code.</a:t>
            </a:r>
            <a:endParaRPr lang="en-US" sz="2800" dirty="0">
              <a:cs typeface="Calibri"/>
            </a:endParaRPr>
          </a:p>
          <a:p>
            <a:endParaRPr lang="en-US" sz="2800" dirty="0">
              <a:cs typeface="Calibri"/>
            </a:endParaRPr>
          </a:p>
          <a:p>
            <a:r>
              <a:rPr lang="en-US" sz="2800">
                <a:cs typeface="Calibri"/>
              </a:rPr>
              <a:t>Task-3. Find out the Time Complexity of above algorithm.</a:t>
            </a:r>
          </a:p>
          <a:p>
            <a:endParaRPr lang="en-US" sz="2800" dirty="0">
              <a:cs typeface="Calibri"/>
            </a:endParaRPr>
          </a:p>
        </p:txBody>
      </p:sp>
      <p:sp>
        <p:nvSpPr>
          <p:cNvPr id="3" name="TextBox 2">
            <a:extLst>
              <a:ext uri="{FF2B5EF4-FFF2-40B4-BE49-F238E27FC236}">
                <a16:creationId xmlns:a16="http://schemas.microsoft.com/office/drawing/2014/main" id="{5658118D-5D83-4BBD-8C79-E20619D4A481}"/>
              </a:ext>
            </a:extLst>
          </p:cNvPr>
          <p:cNvSpPr txBox="1"/>
          <p:nvPr/>
        </p:nvSpPr>
        <p:spPr>
          <a:xfrm>
            <a:off x="985388" y="5097313"/>
            <a:ext cx="1050697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Link:</a:t>
            </a:r>
            <a:r>
              <a:rPr lang="en-US" dirty="0">
                <a:ea typeface="+mn-lt"/>
                <a:cs typeface="+mn-lt"/>
                <a:hlinkClick r:id="rId2"/>
              </a:rPr>
              <a:t>https://codeburst.io/algorithms-i-searching-and-sorting-algorithms-56497dbaef20</a:t>
            </a:r>
          </a:p>
          <a:p>
            <a:r>
              <a:rPr lang="en-US" dirty="0" err="1">
                <a:cs typeface="Calibri"/>
              </a:rPr>
              <a:t>Link:</a:t>
            </a:r>
            <a:r>
              <a:rPr lang="en-US" dirty="0" err="1">
                <a:ea typeface="+mn-lt"/>
                <a:cs typeface="+mn-lt"/>
              </a:rPr>
              <a:t>https</a:t>
            </a:r>
            <a:r>
              <a:rPr lang="en-US" dirty="0">
                <a:ea typeface="+mn-lt"/>
                <a:cs typeface="+mn-lt"/>
              </a:rPr>
              <a:t>://www.w3resource.com/python-exercises/data-structures-and-algorithms</a:t>
            </a:r>
          </a:p>
          <a:p>
            <a:r>
              <a:rPr lang="en-US" dirty="0">
                <a:cs typeface="Calibri"/>
              </a:rPr>
              <a:t>Link:</a:t>
            </a:r>
            <a:r>
              <a:rPr lang="en-US" dirty="0">
                <a:ea typeface="+mn-lt"/>
                <a:cs typeface="+mn-lt"/>
                <a:hlinkClick r:id="rId3"/>
              </a:rPr>
              <a:t>https://www.geeksforgeeks.org/python-program-for-binary-search/</a:t>
            </a:r>
            <a:endParaRPr lang="en-US" dirty="0">
              <a:cs typeface="Calibri"/>
            </a:endParaRPr>
          </a:p>
        </p:txBody>
      </p:sp>
    </p:spTree>
    <p:extLst>
      <p:ext uri="{BB962C8B-B14F-4D97-AF65-F5344CB8AC3E}">
        <p14:creationId xmlns:p14="http://schemas.microsoft.com/office/powerpoint/2010/main" val="2498497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01CE1-07B6-4E03-B497-AC5EB15E44C9}"/>
              </a:ext>
            </a:extLst>
          </p:cNvPr>
          <p:cNvSpPr>
            <a:spLocks noGrp="1"/>
          </p:cNvSpPr>
          <p:nvPr>
            <p:ph type="title"/>
          </p:nvPr>
        </p:nvSpPr>
        <p:spPr>
          <a:xfrm>
            <a:off x="838200" y="365125"/>
            <a:ext cx="10515600" cy="937375"/>
          </a:xfrm>
        </p:spPr>
        <p:txBody>
          <a:bodyPr/>
          <a:lstStyle/>
          <a:p>
            <a:r>
              <a:rPr lang="en-US" dirty="0">
                <a:cs typeface="Calibri Light"/>
              </a:rPr>
              <a:t>Sorting:</a:t>
            </a:r>
            <a:endParaRPr lang="en-US" dirty="0"/>
          </a:p>
        </p:txBody>
      </p:sp>
      <p:sp>
        <p:nvSpPr>
          <p:cNvPr id="3" name="Content Placeholder 2">
            <a:extLst>
              <a:ext uri="{FF2B5EF4-FFF2-40B4-BE49-F238E27FC236}">
                <a16:creationId xmlns:a16="http://schemas.microsoft.com/office/drawing/2014/main" id="{B63AB0EA-3B6C-438E-84F3-2D1B7979A35F}"/>
              </a:ext>
            </a:extLst>
          </p:cNvPr>
          <p:cNvSpPr>
            <a:spLocks noGrp="1"/>
          </p:cNvSpPr>
          <p:nvPr>
            <p:ph idx="1"/>
          </p:nvPr>
        </p:nvSpPr>
        <p:spPr>
          <a:xfrm>
            <a:off x="838200" y="1308040"/>
            <a:ext cx="10515600" cy="4351338"/>
          </a:xfrm>
          <a:solidFill>
            <a:schemeClr val="bg2"/>
          </a:solidFill>
        </p:spPr>
        <p:txBody>
          <a:bodyPr vert="horz" lIns="91440" tIns="45720" rIns="91440" bIns="45720" rtlCol="0" anchor="t">
            <a:normAutofit fontScale="92500" lnSpcReduction="10000"/>
          </a:bodyPr>
          <a:lstStyle/>
          <a:p>
            <a:r>
              <a:rPr lang="en-US" dirty="0">
                <a:ea typeface="+mn-lt"/>
                <a:cs typeface="+mn-lt"/>
              </a:rPr>
              <a:t>Sorting refers to arranging data in particular format. Sorting algorithm specifies the way to arrange data in a particular order.</a:t>
            </a:r>
          </a:p>
          <a:p>
            <a:pPr algn="just"/>
            <a:r>
              <a:rPr lang="en-US" dirty="0">
                <a:ea typeface="+mn-lt"/>
                <a:cs typeface="+mn-lt"/>
              </a:rPr>
              <a:t>The importance of sorting lies in the fact that data searching can be optimized to a very high level, if data is stored in a sorted manner. Sorting is also used to represent data in more readable formats. Below we see five such implementations of sorting in python.</a:t>
            </a:r>
            <a:endParaRPr lang="en-US" dirty="0">
              <a:cs typeface="Calibri" panose="020F0502020204030204"/>
            </a:endParaRPr>
          </a:p>
          <a:p>
            <a:pPr algn="just"/>
            <a:endParaRPr lang="en-US" dirty="0">
              <a:ea typeface="+mn-lt"/>
              <a:cs typeface="+mn-lt"/>
            </a:endParaRPr>
          </a:p>
          <a:p>
            <a:pPr lvl="1"/>
            <a:r>
              <a:rPr lang="en-US" dirty="0">
                <a:ea typeface="+mn-lt"/>
                <a:cs typeface="+mn-lt"/>
              </a:rPr>
              <a:t>Bubble Sort</a:t>
            </a:r>
            <a:endParaRPr lang="en-US" dirty="0">
              <a:cs typeface="Calibri"/>
            </a:endParaRPr>
          </a:p>
          <a:p>
            <a:pPr lvl="1"/>
            <a:r>
              <a:rPr lang="en-US" dirty="0">
                <a:ea typeface="+mn-lt"/>
                <a:cs typeface="+mn-lt"/>
              </a:rPr>
              <a:t>Merge Sort</a:t>
            </a:r>
            <a:endParaRPr lang="en-US" dirty="0">
              <a:cs typeface="Calibri"/>
            </a:endParaRPr>
          </a:p>
          <a:p>
            <a:pPr lvl="1"/>
            <a:r>
              <a:rPr lang="en-US" dirty="0">
                <a:ea typeface="+mn-lt"/>
                <a:cs typeface="+mn-lt"/>
              </a:rPr>
              <a:t>Insertion Sort</a:t>
            </a:r>
            <a:endParaRPr lang="en-US" dirty="0">
              <a:cs typeface="Calibri"/>
            </a:endParaRPr>
          </a:p>
          <a:p>
            <a:pPr lvl="1"/>
            <a:r>
              <a:rPr lang="en-US" dirty="0">
                <a:ea typeface="+mn-lt"/>
                <a:cs typeface="+mn-lt"/>
              </a:rPr>
              <a:t>Shell Sort</a:t>
            </a:r>
            <a:endParaRPr lang="en-US" dirty="0">
              <a:cs typeface="Calibri"/>
            </a:endParaRPr>
          </a:p>
          <a:p>
            <a:pPr lvl="1"/>
            <a:r>
              <a:rPr lang="en-US" dirty="0">
                <a:ea typeface="+mn-lt"/>
                <a:cs typeface="+mn-lt"/>
              </a:rPr>
              <a:t>Selection Sort</a:t>
            </a:r>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3186504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4266-018B-4403-8C7B-8A3F5A52914D}"/>
              </a:ext>
            </a:extLst>
          </p:cNvPr>
          <p:cNvSpPr>
            <a:spLocks noGrp="1"/>
          </p:cNvSpPr>
          <p:nvPr>
            <p:ph type="title"/>
          </p:nvPr>
        </p:nvSpPr>
        <p:spPr>
          <a:xfrm>
            <a:off x="838200" y="365125"/>
            <a:ext cx="4031412" cy="779224"/>
          </a:xfrm>
        </p:spPr>
        <p:txBody>
          <a:bodyPr/>
          <a:lstStyle/>
          <a:p>
            <a:r>
              <a:rPr lang="en-US" dirty="0">
                <a:cs typeface="Calibri Light"/>
              </a:rPr>
              <a:t>Bubble Sort:</a:t>
            </a:r>
            <a:endParaRPr lang="en-US" dirty="0"/>
          </a:p>
        </p:txBody>
      </p:sp>
      <p:sp>
        <p:nvSpPr>
          <p:cNvPr id="3" name="Content Placeholder 2">
            <a:extLst>
              <a:ext uri="{FF2B5EF4-FFF2-40B4-BE49-F238E27FC236}">
                <a16:creationId xmlns:a16="http://schemas.microsoft.com/office/drawing/2014/main" id="{3E916944-AB76-4325-8C4E-DADDEE4B81E0}"/>
              </a:ext>
            </a:extLst>
          </p:cNvPr>
          <p:cNvSpPr>
            <a:spLocks noGrp="1"/>
          </p:cNvSpPr>
          <p:nvPr>
            <p:ph idx="1"/>
          </p:nvPr>
        </p:nvSpPr>
        <p:spPr>
          <a:xfrm>
            <a:off x="780691" y="1250531"/>
            <a:ext cx="10515600" cy="4063791"/>
          </a:xfrm>
          <a:solidFill>
            <a:schemeClr val="bg2"/>
          </a:solidFill>
        </p:spPr>
        <p:txBody>
          <a:bodyPr vert="horz" lIns="91440" tIns="45720" rIns="91440" bIns="45720" rtlCol="0" anchor="t">
            <a:normAutofit/>
          </a:bodyPr>
          <a:lstStyle/>
          <a:p>
            <a:endParaRPr lang="en-US" dirty="0">
              <a:ea typeface="+mn-lt"/>
              <a:cs typeface="+mn-lt"/>
            </a:endParaRPr>
          </a:p>
          <a:p>
            <a:r>
              <a:rPr lang="en-US" dirty="0">
                <a:ea typeface="+mn-lt"/>
                <a:cs typeface="+mn-lt"/>
              </a:rPr>
              <a:t>It is a comparison-based algorithm in which each pair of adjacent elements is compared, and the elements are swapped if they are not in order.</a:t>
            </a:r>
            <a:endParaRPr lang="en-US"/>
          </a:p>
          <a:p>
            <a:pPr marL="0" indent="0">
              <a:buNone/>
            </a:pPr>
            <a:endParaRPr lang="en-US" dirty="0">
              <a:ea typeface="+mn-lt"/>
              <a:cs typeface="+mn-lt"/>
            </a:endParaRPr>
          </a:p>
          <a:p>
            <a:r>
              <a:rPr lang="en-US" dirty="0">
                <a:ea typeface="+mn-lt"/>
                <a:cs typeface="+mn-lt"/>
              </a:rPr>
              <a:t>The simplest form of sorting is known as the bubble sort.</a:t>
            </a:r>
            <a:endParaRPr lang="en-US" dirty="0">
              <a:cs typeface="Calibri"/>
            </a:endParaRPr>
          </a:p>
          <a:p>
            <a:endParaRPr lang="en-US" dirty="0">
              <a:ea typeface="+mn-lt"/>
              <a:cs typeface="+mn-lt"/>
            </a:endParaRPr>
          </a:p>
          <a:p>
            <a:r>
              <a:rPr lang="en-US" dirty="0">
                <a:ea typeface="+mn-lt"/>
                <a:cs typeface="+mn-lt"/>
              </a:rPr>
              <a:t>It requires us to step over the whole array several times.</a:t>
            </a:r>
            <a:endParaRPr lang="en-US" dirty="0">
              <a:cs typeface="Calibri"/>
            </a:endParaRPr>
          </a:p>
          <a:p>
            <a:endParaRPr lang="en-US" dirty="0">
              <a:cs typeface="Calibri"/>
            </a:endParaRPr>
          </a:p>
        </p:txBody>
      </p:sp>
    </p:spTree>
    <p:extLst>
      <p:ext uri="{BB962C8B-B14F-4D97-AF65-F5344CB8AC3E}">
        <p14:creationId xmlns:p14="http://schemas.microsoft.com/office/powerpoint/2010/main" val="3429251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84F8-3311-4E1A-AEB2-805D757C5A2A}"/>
              </a:ext>
            </a:extLst>
          </p:cNvPr>
          <p:cNvSpPr>
            <a:spLocks noGrp="1"/>
          </p:cNvSpPr>
          <p:nvPr>
            <p:ph type="title"/>
          </p:nvPr>
        </p:nvSpPr>
        <p:spPr>
          <a:xfrm>
            <a:off x="838200" y="365125"/>
            <a:ext cx="5124091" cy="721714"/>
          </a:xfrm>
        </p:spPr>
        <p:txBody>
          <a:bodyPr/>
          <a:lstStyle/>
          <a:p>
            <a:r>
              <a:rPr lang="en-US" dirty="0">
                <a:cs typeface="Calibri Light"/>
              </a:rPr>
              <a:t>How does it work:</a:t>
            </a:r>
            <a:endParaRPr lang="en-US" dirty="0"/>
          </a:p>
        </p:txBody>
      </p:sp>
      <p:sp>
        <p:nvSpPr>
          <p:cNvPr id="3" name="Content Placeholder 2">
            <a:extLst>
              <a:ext uri="{FF2B5EF4-FFF2-40B4-BE49-F238E27FC236}">
                <a16:creationId xmlns:a16="http://schemas.microsoft.com/office/drawing/2014/main" id="{1B0A4FEB-09C2-49AB-91FA-AC3A185DDA04}"/>
              </a:ext>
            </a:extLst>
          </p:cNvPr>
          <p:cNvSpPr>
            <a:spLocks noGrp="1"/>
          </p:cNvSpPr>
          <p:nvPr>
            <p:ph idx="1"/>
          </p:nvPr>
        </p:nvSpPr>
        <p:spPr>
          <a:xfrm>
            <a:off x="838200" y="1250531"/>
            <a:ext cx="10515600" cy="4351338"/>
          </a:xfrm>
        </p:spPr>
        <p:txBody>
          <a:bodyPr vert="horz" lIns="91440" tIns="45720" rIns="91440" bIns="45720" rtlCol="0" anchor="t">
            <a:normAutofit/>
          </a:bodyPr>
          <a:lstStyle/>
          <a:p>
            <a:endParaRPr lang="en-US" dirty="0">
              <a:ea typeface="+mn-lt"/>
              <a:cs typeface="+mn-lt"/>
            </a:endParaRPr>
          </a:p>
          <a:p>
            <a:r>
              <a:rPr lang="en-US" dirty="0">
                <a:ea typeface="+mn-lt"/>
                <a:cs typeface="+mn-lt"/>
              </a:rPr>
              <a:t>We begin by comparing the first two elements of the list. </a:t>
            </a:r>
            <a:endParaRPr lang="en-US" dirty="0"/>
          </a:p>
          <a:p>
            <a:r>
              <a:rPr lang="en-US" dirty="0">
                <a:ea typeface="+mn-lt"/>
                <a:cs typeface="+mn-lt"/>
              </a:rPr>
              <a:t>If the first element is larger than the second element, we swap them.</a:t>
            </a:r>
          </a:p>
          <a:p>
            <a:r>
              <a:rPr lang="en-US" dirty="0">
                <a:ea typeface="+mn-lt"/>
                <a:cs typeface="+mn-lt"/>
              </a:rPr>
              <a:t> If they are already in order, we leave them as it is. </a:t>
            </a:r>
          </a:p>
          <a:p>
            <a:r>
              <a:rPr lang="en-US" dirty="0">
                <a:ea typeface="+mn-lt"/>
                <a:cs typeface="+mn-lt"/>
              </a:rPr>
              <a:t>We then move to the next pair of elements, compare their values and swap, as necessary. </a:t>
            </a:r>
            <a:endParaRPr lang="en-US">
              <a:ea typeface="+mn-lt"/>
              <a:cs typeface="+mn-lt"/>
            </a:endParaRPr>
          </a:p>
          <a:p>
            <a:r>
              <a:rPr lang="en-US" dirty="0">
                <a:ea typeface="+mn-lt"/>
                <a:cs typeface="+mn-lt"/>
              </a:rPr>
              <a:t>This process continues to the last pair of items in the list.</a:t>
            </a:r>
            <a:endParaRPr lang="en-US">
              <a:cs typeface="Calibri"/>
            </a:endParaRPr>
          </a:p>
        </p:txBody>
      </p:sp>
    </p:spTree>
    <p:extLst>
      <p:ext uri="{BB962C8B-B14F-4D97-AF65-F5344CB8AC3E}">
        <p14:creationId xmlns:p14="http://schemas.microsoft.com/office/powerpoint/2010/main" val="3114677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41740-2B67-4DDF-9D08-031A01C36945}"/>
              </a:ext>
            </a:extLst>
          </p:cNvPr>
          <p:cNvSpPr>
            <a:spLocks noGrp="1"/>
          </p:cNvSpPr>
          <p:nvPr>
            <p:ph type="title"/>
          </p:nvPr>
        </p:nvSpPr>
        <p:spPr>
          <a:xfrm>
            <a:off x="838200" y="365125"/>
            <a:ext cx="3125638" cy="635450"/>
          </a:xfrm>
        </p:spPr>
        <p:txBody>
          <a:bodyPr>
            <a:normAutofit fontScale="90000"/>
          </a:bodyPr>
          <a:lstStyle/>
          <a:p>
            <a:r>
              <a:rPr lang="en-US" dirty="0">
                <a:cs typeface="Calibri Light"/>
              </a:rPr>
              <a:t>Algorithm:</a:t>
            </a:r>
            <a:endParaRPr lang="en-US" dirty="0"/>
          </a:p>
        </p:txBody>
      </p:sp>
      <p:pic>
        <p:nvPicPr>
          <p:cNvPr id="10" name="Picture 10" descr="A screenshot of a cell phone&#10;&#10;Description generated with high confidence">
            <a:extLst>
              <a:ext uri="{FF2B5EF4-FFF2-40B4-BE49-F238E27FC236}">
                <a16:creationId xmlns:a16="http://schemas.microsoft.com/office/drawing/2014/main" id="{F3F1D942-F884-4E3B-82FB-4808608F32A4}"/>
              </a:ext>
            </a:extLst>
          </p:cNvPr>
          <p:cNvPicPr>
            <a:picLocks noGrp="1" noChangeAspect="1"/>
          </p:cNvPicPr>
          <p:nvPr>
            <p:ph idx="1"/>
          </p:nvPr>
        </p:nvPicPr>
        <p:blipFill>
          <a:blip r:embed="rId2"/>
          <a:stretch>
            <a:fillRect/>
          </a:stretch>
        </p:blipFill>
        <p:spPr>
          <a:xfrm>
            <a:off x="668547" y="1933741"/>
            <a:ext cx="10423584" cy="2999297"/>
          </a:xfrm>
        </p:spPr>
      </p:pic>
    </p:spTree>
    <p:extLst>
      <p:ext uri="{BB962C8B-B14F-4D97-AF65-F5344CB8AC3E}">
        <p14:creationId xmlns:p14="http://schemas.microsoft.com/office/powerpoint/2010/main" val="2608013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BE7DA-DBCA-4630-B287-17599C8C6BB8}"/>
              </a:ext>
            </a:extLst>
          </p:cNvPr>
          <p:cNvSpPr>
            <a:spLocks noGrp="1"/>
          </p:cNvSpPr>
          <p:nvPr>
            <p:ph type="title"/>
          </p:nvPr>
        </p:nvSpPr>
        <p:spPr>
          <a:xfrm>
            <a:off x="838200" y="365125"/>
            <a:ext cx="10515600" cy="851111"/>
          </a:xfrm>
        </p:spPr>
        <p:txBody>
          <a:bodyPr/>
          <a:lstStyle/>
          <a:p>
            <a:r>
              <a:rPr lang="en-US" dirty="0">
                <a:cs typeface="Calibri Light"/>
              </a:rPr>
              <a:t>Implementation:</a:t>
            </a:r>
            <a:endParaRPr lang="en-US" dirty="0"/>
          </a:p>
        </p:txBody>
      </p:sp>
      <p:pic>
        <p:nvPicPr>
          <p:cNvPr id="4" name="Picture 4" descr="A screen shot of a computer&#10;&#10;Description generated with very high confidence">
            <a:extLst>
              <a:ext uri="{FF2B5EF4-FFF2-40B4-BE49-F238E27FC236}">
                <a16:creationId xmlns:a16="http://schemas.microsoft.com/office/drawing/2014/main" id="{784D9D8F-F066-4635-AAD5-C09FACF42208}"/>
              </a:ext>
            </a:extLst>
          </p:cNvPr>
          <p:cNvPicPr>
            <a:picLocks noGrp="1" noChangeAspect="1"/>
          </p:cNvPicPr>
          <p:nvPr>
            <p:ph idx="1"/>
          </p:nvPr>
        </p:nvPicPr>
        <p:blipFill>
          <a:blip r:embed="rId2"/>
          <a:stretch>
            <a:fillRect/>
          </a:stretch>
        </p:blipFill>
        <p:spPr>
          <a:xfrm>
            <a:off x="634041" y="1228889"/>
            <a:ext cx="9917501" cy="4538392"/>
          </a:xfrm>
        </p:spPr>
      </p:pic>
    </p:spTree>
    <p:extLst>
      <p:ext uri="{BB962C8B-B14F-4D97-AF65-F5344CB8AC3E}">
        <p14:creationId xmlns:p14="http://schemas.microsoft.com/office/powerpoint/2010/main" val="708107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BDD4-4DDA-4F36-8C5B-D6B13EB390A7}"/>
              </a:ext>
            </a:extLst>
          </p:cNvPr>
          <p:cNvSpPr>
            <a:spLocks noGrp="1"/>
          </p:cNvSpPr>
          <p:nvPr>
            <p:ph type="title"/>
          </p:nvPr>
        </p:nvSpPr>
        <p:spPr/>
        <p:txBody>
          <a:bodyPr/>
          <a:lstStyle/>
          <a:p>
            <a:r>
              <a:rPr lang="en-US">
                <a:cs typeface="Calibri Light"/>
              </a:rPr>
              <a:t>Searching and Sorting:</a:t>
            </a:r>
            <a:endParaRPr lang="en-US"/>
          </a:p>
        </p:txBody>
      </p:sp>
      <p:sp>
        <p:nvSpPr>
          <p:cNvPr id="3" name="Content Placeholder 2">
            <a:extLst>
              <a:ext uri="{FF2B5EF4-FFF2-40B4-BE49-F238E27FC236}">
                <a16:creationId xmlns:a16="http://schemas.microsoft.com/office/drawing/2014/main" id="{C442CA91-4EEA-4C36-885D-95C74A3DCD10}"/>
              </a:ext>
            </a:extLst>
          </p:cNvPr>
          <p:cNvSpPr>
            <a:spLocks noGrp="1"/>
          </p:cNvSpPr>
          <p:nvPr>
            <p:ph idx="1"/>
          </p:nvPr>
        </p:nvSpPr>
        <p:spPr>
          <a:xfrm>
            <a:off x="838200" y="1825625"/>
            <a:ext cx="10515600" cy="2812961"/>
          </a:xfrm>
        </p:spPr>
        <p:txBody>
          <a:bodyPr vert="horz" lIns="91440" tIns="45720" rIns="91440" bIns="45720" rtlCol="0" anchor="t">
            <a:normAutofit/>
          </a:bodyPr>
          <a:lstStyle/>
          <a:p>
            <a:r>
              <a:rPr lang="en-US" sz="2400">
                <a:ea typeface="+mn-lt"/>
                <a:cs typeface="+mn-lt"/>
              </a:rPr>
              <a:t>We have learned that in order to write a computer program which performs some task we must construct a suitable algorithm.</a:t>
            </a:r>
          </a:p>
          <a:p>
            <a:r>
              <a:rPr lang="en-US" sz="2400">
                <a:ea typeface="+mn-lt"/>
                <a:cs typeface="+mn-lt"/>
              </a:rPr>
              <a:t> However, whatever algorithm we construct is unlikely to be unique – there are likely to be many possible algorithms which can perform the same task. </a:t>
            </a:r>
          </a:p>
          <a:p>
            <a:r>
              <a:rPr lang="en-US" sz="2400">
                <a:ea typeface="+mn-lt"/>
                <a:cs typeface="+mn-lt"/>
              </a:rPr>
              <a:t>Are some of these algorithms in some sense better than others? </a:t>
            </a:r>
          </a:p>
          <a:p>
            <a:r>
              <a:rPr lang="en-US" sz="2400">
                <a:ea typeface="+mn-lt"/>
                <a:cs typeface="+mn-lt"/>
              </a:rPr>
              <a:t>Algorithm analysis is the study of this question.</a:t>
            </a:r>
            <a:endParaRPr lang="en-US" sz="2400">
              <a:cs typeface="Calibri"/>
            </a:endParaRPr>
          </a:p>
        </p:txBody>
      </p:sp>
    </p:spTree>
    <p:extLst>
      <p:ext uri="{BB962C8B-B14F-4D97-AF65-F5344CB8AC3E}">
        <p14:creationId xmlns:p14="http://schemas.microsoft.com/office/powerpoint/2010/main" val="1784341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EB961-582A-4A5E-A096-D83C4750897A}"/>
              </a:ext>
            </a:extLst>
          </p:cNvPr>
          <p:cNvSpPr>
            <a:spLocks noGrp="1"/>
          </p:cNvSpPr>
          <p:nvPr>
            <p:ph type="title"/>
          </p:nvPr>
        </p:nvSpPr>
        <p:spPr>
          <a:xfrm>
            <a:off x="838200" y="206975"/>
            <a:ext cx="3197525" cy="649827"/>
          </a:xfrm>
        </p:spPr>
        <p:txBody>
          <a:bodyPr>
            <a:normAutofit fontScale="90000"/>
          </a:bodyPr>
          <a:lstStyle/>
          <a:p>
            <a:r>
              <a:rPr lang="en-US" dirty="0">
                <a:cs typeface="Calibri Light"/>
              </a:rPr>
              <a:t>Example:</a:t>
            </a:r>
            <a:endParaRPr lang="en-US" dirty="0"/>
          </a:p>
        </p:txBody>
      </p:sp>
      <p:pic>
        <p:nvPicPr>
          <p:cNvPr id="8" name="Picture 8" descr="A screenshot of text&#10;&#10;Description generated with high confidence">
            <a:extLst>
              <a:ext uri="{FF2B5EF4-FFF2-40B4-BE49-F238E27FC236}">
                <a16:creationId xmlns:a16="http://schemas.microsoft.com/office/drawing/2014/main" id="{ED6C2333-2981-4FEE-93B6-766AAF50CDDE}"/>
              </a:ext>
            </a:extLst>
          </p:cNvPr>
          <p:cNvPicPr>
            <a:picLocks noGrp="1" noChangeAspect="1"/>
          </p:cNvPicPr>
          <p:nvPr>
            <p:ph idx="1"/>
          </p:nvPr>
        </p:nvPicPr>
        <p:blipFill>
          <a:blip r:embed="rId2"/>
          <a:stretch>
            <a:fillRect/>
          </a:stretch>
        </p:blipFill>
        <p:spPr>
          <a:xfrm>
            <a:off x="2685980" y="948606"/>
            <a:ext cx="5698605" cy="5228356"/>
          </a:xfrm>
        </p:spPr>
      </p:pic>
      <p:sp>
        <p:nvSpPr>
          <p:cNvPr id="10" name="Rectangle 9">
            <a:extLst>
              <a:ext uri="{FF2B5EF4-FFF2-40B4-BE49-F238E27FC236}">
                <a16:creationId xmlns:a16="http://schemas.microsoft.com/office/drawing/2014/main" id="{6D02D7C0-063F-4B63-8E34-7D6F9DC276E1}"/>
              </a:ext>
            </a:extLst>
          </p:cNvPr>
          <p:cNvSpPr/>
          <p:nvPr/>
        </p:nvSpPr>
        <p:spPr>
          <a:xfrm>
            <a:off x="6990272" y="2799272"/>
            <a:ext cx="1725282" cy="460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1st iteration</a:t>
            </a:r>
            <a:endParaRPr lang="en-US"/>
          </a:p>
        </p:txBody>
      </p:sp>
    </p:spTree>
    <p:extLst>
      <p:ext uri="{BB962C8B-B14F-4D97-AF65-F5344CB8AC3E}">
        <p14:creationId xmlns:p14="http://schemas.microsoft.com/office/powerpoint/2010/main" val="3685431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E255-33B1-4E56-A6E4-B83429B56217}"/>
              </a:ext>
            </a:extLst>
          </p:cNvPr>
          <p:cNvSpPr>
            <a:spLocks noGrp="1"/>
          </p:cNvSpPr>
          <p:nvPr>
            <p:ph type="title"/>
          </p:nvPr>
        </p:nvSpPr>
        <p:spPr>
          <a:xfrm>
            <a:off x="838200" y="365125"/>
            <a:ext cx="10515600" cy="678582"/>
          </a:xfrm>
        </p:spPr>
        <p:txBody>
          <a:bodyPr>
            <a:normAutofit fontScale="90000"/>
          </a:bodyPr>
          <a:lstStyle/>
          <a:p>
            <a:r>
              <a:rPr lang="en-US">
                <a:cs typeface="Calibri Light"/>
              </a:rPr>
              <a:t>Selection Sort:</a:t>
            </a:r>
            <a:endParaRPr lang="en-US"/>
          </a:p>
        </p:txBody>
      </p:sp>
      <p:sp>
        <p:nvSpPr>
          <p:cNvPr id="3" name="Content Placeholder 2">
            <a:extLst>
              <a:ext uri="{FF2B5EF4-FFF2-40B4-BE49-F238E27FC236}">
                <a16:creationId xmlns:a16="http://schemas.microsoft.com/office/drawing/2014/main" id="{6B715C8A-56E9-41FC-AE71-38835DC08155}"/>
              </a:ext>
            </a:extLst>
          </p:cNvPr>
          <p:cNvSpPr>
            <a:spLocks noGrp="1"/>
          </p:cNvSpPr>
          <p:nvPr>
            <p:ph idx="1"/>
          </p:nvPr>
        </p:nvSpPr>
        <p:spPr>
          <a:xfrm>
            <a:off x="895709" y="1250531"/>
            <a:ext cx="10515600" cy="5228356"/>
          </a:xfrm>
          <a:solidFill>
            <a:schemeClr val="bg2"/>
          </a:solidFill>
        </p:spPr>
        <p:txBody>
          <a:bodyPr vert="horz" lIns="91440" tIns="45720" rIns="91440" bIns="45720" rtlCol="0" anchor="t">
            <a:normAutofit/>
          </a:bodyPr>
          <a:lstStyle/>
          <a:p>
            <a:r>
              <a:rPr lang="en-US">
                <a:ea typeface="+mn-lt"/>
                <a:cs typeface="+mn-lt"/>
              </a:rPr>
              <a:t>Selection sort is one of the simplest sorting algorithms. </a:t>
            </a:r>
          </a:p>
          <a:p>
            <a:r>
              <a:rPr lang="en-US">
                <a:ea typeface="+mn-lt"/>
                <a:cs typeface="+mn-lt"/>
              </a:rPr>
              <a:t>It is like the hand picking where we take the smallest element and put it in the first position and the second smallest at the second position and so on. </a:t>
            </a:r>
          </a:p>
          <a:p>
            <a:r>
              <a:rPr lang="en-US">
                <a:ea typeface="+mn-lt"/>
                <a:cs typeface="+mn-lt"/>
              </a:rPr>
              <a:t>It is also similar. We first check for smallest element in the list and swap it with the first element of the list. </a:t>
            </a:r>
          </a:p>
          <a:p>
            <a:r>
              <a:rPr lang="en-US">
                <a:ea typeface="+mn-lt"/>
                <a:cs typeface="+mn-lt"/>
              </a:rPr>
              <a:t>Again, we check for the smallest number in a sublist, excluding the first element of the list as it is where it should be (at the first position) and put it in the second position of the list. We continue repeating this process until the list gets sorted.</a:t>
            </a:r>
          </a:p>
          <a:p>
            <a:r>
              <a:rPr lang="en-US">
                <a:ea typeface="+mn-lt"/>
                <a:cs typeface="+mn-lt"/>
              </a:rPr>
              <a:t>The time complexity of selection sort is (O(n</a:t>
            </a:r>
            <a:r>
              <a:rPr lang="en-US" baseline="30000">
                <a:ea typeface="+mn-lt"/>
                <a:cs typeface="+mn-lt"/>
              </a:rPr>
              <a:t>2</a:t>
            </a:r>
            <a:r>
              <a:rPr lang="en-US">
                <a:ea typeface="+mn-lt"/>
                <a:cs typeface="+mn-lt"/>
              </a:rPr>
              <a:t>)).</a:t>
            </a:r>
            <a:endParaRPr lang="en-US" dirty="0">
              <a:cs typeface="Calibri"/>
            </a:endParaRPr>
          </a:p>
        </p:txBody>
      </p:sp>
    </p:spTree>
    <p:extLst>
      <p:ext uri="{BB962C8B-B14F-4D97-AF65-F5344CB8AC3E}">
        <p14:creationId xmlns:p14="http://schemas.microsoft.com/office/powerpoint/2010/main" val="784972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D0EE4-1935-4E6D-9D6A-1F94982BA277}"/>
              </a:ext>
            </a:extLst>
          </p:cNvPr>
          <p:cNvSpPr>
            <a:spLocks noGrp="1"/>
          </p:cNvSpPr>
          <p:nvPr>
            <p:ph type="title"/>
          </p:nvPr>
        </p:nvSpPr>
        <p:spPr>
          <a:xfrm>
            <a:off x="838200" y="365125"/>
            <a:ext cx="2593676" cy="606696"/>
          </a:xfrm>
        </p:spPr>
        <p:txBody>
          <a:bodyPr>
            <a:normAutofit fontScale="90000"/>
          </a:bodyPr>
          <a:lstStyle/>
          <a:p>
            <a:r>
              <a:rPr lang="en-US">
                <a:cs typeface="Calibri Light"/>
              </a:rPr>
              <a:t>Algorithm:</a:t>
            </a:r>
            <a:endParaRPr lang="en-US" dirty="0">
              <a:cs typeface="Calibri Light"/>
            </a:endParaRPr>
          </a:p>
        </p:txBody>
      </p:sp>
      <p:pic>
        <p:nvPicPr>
          <p:cNvPr id="8" name="Picture 8" descr="A screenshot of a cell phone&#10;&#10;Description generated with very high confidence">
            <a:extLst>
              <a:ext uri="{FF2B5EF4-FFF2-40B4-BE49-F238E27FC236}">
                <a16:creationId xmlns:a16="http://schemas.microsoft.com/office/drawing/2014/main" id="{088AE544-8C6E-423E-89FC-249677D14666}"/>
              </a:ext>
            </a:extLst>
          </p:cNvPr>
          <p:cNvPicPr>
            <a:picLocks noGrp="1" noChangeAspect="1"/>
          </p:cNvPicPr>
          <p:nvPr>
            <p:ph idx="1"/>
          </p:nvPr>
        </p:nvPicPr>
        <p:blipFill>
          <a:blip r:embed="rId2"/>
          <a:stretch>
            <a:fillRect/>
          </a:stretch>
        </p:blipFill>
        <p:spPr>
          <a:xfrm>
            <a:off x="701435" y="1460276"/>
            <a:ext cx="10976034" cy="3658678"/>
          </a:xfrm>
        </p:spPr>
      </p:pic>
    </p:spTree>
    <p:extLst>
      <p:ext uri="{BB962C8B-B14F-4D97-AF65-F5344CB8AC3E}">
        <p14:creationId xmlns:p14="http://schemas.microsoft.com/office/powerpoint/2010/main" val="4223204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562E9-7703-4D37-A026-3C32E901EE27}"/>
              </a:ext>
            </a:extLst>
          </p:cNvPr>
          <p:cNvSpPr>
            <a:spLocks noGrp="1"/>
          </p:cNvSpPr>
          <p:nvPr>
            <p:ph type="title"/>
          </p:nvPr>
        </p:nvSpPr>
        <p:spPr>
          <a:xfrm>
            <a:off x="838200" y="365125"/>
            <a:ext cx="4247072" cy="621073"/>
          </a:xfrm>
        </p:spPr>
        <p:txBody>
          <a:bodyPr>
            <a:normAutofit fontScale="90000"/>
          </a:bodyPr>
          <a:lstStyle/>
          <a:p>
            <a:r>
              <a:rPr lang="en-US">
                <a:cs typeface="Calibri Light"/>
              </a:rPr>
              <a:t>Implementation:</a:t>
            </a:r>
            <a:endParaRPr lang="en-US"/>
          </a:p>
        </p:txBody>
      </p:sp>
      <p:pic>
        <p:nvPicPr>
          <p:cNvPr id="8" name="Picture 8" descr="A screenshot of a cell phone&#10;&#10;Description generated with very high confidence">
            <a:extLst>
              <a:ext uri="{FF2B5EF4-FFF2-40B4-BE49-F238E27FC236}">
                <a16:creationId xmlns:a16="http://schemas.microsoft.com/office/drawing/2014/main" id="{8D52F2EB-B8DB-43B1-B5EF-0538CA13FDB5}"/>
              </a:ext>
            </a:extLst>
          </p:cNvPr>
          <p:cNvPicPr>
            <a:picLocks noGrp="1" noChangeAspect="1"/>
          </p:cNvPicPr>
          <p:nvPr>
            <p:ph idx="1"/>
          </p:nvPr>
        </p:nvPicPr>
        <p:blipFill>
          <a:blip r:embed="rId2"/>
          <a:stretch>
            <a:fillRect/>
          </a:stretch>
        </p:blipFill>
        <p:spPr>
          <a:xfrm>
            <a:off x="1135002" y="1059687"/>
            <a:ext cx="6600825" cy="5121215"/>
          </a:xfrm>
        </p:spPr>
      </p:pic>
    </p:spTree>
    <p:extLst>
      <p:ext uri="{BB962C8B-B14F-4D97-AF65-F5344CB8AC3E}">
        <p14:creationId xmlns:p14="http://schemas.microsoft.com/office/powerpoint/2010/main" val="478190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5A2E4-D4E6-44A3-AFB8-2328B3F509A5}"/>
              </a:ext>
            </a:extLst>
          </p:cNvPr>
          <p:cNvSpPr>
            <a:spLocks noGrp="1"/>
          </p:cNvSpPr>
          <p:nvPr>
            <p:ph type="title"/>
          </p:nvPr>
        </p:nvSpPr>
        <p:spPr/>
        <p:txBody>
          <a:bodyPr/>
          <a:lstStyle/>
          <a:p>
            <a:r>
              <a:rPr lang="en-US">
                <a:cs typeface="Calibri Light"/>
              </a:rPr>
              <a:t>Example:</a:t>
            </a:r>
            <a:endParaRPr lang="en-US"/>
          </a:p>
        </p:txBody>
      </p:sp>
      <p:pic>
        <p:nvPicPr>
          <p:cNvPr id="4" name="Picture 4" descr="A close up of a keyboard&#10;&#10;Description generated with very high confidence">
            <a:extLst>
              <a:ext uri="{FF2B5EF4-FFF2-40B4-BE49-F238E27FC236}">
                <a16:creationId xmlns:a16="http://schemas.microsoft.com/office/drawing/2014/main" id="{4F41E0F1-136E-4B56-B3CE-847034B8826B}"/>
              </a:ext>
            </a:extLst>
          </p:cNvPr>
          <p:cNvPicPr>
            <a:picLocks noGrp="1" noChangeAspect="1"/>
          </p:cNvPicPr>
          <p:nvPr>
            <p:ph idx="1"/>
          </p:nvPr>
        </p:nvPicPr>
        <p:blipFill>
          <a:blip r:embed="rId2"/>
          <a:stretch>
            <a:fillRect/>
          </a:stretch>
        </p:blipFill>
        <p:spPr>
          <a:xfrm>
            <a:off x="777725" y="1990081"/>
            <a:ext cx="3476625" cy="3562350"/>
          </a:xfrm>
        </p:spPr>
      </p:pic>
      <p:pic>
        <p:nvPicPr>
          <p:cNvPr id="6" name="Picture 6" descr="A screenshot of a computer&#10;&#10;Description generated with high confidence">
            <a:extLst>
              <a:ext uri="{FF2B5EF4-FFF2-40B4-BE49-F238E27FC236}">
                <a16:creationId xmlns:a16="http://schemas.microsoft.com/office/drawing/2014/main" id="{5E3E5743-782E-47C1-951F-DDAD03EB4E60}"/>
              </a:ext>
            </a:extLst>
          </p:cNvPr>
          <p:cNvPicPr>
            <a:picLocks noChangeAspect="1"/>
          </p:cNvPicPr>
          <p:nvPr/>
        </p:nvPicPr>
        <p:blipFill>
          <a:blip r:embed="rId3"/>
          <a:stretch>
            <a:fillRect/>
          </a:stretch>
        </p:blipFill>
        <p:spPr>
          <a:xfrm>
            <a:off x="4652513" y="2122406"/>
            <a:ext cx="3102633" cy="3447075"/>
          </a:xfrm>
          <a:prstGeom prst="rect">
            <a:avLst/>
          </a:prstGeom>
        </p:spPr>
      </p:pic>
      <p:pic>
        <p:nvPicPr>
          <p:cNvPr id="8" name="Picture 8" descr="A picture containing clock&#10;&#10;Description generated with very high confidence">
            <a:extLst>
              <a:ext uri="{FF2B5EF4-FFF2-40B4-BE49-F238E27FC236}">
                <a16:creationId xmlns:a16="http://schemas.microsoft.com/office/drawing/2014/main" id="{8A949E69-601B-47EA-ABD7-008538CA4AF5}"/>
              </a:ext>
            </a:extLst>
          </p:cNvPr>
          <p:cNvPicPr>
            <a:picLocks noChangeAspect="1"/>
          </p:cNvPicPr>
          <p:nvPr/>
        </p:nvPicPr>
        <p:blipFill>
          <a:blip r:embed="rId4"/>
          <a:stretch>
            <a:fillRect/>
          </a:stretch>
        </p:blipFill>
        <p:spPr>
          <a:xfrm>
            <a:off x="8002438" y="2338092"/>
            <a:ext cx="2743200" cy="1750495"/>
          </a:xfrm>
          <a:prstGeom prst="rect">
            <a:avLst/>
          </a:prstGeom>
        </p:spPr>
      </p:pic>
    </p:spTree>
    <p:extLst>
      <p:ext uri="{BB962C8B-B14F-4D97-AF65-F5344CB8AC3E}">
        <p14:creationId xmlns:p14="http://schemas.microsoft.com/office/powerpoint/2010/main" val="1138428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45280-1DB2-492A-840C-819A256A12FF}"/>
              </a:ext>
            </a:extLst>
          </p:cNvPr>
          <p:cNvSpPr>
            <a:spLocks noGrp="1"/>
          </p:cNvSpPr>
          <p:nvPr>
            <p:ph type="title"/>
          </p:nvPr>
        </p:nvSpPr>
        <p:spPr/>
        <p:txBody>
          <a:bodyPr/>
          <a:lstStyle/>
          <a:p>
            <a:r>
              <a:rPr lang="en-US">
                <a:cs typeface="Calibri Light"/>
              </a:rPr>
              <a:t>Resource Link:</a:t>
            </a:r>
            <a:endParaRPr lang="en-US"/>
          </a:p>
        </p:txBody>
      </p:sp>
      <p:sp>
        <p:nvSpPr>
          <p:cNvPr id="13" name="Content Placeholder 12">
            <a:extLst>
              <a:ext uri="{FF2B5EF4-FFF2-40B4-BE49-F238E27FC236}">
                <a16:creationId xmlns:a16="http://schemas.microsoft.com/office/drawing/2014/main" id="{DCA1B02B-C1B2-4EFF-B537-3C8AF49AE68E}"/>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https://www.pythoncentral.io/selection-sort-implementation-guide/</a:t>
            </a:r>
          </a:p>
          <a:p>
            <a:endParaRPr lang="en-US" dirty="0">
              <a:cs typeface="Calibri"/>
            </a:endParaRPr>
          </a:p>
          <a:p>
            <a:r>
              <a:rPr lang="en-US" dirty="0">
                <a:ea typeface="+mn-lt"/>
                <a:cs typeface="+mn-lt"/>
                <a:hlinkClick r:id="rId3"/>
              </a:rPr>
              <a:t>https://www.pythoncentral.io/series/python-data-structures-tutorial/</a:t>
            </a:r>
            <a:endParaRPr lang="en-US" dirty="0">
              <a:cs typeface="Calibri"/>
            </a:endParaRPr>
          </a:p>
        </p:txBody>
      </p:sp>
    </p:spTree>
    <p:extLst>
      <p:ext uri="{BB962C8B-B14F-4D97-AF65-F5344CB8AC3E}">
        <p14:creationId xmlns:p14="http://schemas.microsoft.com/office/powerpoint/2010/main" val="4083647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782CC-03EA-4AAC-A369-C6DBA42BAD5A}"/>
              </a:ext>
            </a:extLst>
          </p:cNvPr>
          <p:cNvSpPr>
            <a:spLocks noGrp="1"/>
          </p:cNvSpPr>
          <p:nvPr>
            <p:ph type="title"/>
          </p:nvPr>
        </p:nvSpPr>
        <p:spPr>
          <a:xfrm>
            <a:off x="838200" y="365125"/>
            <a:ext cx="3585714" cy="836733"/>
          </a:xfrm>
        </p:spPr>
        <p:txBody>
          <a:bodyPr/>
          <a:lstStyle/>
          <a:p>
            <a:r>
              <a:rPr lang="en-US">
                <a:cs typeface="Calibri Light"/>
              </a:rPr>
              <a:t>Insertion Sort:</a:t>
            </a:r>
            <a:endParaRPr lang="en-US" dirty="0">
              <a:cs typeface="Calibri Light"/>
            </a:endParaRPr>
          </a:p>
        </p:txBody>
      </p:sp>
      <p:sp>
        <p:nvSpPr>
          <p:cNvPr id="3" name="Content Placeholder 2">
            <a:extLst>
              <a:ext uri="{FF2B5EF4-FFF2-40B4-BE49-F238E27FC236}">
                <a16:creationId xmlns:a16="http://schemas.microsoft.com/office/drawing/2014/main" id="{968F5DE7-2F5A-4658-AABF-6E531DD9A598}"/>
              </a:ext>
            </a:extLst>
          </p:cNvPr>
          <p:cNvSpPr>
            <a:spLocks noGrp="1"/>
          </p:cNvSpPr>
          <p:nvPr>
            <p:ph idx="1"/>
          </p:nvPr>
        </p:nvSpPr>
        <p:spPr>
          <a:xfrm>
            <a:off x="723181" y="1250531"/>
            <a:ext cx="10515600" cy="4351338"/>
          </a:xfrm>
        </p:spPr>
        <p:txBody>
          <a:bodyPr vert="horz" lIns="91440" tIns="45720" rIns="91440" bIns="45720" rtlCol="0" anchor="t">
            <a:normAutofit lnSpcReduction="10000"/>
          </a:bodyPr>
          <a:lstStyle/>
          <a:p>
            <a:r>
              <a:rPr lang="en-US">
                <a:ea typeface="+mn-lt"/>
                <a:cs typeface="+mn-lt"/>
              </a:rPr>
              <a:t>As the name suggests, in Insertion Sort, an element gets compared and inserted into the correct position in the list. </a:t>
            </a:r>
          </a:p>
          <a:p>
            <a:r>
              <a:rPr lang="en-US">
                <a:ea typeface="+mn-lt"/>
                <a:cs typeface="+mn-lt"/>
              </a:rPr>
              <a:t>To apply this sort, you must consider one part of the list to be sorted and the other to be unsorted. </a:t>
            </a:r>
          </a:p>
          <a:p>
            <a:r>
              <a:rPr lang="en-US">
                <a:ea typeface="+mn-lt"/>
                <a:cs typeface="+mn-lt"/>
              </a:rPr>
              <a:t>To begin, consider the first element to be the sorted portion and the other elements of the list to be unsorted. </a:t>
            </a:r>
          </a:p>
          <a:p>
            <a:r>
              <a:rPr lang="en-US">
                <a:ea typeface="+mn-lt"/>
                <a:cs typeface="+mn-lt"/>
              </a:rPr>
              <a:t>Now compare each element from the unsorted portion with the element/s in the sorted portion. Then insert it in the correct position in the sorted part. </a:t>
            </a:r>
          </a:p>
          <a:p>
            <a:r>
              <a:rPr lang="en-US" b="1">
                <a:ea typeface="+mn-lt"/>
                <a:cs typeface="+mn-lt"/>
              </a:rPr>
              <a:t>Remember, the sorted portion of the list always remain sorted .</a:t>
            </a:r>
            <a:endParaRPr lang="en-US">
              <a:cs typeface="Calibri"/>
            </a:endParaRPr>
          </a:p>
        </p:txBody>
      </p:sp>
    </p:spTree>
    <p:extLst>
      <p:ext uri="{BB962C8B-B14F-4D97-AF65-F5344CB8AC3E}">
        <p14:creationId xmlns:p14="http://schemas.microsoft.com/office/powerpoint/2010/main" val="1536504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295B-4A7E-43F6-AC9A-D8FF68FEAB67}"/>
              </a:ext>
            </a:extLst>
          </p:cNvPr>
          <p:cNvSpPr>
            <a:spLocks noGrp="1"/>
          </p:cNvSpPr>
          <p:nvPr>
            <p:ph type="title"/>
          </p:nvPr>
        </p:nvSpPr>
        <p:spPr>
          <a:xfrm>
            <a:off x="838200" y="365125"/>
            <a:ext cx="2794959" cy="664205"/>
          </a:xfrm>
        </p:spPr>
        <p:txBody>
          <a:bodyPr>
            <a:normAutofit fontScale="90000"/>
          </a:bodyPr>
          <a:lstStyle/>
          <a:p>
            <a:r>
              <a:rPr lang="en-US">
                <a:cs typeface="Calibri Light"/>
              </a:rPr>
              <a:t>Algorithm:</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3F2ADE40-4C4A-4207-8F57-A0127759B97E}"/>
              </a:ext>
            </a:extLst>
          </p:cNvPr>
          <p:cNvPicPr>
            <a:picLocks noGrp="1" noChangeAspect="1"/>
          </p:cNvPicPr>
          <p:nvPr>
            <p:ph idx="1"/>
          </p:nvPr>
        </p:nvPicPr>
        <p:blipFill>
          <a:blip r:embed="rId2"/>
          <a:stretch>
            <a:fillRect/>
          </a:stretch>
        </p:blipFill>
        <p:spPr>
          <a:xfrm>
            <a:off x="931653" y="1166439"/>
            <a:ext cx="9782354" cy="4562653"/>
          </a:xfrm>
        </p:spPr>
      </p:pic>
    </p:spTree>
    <p:extLst>
      <p:ext uri="{BB962C8B-B14F-4D97-AF65-F5344CB8AC3E}">
        <p14:creationId xmlns:p14="http://schemas.microsoft.com/office/powerpoint/2010/main" val="3819730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23C95-454F-4474-B0CD-2DA8024F94AE}"/>
              </a:ext>
            </a:extLst>
          </p:cNvPr>
          <p:cNvSpPr>
            <a:spLocks noGrp="1"/>
          </p:cNvSpPr>
          <p:nvPr>
            <p:ph type="title"/>
          </p:nvPr>
        </p:nvSpPr>
        <p:spPr>
          <a:xfrm>
            <a:off x="838200" y="365125"/>
            <a:ext cx="4203940" cy="635450"/>
          </a:xfrm>
        </p:spPr>
        <p:txBody>
          <a:bodyPr>
            <a:normAutofit fontScale="90000"/>
          </a:bodyPr>
          <a:lstStyle/>
          <a:p>
            <a:r>
              <a:rPr lang="en-US">
                <a:cs typeface="Calibri Light"/>
              </a:rPr>
              <a:t>Implementation:</a:t>
            </a:r>
            <a:endParaRPr lang="en-US"/>
          </a:p>
        </p:txBody>
      </p:sp>
      <p:pic>
        <p:nvPicPr>
          <p:cNvPr id="4" name="Picture 4" descr="A screenshot of a social media post&#10;&#10;Description generated with very high confidence">
            <a:extLst>
              <a:ext uri="{FF2B5EF4-FFF2-40B4-BE49-F238E27FC236}">
                <a16:creationId xmlns:a16="http://schemas.microsoft.com/office/drawing/2014/main" id="{FB3D2D9F-39F8-42DB-A241-3BF77D173F34}"/>
              </a:ext>
            </a:extLst>
          </p:cNvPr>
          <p:cNvPicPr>
            <a:picLocks noGrp="1" noChangeAspect="1"/>
          </p:cNvPicPr>
          <p:nvPr>
            <p:ph idx="1"/>
          </p:nvPr>
        </p:nvPicPr>
        <p:blipFill>
          <a:blip r:embed="rId2"/>
          <a:stretch>
            <a:fillRect/>
          </a:stretch>
        </p:blipFill>
        <p:spPr>
          <a:xfrm>
            <a:off x="784465" y="1145503"/>
            <a:ext cx="8322693" cy="4777056"/>
          </a:xfrm>
        </p:spPr>
      </p:pic>
    </p:spTree>
    <p:extLst>
      <p:ext uri="{BB962C8B-B14F-4D97-AF65-F5344CB8AC3E}">
        <p14:creationId xmlns:p14="http://schemas.microsoft.com/office/powerpoint/2010/main" val="599276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549AB-7FC0-40C2-B88C-29E1F9570E97}"/>
              </a:ext>
            </a:extLst>
          </p:cNvPr>
          <p:cNvSpPr>
            <a:spLocks noGrp="1"/>
          </p:cNvSpPr>
          <p:nvPr>
            <p:ph type="title"/>
          </p:nvPr>
        </p:nvSpPr>
        <p:spPr>
          <a:xfrm>
            <a:off x="838200" y="264484"/>
            <a:ext cx="3082506" cy="649827"/>
          </a:xfrm>
        </p:spPr>
        <p:txBody>
          <a:bodyPr>
            <a:normAutofit fontScale="90000"/>
          </a:bodyPr>
          <a:lstStyle/>
          <a:p>
            <a:r>
              <a:rPr lang="en-US">
                <a:cs typeface="Calibri Light"/>
              </a:rPr>
              <a:t>Merge Sort:</a:t>
            </a:r>
            <a:endParaRPr lang="en-US"/>
          </a:p>
        </p:txBody>
      </p:sp>
      <p:sp>
        <p:nvSpPr>
          <p:cNvPr id="3" name="Content Placeholder 2">
            <a:extLst>
              <a:ext uri="{FF2B5EF4-FFF2-40B4-BE49-F238E27FC236}">
                <a16:creationId xmlns:a16="http://schemas.microsoft.com/office/drawing/2014/main" id="{719A5C3C-F503-4147-900B-32704424FD52}"/>
              </a:ext>
            </a:extLst>
          </p:cNvPr>
          <p:cNvSpPr>
            <a:spLocks noGrp="1"/>
          </p:cNvSpPr>
          <p:nvPr>
            <p:ph idx="1"/>
          </p:nvPr>
        </p:nvSpPr>
        <p:spPr>
          <a:xfrm>
            <a:off x="780691" y="1552455"/>
            <a:ext cx="10515600" cy="4351338"/>
          </a:xfrm>
          <a:solidFill>
            <a:schemeClr val="bg2"/>
          </a:solidFill>
        </p:spPr>
        <p:txBody>
          <a:bodyPr vert="horz" lIns="91440" tIns="45720" rIns="91440" bIns="45720" rtlCol="0" anchor="t">
            <a:normAutofit/>
          </a:bodyPr>
          <a:lstStyle/>
          <a:p>
            <a:pPr algn="just"/>
            <a:r>
              <a:rPr lang="en-US">
                <a:ea typeface="+mn-lt"/>
                <a:cs typeface="+mn-lt"/>
              </a:rPr>
              <a:t>Merge sort is a sorting technique based on divide and conquer technique. </a:t>
            </a:r>
          </a:p>
          <a:p>
            <a:pPr algn="just"/>
            <a:endParaRPr lang="en-US" dirty="0">
              <a:ea typeface="+mn-lt"/>
              <a:cs typeface="+mn-lt"/>
            </a:endParaRPr>
          </a:p>
          <a:p>
            <a:pPr algn="just"/>
            <a:r>
              <a:rPr lang="en-US">
                <a:ea typeface="+mn-lt"/>
                <a:cs typeface="+mn-lt"/>
              </a:rPr>
              <a:t>With worst-case time complexity being Ο(n log n), it is one of the most respected algorithms.</a:t>
            </a:r>
            <a:endParaRPr lang="en-US">
              <a:cs typeface="Calibri" panose="020F0502020204030204"/>
            </a:endParaRPr>
          </a:p>
          <a:p>
            <a:pPr algn="just"/>
            <a:endParaRPr lang="en-US" dirty="0">
              <a:ea typeface="+mn-lt"/>
              <a:cs typeface="+mn-lt"/>
            </a:endParaRPr>
          </a:p>
          <a:p>
            <a:pPr algn="just"/>
            <a:r>
              <a:rPr lang="en-US">
                <a:ea typeface="+mn-lt"/>
                <a:cs typeface="+mn-lt"/>
              </a:rPr>
              <a:t>Merge sort first divides the array into equal halves and then combines them in a sorted manner.</a:t>
            </a:r>
            <a:endParaRPr lang="en-US"/>
          </a:p>
          <a:p>
            <a:endParaRPr lang="en-US" dirty="0">
              <a:cs typeface="Calibri"/>
            </a:endParaRPr>
          </a:p>
        </p:txBody>
      </p:sp>
    </p:spTree>
    <p:extLst>
      <p:ext uri="{BB962C8B-B14F-4D97-AF65-F5344CB8AC3E}">
        <p14:creationId xmlns:p14="http://schemas.microsoft.com/office/powerpoint/2010/main" val="2404860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DA9D8-764F-4EE8-B215-3BE8AE293DDA}"/>
              </a:ext>
            </a:extLst>
          </p:cNvPr>
          <p:cNvSpPr>
            <a:spLocks noGrp="1"/>
          </p:cNvSpPr>
          <p:nvPr>
            <p:ph type="title"/>
          </p:nvPr>
        </p:nvSpPr>
        <p:spPr/>
        <p:txBody>
          <a:bodyPr/>
          <a:lstStyle/>
          <a:p>
            <a:r>
              <a:rPr lang="en-US">
                <a:ea typeface="+mj-lt"/>
                <a:cs typeface="+mj-lt"/>
              </a:rPr>
              <a:t>Searching and Sorting:</a:t>
            </a:r>
            <a:endParaRPr lang="en-US"/>
          </a:p>
        </p:txBody>
      </p:sp>
      <p:sp>
        <p:nvSpPr>
          <p:cNvPr id="3" name="Content Placeholder 2">
            <a:extLst>
              <a:ext uri="{FF2B5EF4-FFF2-40B4-BE49-F238E27FC236}">
                <a16:creationId xmlns:a16="http://schemas.microsoft.com/office/drawing/2014/main" id="{D2D68A2C-B044-4A3C-AFD0-5FC75246FC4F}"/>
              </a:ext>
            </a:extLst>
          </p:cNvPr>
          <p:cNvSpPr>
            <a:spLocks noGrp="1"/>
          </p:cNvSpPr>
          <p:nvPr>
            <p:ph idx="1"/>
          </p:nvPr>
        </p:nvSpPr>
        <p:spPr>
          <a:xfrm>
            <a:off x="838200" y="1825625"/>
            <a:ext cx="10515600" cy="3948772"/>
          </a:xfrm>
          <a:solidFill>
            <a:schemeClr val="bg2"/>
          </a:solidFill>
        </p:spPr>
        <p:txBody>
          <a:bodyPr vert="horz" lIns="91440" tIns="45720" rIns="91440" bIns="45720" rtlCol="0" anchor="t">
            <a:normAutofit fontScale="92500" lnSpcReduction="20000"/>
          </a:bodyPr>
          <a:lstStyle/>
          <a:p>
            <a:r>
              <a:rPr lang="en-US">
                <a:cs typeface="Calibri"/>
              </a:rPr>
              <a:t>In this chapter we will analyze the:</a:t>
            </a:r>
          </a:p>
          <a:p>
            <a:endParaRPr lang="en-US">
              <a:cs typeface="Calibri"/>
            </a:endParaRPr>
          </a:p>
          <a:p>
            <a:r>
              <a:rPr lang="en-US">
                <a:cs typeface="Calibri"/>
              </a:rPr>
              <a:t>Searching – finding the position of a value within a list.</a:t>
            </a:r>
          </a:p>
          <a:p>
            <a:endParaRPr lang="en-US" dirty="0">
              <a:ea typeface="+mn-lt"/>
              <a:cs typeface="+mn-lt"/>
            </a:endParaRPr>
          </a:p>
          <a:p>
            <a:pPr lvl="1"/>
            <a:r>
              <a:rPr lang="en-US">
                <a:ea typeface="+mn-lt"/>
                <a:cs typeface="+mn-lt"/>
              </a:rPr>
              <a:t>Searching is a process of finding a element among several given elements.</a:t>
            </a:r>
            <a:endParaRPr lang="en-US">
              <a:cs typeface="Calibri"/>
            </a:endParaRPr>
          </a:p>
          <a:p>
            <a:pPr lvl="1"/>
            <a:r>
              <a:rPr lang="en-US">
                <a:ea typeface="+mn-lt"/>
                <a:cs typeface="+mn-lt"/>
              </a:rPr>
              <a:t>The search is successful if the required element is found.</a:t>
            </a:r>
            <a:endParaRPr lang="en-US">
              <a:cs typeface="Calibri" panose="020F0502020204030204"/>
            </a:endParaRPr>
          </a:p>
          <a:p>
            <a:pPr lvl="1"/>
            <a:r>
              <a:rPr lang="en-US">
                <a:ea typeface="+mn-lt"/>
                <a:cs typeface="+mn-lt"/>
              </a:rPr>
              <a:t>Otherwise, the search is unsuccessful.</a:t>
            </a:r>
            <a:endParaRPr lang="en-US">
              <a:cs typeface="Calibri" panose="020F0502020204030204"/>
            </a:endParaRPr>
          </a:p>
          <a:p>
            <a:endParaRPr lang="en-US" dirty="0">
              <a:cs typeface="Calibri"/>
            </a:endParaRPr>
          </a:p>
          <a:p>
            <a:endParaRPr lang="en-US">
              <a:cs typeface="Calibri"/>
            </a:endParaRPr>
          </a:p>
          <a:p>
            <a:r>
              <a:rPr lang="en-US">
                <a:cs typeface="Calibri"/>
              </a:rPr>
              <a:t>Sorting – Ordering a list of values.</a:t>
            </a:r>
          </a:p>
          <a:p>
            <a:endParaRPr lang="en-US">
              <a:cs typeface="Calibri"/>
            </a:endParaRPr>
          </a:p>
          <a:p>
            <a:endParaRPr lang="en-US">
              <a:cs typeface="Calibri"/>
            </a:endParaRPr>
          </a:p>
        </p:txBody>
      </p:sp>
    </p:spTree>
    <p:extLst>
      <p:ext uri="{BB962C8B-B14F-4D97-AF65-F5344CB8AC3E}">
        <p14:creationId xmlns:p14="http://schemas.microsoft.com/office/powerpoint/2010/main" val="661108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social media post&#10;&#10;Description generated with very high confidence">
            <a:extLst>
              <a:ext uri="{FF2B5EF4-FFF2-40B4-BE49-F238E27FC236}">
                <a16:creationId xmlns:a16="http://schemas.microsoft.com/office/drawing/2014/main" id="{EB788980-D199-47C6-9CDC-CE953E5801E1}"/>
              </a:ext>
            </a:extLst>
          </p:cNvPr>
          <p:cNvPicPr>
            <a:picLocks noGrp="1" noChangeAspect="1"/>
          </p:cNvPicPr>
          <p:nvPr>
            <p:ph idx="1"/>
          </p:nvPr>
        </p:nvPicPr>
        <p:blipFill>
          <a:blip r:embed="rId2"/>
          <a:stretch>
            <a:fillRect/>
          </a:stretch>
        </p:blipFill>
        <p:spPr>
          <a:xfrm>
            <a:off x="1158096" y="907017"/>
            <a:ext cx="9875807" cy="4980856"/>
          </a:xfrm>
        </p:spPr>
      </p:pic>
    </p:spTree>
    <p:extLst>
      <p:ext uri="{BB962C8B-B14F-4D97-AF65-F5344CB8AC3E}">
        <p14:creationId xmlns:p14="http://schemas.microsoft.com/office/powerpoint/2010/main" val="151902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B1642-2FD7-4271-84F1-1EAECABFBA75}"/>
              </a:ext>
            </a:extLst>
          </p:cNvPr>
          <p:cNvSpPr>
            <a:spLocks noGrp="1"/>
          </p:cNvSpPr>
          <p:nvPr>
            <p:ph type="title"/>
          </p:nvPr>
        </p:nvSpPr>
        <p:spPr>
          <a:xfrm>
            <a:off x="838200" y="365125"/>
            <a:ext cx="10515600" cy="908620"/>
          </a:xfrm>
        </p:spPr>
        <p:txBody>
          <a:bodyPr>
            <a:normAutofit/>
          </a:bodyPr>
          <a:lstStyle/>
          <a:p>
            <a:r>
              <a:rPr lang="en-US">
                <a:cs typeface="Calibri Light"/>
              </a:rPr>
              <a:t>Algorithm:</a:t>
            </a:r>
            <a:endParaRPr lang="en-US"/>
          </a:p>
        </p:txBody>
      </p:sp>
      <p:pic>
        <p:nvPicPr>
          <p:cNvPr id="4" name="Picture 4" descr="A picture containing screenshot, photo, close, table&#10;&#10;Description generated with very high confidence">
            <a:extLst>
              <a:ext uri="{FF2B5EF4-FFF2-40B4-BE49-F238E27FC236}">
                <a16:creationId xmlns:a16="http://schemas.microsoft.com/office/drawing/2014/main" id="{78608D54-DB23-440E-96D6-CEB9E01862D1}"/>
              </a:ext>
            </a:extLst>
          </p:cNvPr>
          <p:cNvPicPr>
            <a:picLocks noGrp="1" noChangeAspect="1"/>
          </p:cNvPicPr>
          <p:nvPr>
            <p:ph idx="1"/>
          </p:nvPr>
        </p:nvPicPr>
        <p:blipFill>
          <a:blip r:embed="rId2"/>
          <a:stretch>
            <a:fillRect/>
          </a:stretch>
        </p:blipFill>
        <p:spPr>
          <a:xfrm>
            <a:off x="752925" y="2686037"/>
            <a:ext cx="10197321" cy="1379687"/>
          </a:xfrm>
        </p:spPr>
      </p:pic>
    </p:spTree>
    <p:extLst>
      <p:ext uri="{BB962C8B-B14F-4D97-AF65-F5344CB8AC3E}">
        <p14:creationId xmlns:p14="http://schemas.microsoft.com/office/powerpoint/2010/main" val="10710932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632A-1CEE-4ABA-BA67-41933B89732A}"/>
              </a:ext>
            </a:extLst>
          </p:cNvPr>
          <p:cNvSpPr>
            <a:spLocks noGrp="1"/>
          </p:cNvSpPr>
          <p:nvPr>
            <p:ph type="title"/>
          </p:nvPr>
        </p:nvSpPr>
        <p:spPr>
          <a:xfrm>
            <a:off x="838200" y="365125"/>
            <a:ext cx="4592129" cy="692960"/>
          </a:xfrm>
        </p:spPr>
        <p:txBody>
          <a:bodyPr>
            <a:normAutofit fontScale="90000"/>
          </a:bodyPr>
          <a:lstStyle/>
          <a:p>
            <a:r>
              <a:rPr lang="en-US">
                <a:cs typeface="Calibri Light"/>
              </a:rPr>
              <a:t>Implementation:</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634A1F93-D520-4188-820E-675F3908ED27}"/>
              </a:ext>
            </a:extLst>
          </p:cNvPr>
          <p:cNvPicPr>
            <a:picLocks noGrp="1" noChangeAspect="1"/>
          </p:cNvPicPr>
          <p:nvPr>
            <p:ph idx="1"/>
          </p:nvPr>
        </p:nvPicPr>
        <p:blipFill>
          <a:blip r:embed="rId2"/>
          <a:stretch>
            <a:fillRect/>
          </a:stretch>
        </p:blipFill>
        <p:spPr>
          <a:xfrm>
            <a:off x="831872" y="1351172"/>
            <a:ext cx="5769350" cy="4538243"/>
          </a:xfrm>
        </p:spPr>
      </p:pic>
      <p:pic>
        <p:nvPicPr>
          <p:cNvPr id="6" name="Picture 6" descr="A screenshot of a cell phone&#10;&#10;Description generated with very high confidence">
            <a:extLst>
              <a:ext uri="{FF2B5EF4-FFF2-40B4-BE49-F238E27FC236}">
                <a16:creationId xmlns:a16="http://schemas.microsoft.com/office/drawing/2014/main" id="{8DA03AB5-A009-4669-BB97-1520FFCF44A3}"/>
              </a:ext>
            </a:extLst>
          </p:cNvPr>
          <p:cNvPicPr>
            <a:picLocks noChangeAspect="1"/>
          </p:cNvPicPr>
          <p:nvPr/>
        </p:nvPicPr>
        <p:blipFill>
          <a:blip r:embed="rId3"/>
          <a:stretch>
            <a:fillRect/>
          </a:stretch>
        </p:blipFill>
        <p:spPr>
          <a:xfrm>
            <a:off x="7125419" y="1535650"/>
            <a:ext cx="4022784" cy="4174887"/>
          </a:xfrm>
          <a:prstGeom prst="rect">
            <a:avLst/>
          </a:prstGeom>
        </p:spPr>
      </p:pic>
    </p:spTree>
    <p:extLst>
      <p:ext uri="{BB962C8B-B14F-4D97-AF65-F5344CB8AC3E}">
        <p14:creationId xmlns:p14="http://schemas.microsoft.com/office/powerpoint/2010/main" val="404908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A13B2-ED61-481B-9278-A355DE26BEC2}"/>
              </a:ext>
            </a:extLst>
          </p:cNvPr>
          <p:cNvSpPr>
            <a:spLocks noGrp="1"/>
          </p:cNvSpPr>
          <p:nvPr>
            <p:ph type="title"/>
          </p:nvPr>
        </p:nvSpPr>
        <p:spPr/>
        <p:txBody>
          <a:bodyPr/>
          <a:lstStyle/>
          <a:p>
            <a:r>
              <a:rPr lang="en-US">
                <a:cs typeface="Calibri Light"/>
              </a:rPr>
              <a:t>Resource Link:</a:t>
            </a:r>
            <a:endParaRPr lang="en-US"/>
          </a:p>
        </p:txBody>
      </p:sp>
      <p:sp>
        <p:nvSpPr>
          <p:cNvPr id="3" name="Content Placeholder 2">
            <a:extLst>
              <a:ext uri="{FF2B5EF4-FFF2-40B4-BE49-F238E27FC236}">
                <a16:creationId xmlns:a16="http://schemas.microsoft.com/office/drawing/2014/main" id="{CD26B137-FCC3-48BE-A61A-B4BAA57F308B}"/>
              </a:ext>
            </a:extLst>
          </p:cNvPr>
          <p:cNvSpPr>
            <a:spLocks noGrp="1"/>
          </p:cNvSpPr>
          <p:nvPr>
            <p:ph idx="1"/>
          </p:nvPr>
        </p:nvSpPr>
        <p:spPr>
          <a:xfrm>
            <a:off x="838200" y="1825625"/>
            <a:ext cx="10515600" cy="2554169"/>
          </a:xfrm>
        </p:spPr>
        <p:txBody>
          <a:bodyPr vert="horz" lIns="91440" tIns="45720" rIns="91440" bIns="45720" rtlCol="0" anchor="t">
            <a:normAutofit/>
          </a:bodyPr>
          <a:lstStyle/>
          <a:p>
            <a:r>
              <a:rPr lang="en-US">
                <a:cs typeface="Calibri"/>
              </a:rPr>
              <a:t>Link1:</a:t>
            </a:r>
            <a:r>
              <a:rPr lang="en-US" dirty="0">
                <a:ea typeface="+mn-lt"/>
                <a:cs typeface="+mn-lt"/>
                <a:hlinkClick r:id="rId2"/>
              </a:rPr>
              <a:t>https://www.pythoncentral.io/merge-sort-implementation-guide/</a:t>
            </a:r>
            <a:endParaRPr lang="en-US">
              <a:cs typeface="Calibri"/>
            </a:endParaRPr>
          </a:p>
          <a:p>
            <a:endParaRPr lang="en-US" dirty="0">
              <a:cs typeface="Calibri"/>
            </a:endParaRPr>
          </a:p>
          <a:p>
            <a:r>
              <a:rPr lang="en-US">
                <a:cs typeface="Calibri"/>
              </a:rPr>
              <a:t>Link2:</a:t>
            </a:r>
            <a:r>
              <a:rPr lang="en-US" dirty="0">
                <a:ea typeface="+mn-lt"/>
                <a:cs typeface="+mn-lt"/>
                <a:hlinkClick r:id="rId3"/>
              </a:rPr>
              <a:t>https://www.programiz.com/dsa/merge-sort</a:t>
            </a:r>
            <a:endParaRPr lang="en-US" dirty="0">
              <a:cs typeface="Calibri"/>
            </a:endParaRPr>
          </a:p>
        </p:txBody>
      </p:sp>
    </p:spTree>
    <p:extLst>
      <p:ext uri="{BB962C8B-B14F-4D97-AF65-F5344CB8AC3E}">
        <p14:creationId xmlns:p14="http://schemas.microsoft.com/office/powerpoint/2010/main" val="760280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3DDC-AF18-4000-861C-CEECF2241E6F}"/>
              </a:ext>
            </a:extLst>
          </p:cNvPr>
          <p:cNvSpPr>
            <a:spLocks noGrp="1"/>
          </p:cNvSpPr>
          <p:nvPr>
            <p:ph type="title"/>
          </p:nvPr>
        </p:nvSpPr>
        <p:spPr/>
        <p:txBody>
          <a:bodyPr/>
          <a:lstStyle/>
          <a:p>
            <a:r>
              <a:rPr lang="en-US">
                <a:cs typeface="Calibri Light"/>
              </a:rPr>
              <a:t>Linear Search:</a:t>
            </a:r>
            <a:endParaRPr lang="en-US"/>
          </a:p>
        </p:txBody>
      </p:sp>
      <p:sp>
        <p:nvSpPr>
          <p:cNvPr id="3" name="Content Placeholder 2">
            <a:extLst>
              <a:ext uri="{FF2B5EF4-FFF2-40B4-BE49-F238E27FC236}">
                <a16:creationId xmlns:a16="http://schemas.microsoft.com/office/drawing/2014/main" id="{6C5CD1DC-13A8-4713-B2DB-A64707C9DFDC}"/>
              </a:ext>
            </a:extLst>
          </p:cNvPr>
          <p:cNvSpPr>
            <a:spLocks noGrp="1"/>
          </p:cNvSpPr>
          <p:nvPr>
            <p:ph idx="1"/>
          </p:nvPr>
        </p:nvSpPr>
        <p:spPr>
          <a:xfrm>
            <a:off x="838200" y="1825625"/>
            <a:ext cx="10515600" cy="3589338"/>
          </a:xfrm>
          <a:solidFill>
            <a:schemeClr val="bg2"/>
          </a:solidFill>
        </p:spPr>
        <p:txBody>
          <a:bodyPr vert="horz" lIns="91440" tIns="45720" rIns="91440" bIns="45720" rtlCol="0" anchor="t">
            <a:normAutofit/>
          </a:bodyPr>
          <a:lstStyle/>
          <a:p>
            <a:r>
              <a:rPr lang="en-US">
                <a:ea typeface="+mn-lt"/>
                <a:cs typeface="+mn-lt"/>
              </a:rPr>
              <a:t>The linear search is the algorithm of choice for short lists, because it’s simple and requires minimal code to implement. </a:t>
            </a:r>
          </a:p>
          <a:p>
            <a:pPr marL="0" indent="0">
              <a:buNone/>
            </a:pPr>
            <a:endParaRPr lang="en-US">
              <a:ea typeface="+mn-lt"/>
              <a:cs typeface="+mn-lt"/>
            </a:endParaRPr>
          </a:p>
          <a:p>
            <a:r>
              <a:rPr lang="en-US">
                <a:ea typeface="+mn-lt"/>
                <a:cs typeface="+mn-lt"/>
              </a:rPr>
              <a:t>The linear search algorithm looks at the first list item to see whether you are searching for it and, if so, you are finished.</a:t>
            </a:r>
          </a:p>
          <a:p>
            <a:pPr marL="0" indent="0">
              <a:buNone/>
            </a:pPr>
            <a:endParaRPr lang="en-US">
              <a:cs typeface="Calibri" panose="020F0502020204030204"/>
            </a:endParaRPr>
          </a:p>
          <a:p>
            <a:r>
              <a:rPr lang="en-US">
                <a:ea typeface="+mn-lt"/>
                <a:cs typeface="+mn-lt"/>
              </a:rPr>
              <a:t>If not, it looks at the next item and on through each entry in the list.</a:t>
            </a:r>
            <a:endParaRPr lang="en-US">
              <a:cs typeface="Calibri"/>
            </a:endParaRPr>
          </a:p>
        </p:txBody>
      </p:sp>
    </p:spTree>
    <p:extLst>
      <p:ext uri="{BB962C8B-B14F-4D97-AF65-F5344CB8AC3E}">
        <p14:creationId xmlns:p14="http://schemas.microsoft.com/office/powerpoint/2010/main" val="4176157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751C5-248F-446A-8CF9-238734131648}"/>
              </a:ext>
            </a:extLst>
          </p:cNvPr>
          <p:cNvSpPr>
            <a:spLocks noGrp="1"/>
          </p:cNvSpPr>
          <p:nvPr>
            <p:ph type="title"/>
          </p:nvPr>
        </p:nvSpPr>
        <p:spPr/>
        <p:txBody>
          <a:bodyPr/>
          <a:lstStyle/>
          <a:p>
            <a:r>
              <a:rPr lang="en-US">
                <a:cs typeface="Calibri Light"/>
              </a:rPr>
              <a:t>How does it work:</a:t>
            </a:r>
          </a:p>
        </p:txBody>
      </p:sp>
      <p:sp>
        <p:nvSpPr>
          <p:cNvPr id="3" name="Content Placeholder 2">
            <a:extLst>
              <a:ext uri="{FF2B5EF4-FFF2-40B4-BE49-F238E27FC236}">
                <a16:creationId xmlns:a16="http://schemas.microsoft.com/office/drawing/2014/main" id="{6D269460-9E64-4EA9-B228-F13F1D684B99}"/>
              </a:ext>
            </a:extLst>
          </p:cNvPr>
          <p:cNvSpPr>
            <a:spLocks noGrp="1"/>
          </p:cNvSpPr>
          <p:nvPr>
            <p:ph idx="1"/>
          </p:nvPr>
        </p:nvSpPr>
        <p:spPr>
          <a:xfrm>
            <a:off x="838200" y="1825625"/>
            <a:ext cx="10515600" cy="2985489"/>
          </a:xfrm>
          <a:solidFill>
            <a:schemeClr val="bg2"/>
          </a:solidFill>
        </p:spPr>
        <p:txBody>
          <a:bodyPr vert="horz" lIns="91440" tIns="45720" rIns="91440" bIns="45720" rtlCol="0" anchor="t">
            <a:normAutofit/>
          </a:bodyPr>
          <a:lstStyle/>
          <a:p>
            <a:r>
              <a:rPr lang="en-US">
                <a:ea typeface="+mn-lt"/>
                <a:cs typeface="+mn-lt"/>
              </a:rPr>
              <a:t>Linear search is the basic search algorithm used in data structures. </a:t>
            </a:r>
          </a:p>
          <a:p>
            <a:r>
              <a:rPr lang="en-US">
                <a:ea typeface="+mn-lt"/>
                <a:cs typeface="+mn-lt"/>
              </a:rPr>
              <a:t>It is also called as sequential search. </a:t>
            </a:r>
          </a:p>
          <a:p>
            <a:r>
              <a:rPr lang="en-US">
                <a:ea typeface="+mn-lt"/>
                <a:cs typeface="+mn-lt"/>
              </a:rPr>
              <a:t>Linear search is used to find a specific element in an array. </a:t>
            </a:r>
          </a:p>
          <a:p>
            <a:r>
              <a:rPr lang="en-US">
                <a:ea typeface="+mn-lt"/>
                <a:cs typeface="+mn-lt"/>
              </a:rPr>
              <a:t>It is not compulsory to arrange an array in any order (Ascending or Descending) as in the case of binary search.</a:t>
            </a:r>
            <a:endParaRPr lang="en-US">
              <a:cs typeface="Calibri"/>
            </a:endParaRPr>
          </a:p>
        </p:txBody>
      </p:sp>
    </p:spTree>
    <p:extLst>
      <p:ext uri="{BB962C8B-B14F-4D97-AF65-F5344CB8AC3E}">
        <p14:creationId xmlns:p14="http://schemas.microsoft.com/office/powerpoint/2010/main" val="3542330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222F4-0D35-4918-8DBC-30182267DC86}"/>
              </a:ext>
            </a:extLst>
          </p:cNvPr>
          <p:cNvSpPr>
            <a:spLocks noGrp="1"/>
          </p:cNvSpPr>
          <p:nvPr>
            <p:ph type="title"/>
          </p:nvPr>
        </p:nvSpPr>
        <p:spPr>
          <a:xfrm>
            <a:off x="838200" y="365125"/>
            <a:ext cx="3988280" cy="736092"/>
          </a:xfrm>
        </p:spPr>
        <p:txBody>
          <a:bodyPr/>
          <a:lstStyle/>
          <a:p>
            <a:r>
              <a:rPr lang="en-US">
                <a:cs typeface="Calibri Light"/>
              </a:rPr>
              <a:t>Algorithm:</a:t>
            </a:r>
          </a:p>
        </p:txBody>
      </p:sp>
      <p:sp>
        <p:nvSpPr>
          <p:cNvPr id="3" name="Content Placeholder 2">
            <a:extLst>
              <a:ext uri="{FF2B5EF4-FFF2-40B4-BE49-F238E27FC236}">
                <a16:creationId xmlns:a16="http://schemas.microsoft.com/office/drawing/2014/main" id="{46D9B54C-2DFE-4CBF-8BCC-763C6B1D2EE4}"/>
              </a:ext>
            </a:extLst>
          </p:cNvPr>
          <p:cNvSpPr>
            <a:spLocks noGrp="1"/>
          </p:cNvSpPr>
          <p:nvPr>
            <p:ph idx="1"/>
          </p:nvPr>
        </p:nvSpPr>
        <p:spPr>
          <a:xfrm>
            <a:off x="780691" y="1437436"/>
            <a:ext cx="10515600" cy="4351338"/>
          </a:xfrm>
        </p:spPr>
        <p:txBody>
          <a:bodyPr vert="horz" lIns="91440" tIns="45720" rIns="91440" bIns="45720" rtlCol="0" anchor="t">
            <a:normAutofit lnSpcReduction="10000"/>
          </a:bodyPr>
          <a:lstStyle/>
          <a:p>
            <a:r>
              <a:rPr lang="en-US">
                <a:ea typeface="+mn-lt"/>
                <a:cs typeface="+mn-lt"/>
              </a:rPr>
              <a:t>start with a list of numbers, say 10 of them</a:t>
            </a:r>
            <a:endParaRPr lang="en-US">
              <a:cs typeface="Calibri" panose="020F0502020204030204"/>
            </a:endParaRPr>
          </a:p>
          <a:p>
            <a:r>
              <a:rPr lang="en-US">
                <a:ea typeface="+mn-lt"/>
                <a:cs typeface="+mn-lt"/>
              </a:rPr>
              <a:t>First, we will ask for a number we think may be in the list. We will call this variable ''searchItem''</a:t>
            </a:r>
            <a:endParaRPr lang="en-US"/>
          </a:p>
          <a:p>
            <a:r>
              <a:rPr lang="en-US">
                <a:ea typeface="+mn-lt"/>
                <a:cs typeface="+mn-lt"/>
              </a:rPr>
              <a:t>Also, we will set a flag variable called ''found'' to false</a:t>
            </a:r>
            <a:endParaRPr lang="en-US"/>
          </a:p>
          <a:p>
            <a:r>
              <a:rPr lang="en-US">
                <a:ea typeface="+mn-lt"/>
                <a:cs typeface="+mn-lt"/>
              </a:rPr>
              <a:t>Now loop thru the entire list from start to end</a:t>
            </a:r>
            <a:endParaRPr lang="en-US"/>
          </a:p>
          <a:p>
            <a:pPr lvl="1"/>
            <a:r>
              <a:rPr lang="en-US">
                <a:ea typeface="+mn-lt"/>
                <a:cs typeface="+mn-lt"/>
              </a:rPr>
              <a:t>Compare the item at the current position in the list with ''searchItem''</a:t>
            </a:r>
            <a:endParaRPr lang="en-US"/>
          </a:p>
          <a:p>
            <a:pPr lvl="1"/>
            <a:r>
              <a:rPr lang="en-US">
                <a:ea typeface="+mn-lt"/>
                <a:cs typeface="+mn-lt"/>
              </a:rPr>
              <a:t>If it matches then set ''found'' to true and exit the loop, else move on to the next position</a:t>
            </a:r>
            <a:endParaRPr lang="en-US"/>
          </a:p>
          <a:p>
            <a:r>
              <a:rPr lang="en-US">
                <a:ea typeface="+mn-lt"/>
                <a:cs typeface="+mn-lt"/>
              </a:rPr>
              <a:t>Otherwise, if we have searched the entire list, ''searchItem'' was not found, so ''found'' remains false</a:t>
            </a:r>
            <a:endParaRPr lang="en-US"/>
          </a:p>
          <a:p>
            <a:endParaRPr lang="en-US">
              <a:cs typeface="Calibri"/>
            </a:endParaRPr>
          </a:p>
        </p:txBody>
      </p:sp>
    </p:spTree>
    <p:extLst>
      <p:ext uri="{BB962C8B-B14F-4D97-AF65-F5344CB8AC3E}">
        <p14:creationId xmlns:p14="http://schemas.microsoft.com/office/powerpoint/2010/main" val="4277539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90394-A5A3-4BBF-9319-DB5A7E850F0E}"/>
              </a:ext>
            </a:extLst>
          </p:cNvPr>
          <p:cNvSpPr>
            <a:spLocks noGrp="1"/>
          </p:cNvSpPr>
          <p:nvPr>
            <p:ph type="title"/>
          </p:nvPr>
        </p:nvSpPr>
        <p:spPr>
          <a:xfrm>
            <a:off x="838200" y="293239"/>
            <a:ext cx="4965940" cy="649827"/>
          </a:xfrm>
        </p:spPr>
        <p:txBody>
          <a:bodyPr>
            <a:normAutofit fontScale="90000"/>
          </a:bodyPr>
          <a:lstStyle/>
          <a:p>
            <a:r>
              <a:rPr lang="en-US">
                <a:cs typeface="Calibri Light"/>
              </a:rPr>
              <a:t>Implementation:</a:t>
            </a:r>
            <a:endParaRPr lang="en-US"/>
          </a:p>
        </p:txBody>
      </p:sp>
      <p:pic>
        <p:nvPicPr>
          <p:cNvPr id="4" name="Picture 4" descr="A screenshot of a social media post&#10;&#10;Description generated with very high confidence">
            <a:extLst>
              <a:ext uri="{FF2B5EF4-FFF2-40B4-BE49-F238E27FC236}">
                <a16:creationId xmlns:a16="http://schemas.microsoft.com/office/drawing/2014/main" id="{5957C532-3D94-4460-BFB9-4D57D809BB91}"/>
              </a:ext>
            </a:extLst>
          </p:cNvPr>
          <p:cNvPicPr>
            <a:picLocks noGrp="1" noChangeAspect="1"/>
          </p:cNvPicPr>
          <p:nvPr>
            <p:ph idx="1"/>
          </p:nvPr>
        </p:nvPicPr>
        <p:blipFill>
          <a:blip r:embed="rId2"/>
          <a:stretch>
            <a:fillRect/>
          </a:stretch>
        </p:blipFill>
        <p:spPr>
          <a:xfrm>
            <a:off x="923296" y="1188184"/>
            <a:ext cx="8346955" cy="4591050"/>
          </a:xfrm>
        </p:spPr>
      </p:pic>
    </p:spTree>
    <p:extLst>
      <p:ext uri="{BB962C8B-B14F-4D97-AF65-F5344CB8AC3E}">
        <p14:creationId xmlns:p14="http://schemas.microsoft.com/office/powerpoint/2010/main" val="845688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E150A-0A5D-43B4-B2D0-1D63EA212DFB}"/>
              </a:ext>
            </a:extLst>
          </p:cNvPr>
          <p:cNvSpPr>
            <a:spLocks noGrp="1"/>
          </p:cNvSpPr>
          <p:nvPr>
            <p:ph type="title"/>
          </p:nvPr>
        </p:nvSpPr>
        <p:spPr/>
        <p:txBody>
          <a:bodyPr/>
          <a:lstStyle/>
          <a:p>
            <a:r>
              <a:rPr lang="en-US">
                <a:cs typeface="Calibri Light"/>
              </a:rPr>
              <a:t>Using Modularity:</a:t>
            </a:r>
            <a:endParaRPr lang="en-US"/>
          </a:p>
        </p:txBody>
      </p:sp>
      <p:pic>
        <p:nvPicPr>
          <p:cNvPr id="8" name="Picture 8" descr="A screen shot of a social media post&#10;&#10;Description generated with very high confidence">
            <a:extLst>
              <a:ext uri="{FF2B5EF4-FFF2-40B4-BE49-F238E27FC236}">
                <a16:creationId xmlns:a16="http://schemas.microsoft.com/office/drawing/2014/main" id="{3866A698-8419-442A-99E3-C33C23F113B0}"/>
              </a:ext>
            </a:extLst>
          </p:cNvPr>
          <p:cNvPicPr>
            <a:picLocks noGrp="1" noChangeAspect="1"/>
          </p:cNvPicPr>
          <p:nvPr>
            <p:ph idx="1"/>
          </p:nvPr>
        </p:nvPicPr>
        <p:blipFill>
          <a:blip r:embed="rId2"/>
          <a:stretch>
            <a:fillRect/>
          </a:stretch>
        </p:blipFill>
        <p:spPr>
          <a:xfrm>
            <a:off x="1037416" y="1536925"/>
            <a:ext cx="9887129" cy="3217832"/>
          </a:xfrm>
        </p:spPr>
      </p:pic>
    </p:spTree>
    <p:extLst>
      <p:ext uri="{BB962C8B-B14F-4D97-AF65-F5344CB8AC3E}">
        <p14:creationId xmlns:p14="http://schemas.microsoft.com/office/powerpoint/2010/main" val="315959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CCD95-95B9-4F8A-8C8A-15691333130F}"/>
              </a:ext>
            </a:extLst>
          </p:cNvPr>
          <p:cNvSpPr>
            <a:spLocks noGrp="1"/>
          </p:cNvSpPr>
          <p:nvPr>
            <p:ph type="title"/>
          </p:nvPr>
        </p:nvSpPr>
        <p:spPr>
          <a:xfrm>
            <a:off x="838200" y="365125"/>
            <a:ext cx="6806242" cy="621073"/>
          </a:xfrm>
        </p:spPr>
        <p:txBody>
          <a:bodyPr>
            <a:normAutofit fontScale="90000"/>
          </a:bodyPr>
          <a:lstStyle/>
          <a:p>
            <a:r>
              <a:rPr lang="en-US">
                <a:cs typeface="Calibri Light"/>
              </a:rPr>
              <a:t>Implementation (modularity):</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2FB73085-94EA-4A32-BBFB-23F5BC288F4A}"/>
              </a:ext>
            </a:extLst>
          </p:cNvPr>
          <p:cNvPicPr>
            <a:picLocks noGrp="1" noChangeAspect="1"/>
          </p:cNvPicPr>
          <p:nvPr>
            <p:ph idx="1"/>
          </p:nvPr>
        </p:nvPicPr>
        <p:blipFill>
          <a:blip r:embed="rId2"/>
          <a:stretch>
            <a:fillRect/>
          </a:stretch>
        </p:blipFill>
        <p:spPr>
          <a:xfrm>
            <a:off x="2100712" y="997953"/>
            <a:ext cx="7516122" cy="5201547"/>
          </a:xfrm>
        </p:spPr>
      </p:pic>
    </p:spTree>
    <p:extLst>
      <p:ext uri="{BB962C8B-B14F-4D97-AF65-F5344CB8AC3E}">
        <p14:creationId xmlns:p14="http://schemas.microsoft.com/office/powerpoint/2010/main" val="25757014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33</Slides>
  <Notes>0</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Searching and Sorting</vt:lpstr>
      <vt:lpstr>Searching and Sorting:</vt:lpstr>
      <vt:lpstr>Searching and Sorting:</vt:lpstr>
      <vt:lpstr>Linear Search:</vt:lpstr>
      <vt:lpstr>How does it work:</vt:lpstr>
      <vt:lpstr>Algorithm:</vt:lpstr>
      <vt:lpstr>Implementation:</vt:lpstr>
      <vt:lpstr>Using Modularity:</vt:lpstr>
      <vt:lpstr>Implementation (modularity):</vt:lpstr>
      <vt:lpstr>Binary Search:</vt:lpstr>
      <vt:lpstr>How does it work:</vt:lpstr>
      <vt:lpstr>Algorithm:</vt:lpstr>
      <vt:lpstr>Implementation:</vt:lpstr>
      <vt:lpstr>PowerPoint Presentation</vt:lpstr>
      <vt:lpstr>Sorting:</vt:lpstr>
      <vt:lpstr>Bubble Sort:</vt:lpstr>
      <vt:lpstr>How does it work:</vt:lpstr>
      <vt:lpstr>Algorithm:</vt:lpstr>
      <vt:lpstr>Implementation:</vt:lpstr>
      <vt:lpstr>Example:</vt:lpstr>
      <vt:lpstr>Selection Sort:</vt:lpstr>
      <vt:lpstr>Algorithm:</vt:lpstr>
      <vt:lpstr>Implementation:</vt:lpstr>
      <vt:lpstr>Example:</vt:lpstr>
      <vt:lpstr>Resource Link:</vt:lpstr>
      <vt:lpstr>Insertion Sort:</vt:lpstr>
      <vt:lpstr>Algorithm:</vt:lpstr>
      <vt:lpstr>Implementation:</vt:lpstr>
      <vt:lpstr>Merge Sort:</vt:lpstr>
      <vt:lpstr>PowerPoint Presentation</vt:lpstr>
      <vt:lpstr>Algorithm:</vt:lpstr>
      <vt:lpstr>Implementation:</vt:lpstr>
      <vt:lpstr>Resource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409</cp:revision>
  <dcterms:created xsi:type="dcterms:W3CDTF">2020-03-08T06:24:08Z</dcterms:created>
  <dcterms:modified xsi:type="dcterms:W3CDTF">2020-05-17T08:26:19Z</dcterms:modified>
</cp:coreProperties>
</file>