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1" r:id="rId20"/>
    <p:sldId id="274" r:id="rId21"/>
    <p:sldId id="282" r:id="rId22"/>
    <p:sldId id="275" r:id="rId23"/>
    <p:sldId id="276" r:id="rId24"/>
    <p:sldId id="283" r:id="rId25"/>
    <p:sldId id="277" r:id="rId26"/>
    <p:sldId id="284" r:id="rId27"/>
    <p:sldId id="280" r:id="rId28"/>
    <p:sldId id="278" r:id="rId29"/>
    <p:sldId id="279"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F7ED79-A8D9-2DD0-B4CB-0661C80D21A0}" v="122" dt="2020-05-26T11:21:46.317"/>
    <p1510:client id="{4EB6E163-27AB-7FDA-E90C-98CACAB2E527}" v="3212" dt="2020-05-26T19:17:14.632"/>
    <p1510:client id="{592AC21D-7959-4F3E-5FD3-34AE5DBCD8AB}" v="20" dt="2020-05-27T19:02:18.396"/>
    <p1510:client id="{6BF9E645-87BB-5993-E78D-8A5DCBE2DC34}" v="1400" dt="2020-05-26T12:18:17.500"/>
    <p1510:client id="{7F392C32-8480-6905-7086-C91B6097A559}" v="345" dt="2020-05-26T16:13:32.209"/>
    <p1510:client id="{DD03918C-C766-1659-8179-CBB7D40D09EE}" v="1189" dt="2020-05-27T17:38:46.192"/>
    <p1510:client id="{F7B225F1-125A-B2A5-ECEE-5C3D4F99E146}" v="111" dt="2020-05-27T18:52:12.3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yam Khatiwada" userId="S::stw0007@softwarica.edu.np::7f399dc2-1398-41d3-a2d0-ef7eee51de93" providerId="AD" clId="Web-{6BF9E645-87BB-5993-E78D-8A5DCBE2DC34}"/>
    <pc:docChg chg="addSld modSld">
      <pc:chgData name="Shyam Khatiwada" userId="S::stw0007@softwarica.edu.np::7f399dc2-1398-41d3-a2d0-ef7eee51de93" providerId="AD" clId="Web-{6BF9E645-87BB-5993-E78D-8A5DCBE2DC34}" dt="2020-05-26T12:18:16.781" v="1395" actId="20577"/>
      <pc:docMkLst>
        <pc:docMk/>
      </pc:docMkLst>
      <pc:sldChg chg="modSp">
        <pc:chgData name="Shyam Khatiwada" userId="S::stw0007@softwarica.edu.np::7f399dc2-1398-41d3-a2d0-ef7eee51de93" providerId="AD" clId="Web-{6BF9E645-87BB-5993-E78D-8A5DCBE2DC34}" dt="2020-05-26T11:55:25.419" v="742"/>
        <pc:sldMkLst>
          <pc:docMk/>
          <pc:sldMk cId="264467551" sldId="257"/>
        </pc:sldMkLst>
        <pc:spChg chg="mod">
          <ac:chgData name="Shyam Khatiwada" userId="S::stw0007@softwarica.edu.np::7f399dc2-1398-41d3-a2d0-ef7eee51de93" providerId="AD" clId="Web-{6BF9E645-87BB-5993-E78D-8A5DCBE2DC34}" dt="2020-05-26T11:55:25.419" v="742"/>
          <ac:spMkLst>
            <pc:docMk/>
            <pc:sldMk cId="264467551" sldId="257"/>
            <ac:spMk id="2" creationId="{A8A964EE-BBBE-43AB-B773-FCE0A82CFED3}"/>
          </ac:spMkLst>
        </pc:spChg>
        <pc:picChg chg="mod">
          <ac:chgData name="Shyam Khatiwada" userId="S::stw0007@softwarica.edu.np::7f399dc2-1398-41d3-a2d0-ef7eee51de93" providerId="AD" clId="Web-{6BF9E645-87BB-5993-E78D-8A5DCBE2DC34}" dt="2020-05-26T11:55:15.934" v="741" actId="1076"/>
          <ac:picMkLst>
            <pc:docMk/>
            <pc:sldMk cId="264467551" sldId="257"/>
            <ac:picMk id="4" creationId="{D1D67863-FEA3-40D8-9C28-ECDD3E8EB2BA}"/>
          </ac:picMkLst>
        </pc:picChg>
      </pc:sldChg>
      <pc:sldChg chg="addSp delSp modSp mod setBg">
        <pc:chgData name="Shyam Khatiwada" userId="S::stw0007@softwarica.edu.np::7f399dc2-1398-41d3-a2d0-ef7eee51de93" providerId="AD" clId="Web-{6BF9E645-87BB-5993-E78D-8A5DCBE2DC34}" dt="2020-05-26T11:54:41.369" v="739"/>
        <pc:sldMkLst>
          <pc:docMk/>
          <pc:sldMk cId="2011123931" sldId="258"/>
        </pc:sldMkLst>
        <pc:spChg chg="mod">
          <ac:chgData name="Shyam Khatiwada" userId="S::stw0007@softwarica.edu.np::7f399dc2-1398-41d3-a2d0-ef7eee51de93" providerId="AD" clId="Web-{6BF9E645-87BB-5993-E78D-8A5DCBE2DC34}" dt="2020-05-26T11:54:41.369" v="739"/>
          <ac:spMkLst>
            <pc:docMk/>
            <pc:sldMk cId="2011123931" sldId="258"/>
            <ac:spMk id="2" creationId="{8871000A-E4AF-419A-AC5B-D4FC73B27C8F}"/>
          </ac:spMkLst>
        </pc:spChg>
        <pc:spChg chg="add del">
          <ac:chgData name="Shyam Khatiwada" userId="S::stw0007@softwarica.edu.np::7f399dc2-1398-41d3-a2d0-ef7eee51de93" providerId="AD" clId="Web-{6BF9E645-87BB-5993-E78D-8A5DCBE2DC34}" dt="2020-05-26T11:53:00.237" v="731"/>
          <ac:spMkLst>
            <pc:docMk/>
            <pc:sldMk cId="2011123931" sldId="258"/>
            <ac:spMk id="6" creationId="{EBF87945-A001-489F-9D9B-7D9435F0B9CA}"/>
          </ac:spMkLst>
        </pc:spChg>
        <pc:spChg chg="add del">
          <ac:chgData name="Shyam Khatiwada" userId="S::stw0007@softwarica.edu.np::7f399dc2-1398-41d3-a2d0-ef7eee51de93" providerId="AD" clId="Web-{6BF9E645-87BB-5993-E78D-8A5DCBE2DC34}" dt="2020-05-26T11:53:00.237" v="731"/>
          <ac:spMkLst>
            <pc:docMk/>
            <pc:sldMk cId="2011123931" sldId="258"/>
            <ac:spMk id="7" creationId="{6936A0C7-280F-4215-B15B-7B6EFF784448}"/>
          </ac:spMkLst>
        </pc:spChg>
        <pc:spChg chg="add del">
          <ac:chgData name="Shyam Khatiwada" userId="S::stw0007@softwarica.edu.np::7f399dc2-1398-41d3-a2d0-ef7eee51de93" providerId="AD" clId="Web-{6BF9E645-87BB-5993-E78D-8A5DCBE2DC34}" dt="2020-05-26T11:52:44.423" v="729"/>
          <ac:spMkLst>
            <pc:docMk/>
            <pc:sldMk cId="2011123931" sldId="258"/>
            <ac:spMk id="8" creationId="{52B1A1F7-E6C8-431F-9460-33F42506D9DD}"/>
          </ac:spMkLst>
        </pc:spChg>
        <pc:spChg chg="add del">
          <ac:chgData name="Shyam Khatiwada" userId="S::stw0007@softwarica.edu.np::7f399dc2-1398-41d3-a2d0-ef7eee51de93" providerId="AD" clId="Web-{6BF9E645-87BB-5993-E78D-8A5DCBE2DC34}" dt="2020-05-26T11:54:14.914" v="736"/>
          <ac:spMkLst>
            <pc:docMk/>
            <pc:sldMk cId="2011123931" sldId="258"/>
            <ac:spMk id="9" creationId="{5AAE9118-0436-4488-AC4A-C14DF6A7B6B1}"/>
          </ac:spMkLst>
        </pc:spChg>
        <pc:spChg chg="add del">
          <ac:chgData name="Shyam Khatiwada" userId="S::stw0007@softwarica.edu.np::7f399dc2-1398-41d3-a2d0-ef7eee51de93" providerId="AD" clId="Web-{6BF9E645-87BB-5993-E78D-8A5DCBE2DC34}" dt="2020-05-26T11:54:14.914" v="736"/>
          <ac:spMkLst>
            <pc:docMk/>
            <pc:sldMk cId="2011123931" sldId="258"/>
            <ac:spMk id="10" creationId="{652A940C-EA58-44BE-9359-0DB56EEBEEBC}"/>
          </ac:spMkLst>
        </pc:spChg>
        <pc:spChg chg="add del">
          <ac:chgData name="Shyam Khatiwada" userId="S::stw0007@softwarica.edu.np::7f399dc2-1398-41d3-a2d0-ef7eee51de93" providerId="AD" clId="Web-{6BF9E645-87BB-5993-E78D-8A5DCBE2DC34}" dt="2020-05-26T11:52:44.423" v="729"/>
          <ac:spMkLst>
            <pc:docMk/>
            <pc:sldMk cId="2011123931" sldId="258"/>
            <ac:spMk id="11" creationId="{EBF87945-A001-489F-9D9B-7D9435F0B9CA}"/>
          </ac:spMkLst>
        </pc:spChg>
        <pc:spChg chg="add del">
          <ac:chgData name="Shyam Khatiwada" userId="S::stw0007@softwarica.edu.np::7f399dc2-1398-41d3-a2d0-ef7eee51de93" providerId="AD" clId="Web-{6BF9E645-87BB-5993-E78D-8A5DCBE2DC34}" dt="2020-05-26T11:54:32.353" v="738"/>
          <ac:spMkLst>
            <pc:docMk/>
            <pc:sldMk cId="2011123931" sldId="258"/>
            <ac:spMk id="12" creationId="{F60FCA6E-0894-46CD-BD49-5955A51E0084}"/>
          </ac:spMkLst>
        </pc:spChg>
        <pc:spChg chg="add del">
          <ac:chgData name="Shyam Khatiwada" userId="S::stw0007@softwarica.edu.np::7f399dc2-1398-41d3-a2d0-ef7eee51de93" providerId="AD" clId="Web-{6BF9E645-87BB-5993-E78D-8A5DCBE2DC34}" dt="2020-05-26T11:54:14.914" v="736"/>
          <ac:spMkLst>
            <pc:docMk/>
            <pc:sldMk cId="2011123931" sldId="258"/>
            <ac:spMk id="13" creationId="{07A0C51E-5464-4470-855E-CA530A59BF98}"/>
          </ac:spMkLst>
        </pc:spChg>
        <pc:spChg chg="add del">
          <ac:chgData name="Shyam Khatiwada" userId="S::stw0007@softwarica.edu.np::7f399dc2-1398-41d3-a2d0-ef7eee51de93" providerId="AD" clId="Web-{6BF9E645-87BB-5993-E78D-8A5DCBE2DC34}" dt="2020-05-26T11:54:32.353" v="738"/>
          <ac:spMkLst>
            <pc:docMk/>
            <pc:sldMk cId="2011123931" sldId="258"/>
            <ac:spMk id="14" creationId="{E78C6E4B-A1F1-4B6C-97EC-BE997495D6AC}"/>
          </ac:spMkLst>
        </pc:spChg>
        <pc:spChg chg="add del">
          <ac:chgData name="Shyam Khatiwada" userId="S::stw0007@softwarica.edu.np::7f399dc2-1398-41d3-a2d0-ef7eee51de93" providerId="AD" clId="Web-{6BF9E645-87BB-5993-E78D-8A5DCBE2DC34}" dt="2020-05-26T11:54:32.353" v="738"/>
          <ac:spMkLst>
            <pc:docMk/>
            <pc:sldMk cId="2011123931" sldId="258"/>
            <ac:spMk id="15" creationId="{74A41A32-B0DC-4215-AE46-6DCE3AAF3CD7}"/>
          </ac:spMkLst>
        </pc:spChg>
        <pc:picChg chg="mod">
          <ac:chgData name="Shyam Khatiwada" userId="S::stw0007@softwarica.edu.np::7f399dc2-1398-41d3-a2d0-ef7eee51de93" providerId="AD" clId="Web-{6BF9E645-87BB-5993-E78D-8A5DCBE2DC34}" dt="2020-05-26T11:54:32.353" v="738"/>
          <ac:picMkLst>
            <pc:docMk/>
            <pc:sldMk cId="2011123931" sldId="258"/>
            <ac:picMk id="4" creationId="{6076183E-2ED3-4B25-A71E-1A9379ADDC1B}"/>
          </ac:picMkLst>
        </pc:picChg>
      </pc:sldChg>
      <pc:sldChg chg="addSp delSp modSp mod setBg">
        <pc:chgData name="Shyam Khatiwada" userId="S::stw0007@softwarica.edu.np::7f399dc2-1398-41d3-a2d0-ef7eee51de93" providerId="AD" clId="Web-{6BF9E645-87BB-5993-E78D-8A5DCBE2DC34}" dt="2020-05-26T11:52:12.312" v="727"/>
        <pc:sldMkLst>
          <pc:docMk/>
          <pc:sldMk cId="1312887362" sldId="259"/>
        </pc:sldMkLst>
        <pc:spChg chg="mod">
          <ac:chgData name="Shyam Khatiwada" userId="S::stw0007@softwarica.edu.np::7f399dc2-1398-41d3-a2d0-ef7eee51de93" providerId="AD" clId="Web-{6BF9E645-87BB-5993-E78D-8A5DCBE2DC34}" dt="2020-05-26T11:52:08.280" v="726"/>
          <ac:spMkLst>
            <pc:docMk/>
            <pc:sldMk cId="1312887362" sldId="259"/>
            <ac:spMk id="2" creationId="{68F8124D-0ACC-4E2D-BD1E-5AA4A880D410}"/>
          </ac:spMkLst>
        </pc:spChg>
        <pc:spChg chg="add">
          <ac:chgData name="Shyam Khatiwada" userId="S::stw0007@softwarica.edu.np::7f399dc2-1398-41d3-a2d0-ef7eee51de93" providerId="AD" clId="Web-{6BF9E645-87BB-5993-E78D-8A5DCBE2DC34}" dt="2020-05-26T11:52:08.280" v="726"/>
          <ac:spMkLst>
            <pc:docMk/>
            <pc:sldMk cId="1312887362" sldId="259"/>
            <ac:spMk id="6" creationId="{EBF87945-A001-489F-9D9B-7D9435F0B9CA}"/>
          </ac:spMkLst>
        </pc:spChg>
        <pc:spChg chg="add del">
          <ac:chgData name="Shyam Khatiwada" userId="S::stw0007@softwarica.edu.np::7f399dc2-1398-41d3-a2d0-ef7eee51de93" providerId="AD" clId="Web-{6BF9E645-87BB-5993-E78D-8A5DCBE2DC34}" dt="2020-05-26T11:52:12.312" v="727"/>
          <ac:spMkLst>
            <pc:docMk/>
            <pc:sldMk cId="1312887362" sldId="259"/>
            <ac:spMk id="8" creationId="{65CF7874-857B-4EBA-9A4F-24E8BC957034}"/>
          </ac:spMkLst>
        </pc:spChg>
        <pc:spChg chg="add del">
          <ac:chgData name="Shyam Khatiwada" userId="S::stw0007@softwarica.edu.np::7f399dc2-1398-41d3-a2d0-ef7eee51de93" providerId="AD" clId="Web-{6BF9E645-87BB-5993-E78D-8A5DCBE2DC34}" dt="2020-05-26T11:52:08.266" v="725"/>
          <ac:spMkLst>
            <pc:docMk/>
            <pc:sldMk cId="1312887362" sldId="259"/>
            <ac:spMk id="9" creationId="{19245A10-7F37-4569-80D2-2F692931E300}"/>
          </ac:spMkLst>
        </pc:spChg>
        <pc:spChg chg="add del">
          <ac:chgData name="Shyam Khatiwada" userId="S::stw0007@softwarica.edu.np::7f399dc2-1398-41d3-a2d0-ef7eee51de93" providerId="AD" clId="Web-{6BF9E645-87BB-5993-E78D-8A5DCBE2DC34}" dt="2020-05-26T11:52:08.266" v="725"/>
          <ac:spMkLst>
            <pc:docMk/>
            <pc:sldMk cId="1312887362" sldId="259"/>
            <ac:spMk id="11" creationId="{9267F70F-11C6-4597-9381-D0D80FC18FD9}"/>
          </ac:spMkLst>
        </pc:spChg>
        <pc:spChg chg="add del">
          <ac:chgData name="Shyam Khatiwada" userId="S::stw0007@softwarica.edu.np::7f399dc2-1398-41d3-a2d0-ef7eee51de93" providerId="AD" clId="Web-{6BF9E645-87BB-5993-E78D-8A5DCBE2DC34}" dt="2020-05-26T11:52:08.266" v="725"/>
          <ac:spMkLst>
            <pc:docMk/>
            <pc:sldMk cId="1312887362" sldId="259"/>
            <ac:spMk id="13" creationId="{2C20A93E-E407-4683-A405-147DE26132AD}"/>
          </ac:spMkLst>
        </pc:spChg>
        <pc:spChg chg="add del">
          <ac:chgData name="Shyam Khatiwada" userId="S::stw0007@softwarica.edu.np::7f399dc2-1398-41d3-a2d0-ef7eee51de93" providerId="AD" clId="Web-{6BF9E645-87BB-5993-E78D-8A5DCBE2DC34}" dt="2020-05-26T11:52:08.266" v="725"/>
          <ac:spMkLst>
            <pc:docMk/>
            <pc:sldMk cId="1312887362" sldId="259"/>
            <ac:spMk id="15" creationId="{9E8E3DD9-D235-48D9-A0EC-D6817EC84B75}"/>
          </ac:spMkLst>
        </pc:spChg>
        <pc:spChg chg="add del">
          <ac:chgData name="Shyam Khatiwada" userId="S::stw0007@softwarica.edu.np::7f399dc2-1398-41d3-a2d0-ef7eee51de93" providerId="AD" clId="Web-{6BF9E645-87BB-5993-E78D-8A5DCBE2DC34}" dt="2020-05-26T11:52:08.266" v="725"/>
          <ac:spMkLst>
            <pc:docMk/>
            <pc:sldMk cId="1312887362" sldId="259"/>
            <ac:spMk id="17" creationId="{EA83A145-578D-4A0B-94A7-AEAB2027D7EB}"/>
          </ac:spMkLst>
        </pc:spChg>
        <pc:picChg chg="mod">
          <ac:chgData name="Shyam Khatiwada" userId="S::stw0007@softwarica.edu.np::7f399dc2-1398-41d3-a2d0-ef7eee51de93" providerId="AD" clId="Web-{6BF9E645-87BB-5993-E78D-8A5DCBE2DC34}" dt="2020-05-26T11:52:08.280" v="726"/>
          <ac:picMkLst>
            <pc:docMk/>
            <pc:sldMk cId="1312887362" sldId="259"/>
            <ac:picMk id="4" creationId="{F7E2A288-682F-44D2-B8E0-0F19CB76388D}"/>
          </ac:picMkLst>
        </pc:picChg>
      </pc:sldChg>
      <pc:sldChg chg="addSp delSp modSp new mod setBg">
        <pc:chgData name="Shyam Khatiwada" userId="S::stw0007@softwarica.edu.np::7f399dc2-1398-41d3-a2d0-ef7eee51de93" providerId="AD" clId="Web-{6BF9E645-87BB-5993-E78D-8A5DCBE2DC34}" dt="2020-05-26T11:51:51.404" v="723"/>
        <pc:sldMkLst>
          <pc:docMk/>
          <pc:sldMk cId="35744756" sldId="260"/>
        </pc:sldMkLst>
        <pc:spChg chg="mod">
          <ac:chgData name="Shyam Khatiwada" userId="S::stw0007@softwarica.edu.np::7f399dc2-1398-41d3-a2d0-ef7eee51de93" providerId="AD" clId="Web-{6BF9E645-87BB-5993-E78D-8A5DCBE2DC34}" dt="2020-05-26T11:51:46.607" v="722"/>
          <ac:spMkLst>
            <pc:docMk/>
            <pc:sldMk cId="35744756" sldId="260"/>
            <ac:spMk id="2" creationId="{7DD4EA7A-F391-460C-B66E-24974C985FB2}"/>
          </ac:spMkLst>
        </pc:spChg>
        <pc:spChg chg="del">
          <ac:chgData name="Shyam Khatiwada" userId="S::stw0007@softwarica.edu.np::7f399dc2-1398-41d3-a2d0-ef7eee51de93" providerId="AD" clId="Web-{6BF9E645-87BB-5993-E78D-8A5DCBE2DC34}" dt="2020-05-26T11:26:33.550" v="13"/>
          <ac:spMkLst>
            <pc:docMk/>
            <pc:sldMk cId="35744756" sldId="260"/>
            <ac:spMk id="3" creationId="{D3864A0E-3410-494A-B8E6-84A7898947CB}"/>
          </ac:spMkLst>
        </pc:spChg>
        <pc:spChg chg="add del">
          <ac:chgData name="Shyam Khatiwada" userId="S::stw0007@softwarica.edu.np::7f399dc2-1398-41d3-a2d0-ef7eee51de93" providerId="AD" clId="Web-{6BF9E645-87BB-5993-E78D-8A5DCBE2DC34}" dt="2020-05-26T11:51:46.607" v="722"/>
          <ac:spMkLst>
            <pc:docMk/>
            <pc:sldMk cId="35744756" sldId="260"/>
            <ac:spMk id="9" creationId="{19245A10-7F37-4569-80D2-2F692931E300}"/>
          </ac:spMkLst>
        </pc:spChg>
        <pc:spChg chg="add del">
          <ac:chgData name="Shyam Khatiwada" userId="S::stw0007@softwarica.edu.np::7f399dc2-1398-41d3-a2d0-ef7eee51de93" providerId="AD" clId="Web-{6BF9E645-87BB-5993-E78D-8A5DCBE2DC34}" dt="2020-05-26T11:51:46.607" v="722"/>
          <ac:spMkLst>
            <pc:docMk/>
            <pc:sldMk cId="35744756" sldId="260"/>
            <ac:spMk id="11" creationId="{9267F70F-11C6-4597-9381-D0D80FC18FD9}"/>
          </ac:spMkLst>
        </pc:spChg>
        <pc:spChg chg="add del">
          <ac:chgData name="Shyam Khatiwada" userId="S::stw0007@softwarica.edu.np::7f399dc2-1398-41d3-a2d0-ef7eee51de93" providerId="AD" clId="Web-{6BF9E645-87BB-5993-E78D-8A5DCBE2DC34}" dt="2020-05-26T11:51:46.607" v="722"/>
          <ac:spMkLst>
            <pc:docMk/>
            <pc:sldMk cId="35744756" sldId="260"/>
            <ac:spMk id="13" creationId="{2C20A93E-E407-4683-A405-147DE26132AD}"/>
          </ac:spMkLst>
        </pc:spChg>
        <pc:spChg chg="add del">
          <ac:chgData name="Shyam Khatiwada" userId="S::stw0007@softwarica.edu.np::7f399dc2-1398-41d3-a2d0-ef7eee51de93" providerId="AD" clId="Web-{6BF9E645-87BB-5993-E78D-8A5DCBE2DC34}" dt="2020-05-26T11:51:46.607" v="722"/>
          <ac:spMkLst>
            <pc:docMk/>
            <pc:sldMk cId="35744756" sldId="260"/>
            <ac:spMk id="15" creationId="{9E8E3DD9-D235-48D9-A0EC-D6817EC84B75}"/>
          </ac:spMkLst>
        </pc:spChg>
        <pc:spChg chg="add del">
          <ac:chgData name="Shyam Khatiwada" userId="S::stw0007@softwarica.edu.np::7f399dc2-1398-41d3-a2d0-ef7eee51de93" providerId="AD" clId="Web-{6BF9E645-87BB-5993-E78D-8A5DCBE2DC34}" dt="2020-05-26T11:51:46.607" v="722"/>
          <ac:spMkLst>
            <pc:docMk/>
            <pc:sldMk cId="35744756" sldId="260"/>
            <ac:spMk id="17" creationId="{EA83A145-578D-4A0B-94A7-AEAB2027D7EB}"/>
          </ac:spMkLst>
        </pc:spChg>
        <pc:spChg chg="add del">
          <ac:chgData name="Shyam Khatiwada" userId="S::stw0007@softwarica.edu.np::7f399dc2-1398-41d3-a2d0-ef7eee51de93" providerId="AD" clId="Web-{6BF9E645-87BB-5993-E78D-8A5DCBE2DC34}" dt="2020-05-26T11:51:51.404" v="723"/>
          <ac:spMkLst>
            <pc:docMk/>
            <pc:sldMk cId="35744756" sldId="260"/>
            <ac:spMk id="21" creationId="{58831C2F-CAC7-4BE0-8F98-DA068B5A0386}"/>
          </ac:spMkLst>
        </pc:spChg>
        <pc:spChg chg="add">
          <ac:chgData name="Shyam Khatiwada" userId="S::stw0007@softwarica.edu.np::7f399dc2-1398-41d3-a2d0-ef7eee51de93" providerId="AD" clId="Web-{6BF9E645-87BB-5993-E78D-8A5DCBE2DC34}" dt="2020-05-26T11:51:46.607" v="722"/>
          <ac:spMkLst>
            <pc:docMk/>
            <pc:sldMk cId="35744756" sldId="260"/>
            <ac:spMk id="24" creationId="{EBF87945-A001-489F-9D9B-7D9435F0B9CA}"/>
          </ac:spMkLst>
        </pc:spChg>
        <pc:picChg chg="add mod ord">
          <ac:chgData name="Shyam Khatiwada" userId="S::stw0007@softwarica.edu.np::7f399dc2-1398-41d3-a2d0-ef7eee51de93" providerId="AD" clId="Web-{6BF9E645-87BB-5993-E78D-8A5DCBE2DC34}" dt="2020-05-26T11:51:46.607" v="722"/>
          <ac:picMkLst>
            <pc:docMk/>
            <pc:sldMk cId="35744756" sldId="260"/>
            <ac:picMk id="4" creationId="{6257820D-43FE-49A2-9127-B45B9E590F28}"/>
          </ac:picMkLst>
        </pc:picChg>
      </pc:sldChg>
      <pc:sldChg chg="addSp delSp modSp new mod setBg">
        <pc:chgData name="Shyam Khatiwada" userId="S::stw0007@softwarica.edu.np::7f399dc2-1398-41d3-a2d0-ef7eee51de93" providerId="AD" clId="Web-{6BF9E645-87BB-5993-E78D-8A5DCBE2DC34}" dt="2020-05-26T11:51:04.604" v="719"/>
        <pc:sldMkLst>
          <pc:docMk/>
          <pc:sldMk cId="2651502106" sldId="261"/>
        </pc:sldMkLst>
        <pc:spChg chg="mod">
          <ac:chgData name="Shyam Khatiwada" userId="S::stw0007@softwarica.edu.np::7f399dc2-1398-41d3-a2d0-ef7eee51de93" providerId="AD" clId="Web-{6BF9E645-87BB-5993-E78D-8A5DCBE2DC34}" dt="2020-05-26T11:51:04.604" v="719"/>
          <ac:spMkLst>
            <pc:docMk/>
            <pc:sldMk cId="2651502106" sldId="261"/>
            <ac:spMk id="2" creationId="{3AB9CBAE-7103-45C4-B5AF-E47EEE3FBA58}"/>
          </ac:spMkLst>
        </pc:spChg>
        <pc:spChg chg="del">
          <ac:chgData name="Shyam Khatiwada" userId="S::stw0007@softwarica.edu.np::7f399dc2-1398-41d3-a2d0-ef7eee51de93" providerId="AD" clId="Web-{6BF9E645-87BB-5993-E78D-8A5DCBE2DC34}" dt="2020-05-26T11:27:44.305" v="29"/>
          <ac:spMkLst>
            <pc:docMk/>
            <pc:sldMk cId="2651502106" sldId="261"/>
            <ac:spMk id="3" creationId="{89AD0FF8-CC89-422A-A00A-BBDAE7BD4F8F}"/>
          </ac:spMkLst>
        </pc:spChg>
        <pc:spChg chg="add">
          <ac:chgData name="Shyam Khatiwada" userId="S::stw0007@softwarica.edu.np::7f399dc2-1398-41d3-a2d0-ef7eee51de93" providerId="AD" clId="Web-{6BF9E645-87BB-5993-E78D-8A5DCBE2DC34}" dt="2020-05-26T11:51:04.604" v="719"/>
          <ac:spMkLst>
            <pc:docMk/>
            <pc:sldMk cId="2651502106" sldId="261"/>
            <ac:spMk id="9" creationId="{19245A10-7F37-4569-80D2-2F692931E300}"/>
          </ac:spMkLst>
        </pc:spChg>
        <pc:spChg chg="add">
          <ac:chgData name="Shyam Khatiwada" userId="S::stw0007@softwarica.edu.np::7f399dc2-1398-41d3-a2d0-ef7eee51de93" providerId="AD" clId="Web-{6BF9E645-87BB-5993-E78D-8A5DCBE2DC34}" dt="2020-05-26T11:51:04.604" v="719"/>
          <ac:spMkLst>
            <pc:docMk/>
            <pc:sldMk cId="2651502106" sldId="261"/>
            <ac:spMk id="11" creationId="{9267F70F-11C6-4597-9381-D0D80FC18FD9}"/>
          </ac:spMkLst>
        </pc:spChg>
        <pc:spChg chg="add">
          <ac:chgData name="Shyam Khatiwada" userId="S::stw0007@softwarica.edu.np::7f399dc2-1398-41d3-a2d0-ef7eee51de93" providerId="AD" clId="Web-{6BF9E645-87BB-5993-E78D-8A5DCBE2DC34}" dt="2020-05-26T11:51:04.604" v="719"/>
          <ac:spMkLst>
            <pc:docMk/>
            <pc:sldMk cId="2651502106" sldId="261"/>
            <ac:spMk id="13" creationId="{2C20A93E-E407-4683-A405-147DE26132AD}"/>
          </ac:spMkLst>
        </pc:spChg>
        <pc:spChg chg="add">
          <ac:chgData name="Shyam Khatiwada" userId="S::stw0007@softwarica.edu.np::7f399dc2-1398-41d3-a2d0-ef7eee51de93" providerId="AD" clId="Web-{6BF9E645-87BB-5993-E78D-8A5DCBE2DC34}" dt="2020-05-26T11:51:04.604" v="719"/>
          <ac:spMkLst>
            <pc:docMk/>
            <pc:sldMk cId="2651502106" sldId="261"/>
            <ac:spMk id="15" creationId="{9E8E3DD9-D235-48D9-A0EC-D6817EC84B75}"/>
          </ac:spMkLst>
        </pc:spChg>
        <pc:spChg chg="add">
          <ac:chgData name="Shyam Khatiwada" userId="S::stw0007@softwarica.edu.np::7f399dc2-1398-41d3-a2d0-ef7eee51de93" providerId="AD" clId="Web-{6BF9E645-87BB-5993-E78D-8A5DCBE2DC34}" dt="2020-05-26T11:51:04.604" v="719"/>
          <ac:spMkLst>
            <pc:docMk/>
            <pc:sldMk cId="2651502106" sldId="261"/>
            <ac:spMk id="17" creationId="{EA83A145-578D-4A0B-94A7-AEAB2027D7EB}"/>
          </ac:spMkLst>
        </pc:spChg>
        <pc:picChg chg="add mod ord">
          <ac:chgData name="Shyam Khatiwada" userId="S::stw0007@softwarica.edu.np::7f399dc2-1398-41d3-a2d0-ef7eee51de93" providerId="AD" clId="Web-{6BF9E645-87BB-5993-E78D-8A5DCBE2DC34}" dt="2020-05-26T11:51:04.604" v="719"/>
          <ac:picMkLst>
            <pc:docMk/>
            <pc:sldMk cId="2651502106" sldId="261"/>
            <ac:picMk id="4" creationId="{C3EE30D2-CDA9-4880-944B-B61BFF8B9012}"/>
          </ac:picMkLst>
        </pc:picChg>
      </pc:sldChg>
      <pc:sldChg chg="addSp delSp modSp new mod setBg">
        <pc:chgData name="Shyam Khatiwada" userId="S::stw0007@softwarica.edu.np::7f399dc2-1398-41d3-a2d0-ef7eee51de93" providerId="AD" clId="Web-{6BF9E645-87BB-5993-E78D-8A5DCBE2DC34}" dt="2020-05-26T11:50:39.462" v="718"/>
        <pc:sldMkLst>
          <pc:docMk/>
          <pc:sldMk cId="845874800" sldId="262"/>
        </pc:sldMkLst>
        <pc:spChg chg="mod">
          <ac:chgData name="Shyam Khatiwada" userId="S::stw0007@softwarica.edu.np::7f399dc2-1398-41d3-a2d0-ef7eee51de93" providerId="AD" clId="Web-{6BF9E645-87BB-5993-E78D-8A5DCBE2DC34}" dt="2020-05-26T11:50:39.462" v="718"/>
          <ac:spMkLst>
            <pc:docMk/>
            <pc:sldMk cId="845874800" sldId="262"/>
            <ac:spMk id="2" creationId="{43DDD0D4-1BD5-40A0-BA0B-1519ED2F0CD6}"/>
          </ac:spMkLst>
        </pc:spChg>
        <pc:spChg chg="del">
          <ac:chgData name="Shyam Khatiwada" userId="S::stw0007@softwarica.edu.np::7f399dc2-1398-41d3-a2d0-ef7eee51de93" providerId="AD" clId="Web-{6BF9E645-87BB-5993-E78D-8A5DCBE2DC34}" dt="2020-05-26T11:30:22.034" v="86"/>
          <ac:spMkLst>
            <pc:docMk/>
            <pc:sldMk cId="845874800" sldId="262"/>
            <ac:spMk id="3" creationId="{2C6646E3-AFD6-4644-B071-99FAB96E9124}"/>
          </ac:spMkLst>
        </pc:spChg>
        <pc:spChg chg="add del">
          <ac:chgData name="Shyam Khatiwada" userId="S::stw0007@softwarica.edu.np::7f399dc2-1398-41d3-a2d0-ef7eee51de93" providerId="AD" clId="Web-{6BF9E645-87BB-5993-E78D-8A5DCBE2DC34}" dt="2020-05-26T11:50:00.521" v="715"/>
          <ac:spMkLst>
            <pc:docMk/>
            <pc:sldMk cId="845874800" sldId="262"/>
            <ac:spMk id="6" creationId="{EBF87945-A001-489F-9D9B-7D9435F0B9CA}"/>
          </ac:spMkLst>
        </pc:spChg>
        <pc:spChg chg="add del">
          <ac:chgData name="Shyam Khatiwada" userId="S::stw0007@softwarica.edu.np::7f399dc2-1398-41d3-a2d0-ef7eee51de93" providerId="AD" clId="Web-{6BF9E645-87BB-5993-E78D-8A5DCBE2DC34}" dt="2020-05-26T11:50:00.521" v="715"/>
          <ac:spMkLst>
            <pc:docMk/>
            <pc:sldMk cId="845874800" sldId="262"/>
            <ac:spMk id="7" creationId="{B4AAB3CE-A151-46A0-A999-D1BA578A4339}"/>
          </ac:spMkLst>
        </pc:spChg>
        <pc:spChg chg="add del">
          <ac:chgData name="Shyam Khatiwada" userId="S::stw0007@softwarica.edu.np::7f399dc2-1398-41d3-a2d0-ef7eee51de93" providerId="AD" clId="Web-{6BF9E645-87BB-5993-E78D-8A5DCBE2DC34}" dt="2020-05-26T11:49:56.381" v="713"/>
          <ac:spMkLst>
            <pc:docMk/>
            <pc:sldMk cId="845874800" sldId="262"/>
            <ac:spMk id="8" creationId="{80B5D106-F970-4A44-9447-A2EF18A668C1}"/>
          </ac:spMkLst>
        </pc:spChg>
        <pc:spChg chg="add del">
          <ac:chgData name="Shyam Khatiwada" userId="S::stw0007@softwarica.edu.np::7f399dc2-1398-41d3-a2d0-ef7eee51de93" providerId="AD" clId="Web-{6BF9E645-87BB-5993-E78D-8A5DCBE2DC34}" dt="2020-05-26T11:50:39.462" v="718"/>
          <ac:spMkLst>
            <pc:docMk/>
            <pc:sldMk cId="845874800" sldId="262"/>
            <ac:spMk id="9" creationId="{EBF87945-A001-489F-9D9B-7D9435F0B9CA}"/>
          </ac:spMkLst>
        </pc:spChg>
        <pc:spChg chg="add del">
          <ac:chgData name="Shyam Khatiwada" userId="S::stw0007@softwarica.edu.np::7f399dc2-1398-41d3-a2d0-ef7eee51de93" providerId="AD" clId="Web-{6BF9E645-87BB-5993-E78D-8A5DCBE2DC34}" dt="2020-05-26T11:50:19.726" v="717"/>
          <ac:spMkLst>
            <pc:docMk/>
            <pc:sldMk cId="845874800" sldId="262"/>
            <ac:spMk id="10" creationId="{C6B2AFC4-A0F3-4E36-B9EE-C6042C3E1F93}"/>
          </ac:spMkLst>
        </pc:spChg>
        <pc:spChg chg="add del">
          <ac:chgData name="Shyam Khatiwada" userId="S::stw0007@softwarica.edu.np::7f399dc2-1398-41d3-a2d0-ef7eee51de93" providerId="AD" clId="Web-{6BF9E645-87BB-5993-E78D-8A5DCBE2DC34}" dt="2020-05-26T11:49:56.381" v="713"/>
          <ac:spMkLst>
            <pc:docMk/>
            <pc:sldMk cId="845874800" sldId="262"/>
            <ac:spMk id="11" creationId="{EBF87945-A001-489F-9D9B-7D9435F0B9CA}"/>
          </ac:spMkLst>
        </pc:spChg>
        <pc:spChg chg="add">
          <ac:chgData name="Shyam Khatiwada" userId="S::stw0007@softwarica.edu.np::7f399dc2-1398-41d3-a2d0-ef7eee51de93" providerId="AD" clId="Web-{6BF9E645-87BB-5993-E78D-8A5DCBE2DC34}" dt="2020-05-26T11:50:39.462" v="718"/>
          <ac:spMkLst>
            <pc:docMk/>
            <pc:sldMk cId="845874800" sldId="262"/>
            <ac:spMk id="14" creationId="{19245A10-7F37-4569-80D2-2F692931E300}"/>
          </ac:spMkLst>
        </pc:spChg>
        <pc:spChg chg="add">
          <ac:chgData name="Shyam Khatiwada" userId="S::stw0007@softwarica.edu.np::7f399dc2-1398-41d3-a2d0-ef7eee51de93" providerId="AD" clId="Web-{6BF9E645-87BB-5993-E78D-8A5DCBE2DC34}" dt="2020-05-26T11:50:39.462" v="718"/>
          <ac:spMkLst>
            <pc:docMk/>
            <pc:sldMk cId="845874800" sldId="262"/>
            <ac:spMk id="16" creationId="{9267F70F-11C6-4597-9381-D0D80FC18FD9}"/>
          </ac:spMkLst>
        </pc:spChg>
        <pc:spChg chg="add">
          <ac:chgData name="Shyam Khatiwada" userId="S::stw0007@softwarica.edu.np::7f399dc2-1398-41d3-a2d0-ef7eee51de93" providerId="AD" clId="Web-{6BF9E645-87BB-5993-E78D-8A5DCBE2DC34}" dt="2020-05-26T11:50:39.462" v="718"/>
          <ac:spMkLst>
            <pc:docMk/>
            <pc:sldMk cId="845874800" sldId="262"/>
            <ac:spMk id="18" creationId="{2C20A93E-E407-4683-A405-147DE26132AD}"/>
          </ac:spMkLst>
        </pc:spChg>
        <pc:spChg chg="add">
          <ac:chgData name="Shyam Khatiwada" userId="S::stw0007@softwarica.edu.np::7f399dc2-1398-41d3-a2d0-ef7eee51de93" providerId="AD" clId="Web-{6BF9E645-87BB-5993-E78D-8A5DCBE2DC34}" dt="2020-05-26T11:50:39.462" v="718"/>
          <ac:spMkLst>
            <pc:docMk/>
            <pc:sldMk cId="845874800" sldId="262"/>
            <ac:spMk id="20" creationId="{9E8E3DD9-D235-48D9-A0EC-D6817EC84B75}"/>
          </ac:spMkLst>
        </pc:spChg>
        <pc:spChg chg="add">
          <ac:chgData name="Shyam Khatiwada" userId="S::stw0007@softwarica.edu.np::7f399dc2-1398-41d3-a2d0-ef7eee51de93" providerId="AD" clId="Web-{6BF9E645-87BB-5993-E78D-8A5DCBE2DC34}" dt="2020-05-26T11:50:39.462" v="718"/>
          <ac:spMkLst>
            <pc:docMk/>
            <pc:sldMk cId="845874800" sldId="262"/>
            <ac:spMk id="22" creationId="{EA83A145-578D-4A0B-94A7-AEAB2027D7EB}"/>
          </ac:spMkLst>
        </pc:spChg>
        <pc:picChg chg="add mod ord">
          <ac:chgData name="Shyam Khatiwada" userId="S::stw0007@softwarica.edu.np::7f399dc2-1398-41d3-a2d0-ef7eee51de93" providerId="AD" clId="Web-{6BF9E645-87BB-5993-E78D-8A5DCBE2DC34}" dt="2020-05-26T11:50:39.462" v="718"/>
          <ac:picMkLst>
            <pc:docMk/>
            <pc:sldMk cId="845874800" sldId="262"/>
            <ac:picMk id="4" creationId="{999B9A0A-0537-45AB-9224-BB90B9454921}"/>
          </ac:picMkLst>
        </pc:picChg>
      </pc:sldChg>
      <pc:sldChg chg="addSp delSp modSp new mod setBg">
        <pc:chgData name="Shyam Khatiwada" userId="S::stw0007@softwarica.edu.np::7f399dc2-1398-41d3-a2d0-ef7eee51de93" providerId="AD" clId="Web-{6BF9E645-87BB-5993-E78D-8A5DCBE2DC34}" dt="2020-05-26T11:49:38.051" v="711"/>
        <pc:sldMkLst>
          <pc:docMk/>
          <pc:sldMk cId="3740782385" sldId="263"/>
        </pc:sldMkLst>
        <pc:spChg chg="mod">
          <ac:chgData name="Shyam Khatiwada" userId="S::stw0007@softwarica.edu.np::7f399dc2-1398-41d3-a2d0-ef7eee51de93" providerId="AD" clId="Web-{6BF9E645-87BB-5993-E78D-8A5DCBE2DC34}" dt="2020-05-26T11:49:24.269" v="710"/>
          <ac:spMkLst>
            <pc:docMk/>
            <pc:sldMk cId="3740782385" sldId="263"/>
            <ac:spMk id="2" creationId="{A04C3E9F-64E5-4315-B25A-575901CF302A}"/>
          </ac:spMkLst>
        </pc:spChg>
        <pc:spChg chg="del">
          <ac:chgData name="Shyam Khatiwada" userId="S::stw0007@softwarica.edu.np::7f399dc2-1398-41d3-a2d0-ef7eee51de93" providerId="AD" clId="Web-{6BF9E645-87BB-5993-E78D-8A5DCBE2DC34}" dt="2020-05-26T11:32:26.605" v="130"/>
          <ac:spMkLst>
            <pc:docMk/>
            <pc:sldMk cId="3740782385" sldId="263"/>
            <ac:spMk id="3" creationId="{A295E97C-81FE-4481-95A9-4910D064610A}"/>
          </ac:spMkLst>
        </pc:spChg>
        <pc:spChg chg="add del">
          <ac:chgData name="Shyam Khatiwada" userId="S::stw0007@softwarica.edu.np::7f399dc2-1398-41d3-a2d0-ef7eee51de93" providerId="AD" clId="Web-{6BF9E645-87BB-5993-E78D-8A5DCBE2DC34}" dt="2020-05-26T11:49:38.051" v="711"/>
          <ac:spMkLst>
            <pc:docMk/>
            <pc:sldMk cId="3740782385" sldId="263"/>
            <ac:spMk id="8" creationId="{C2C4D3CC-6F9B-457A-A196-910C2BEF5E1B}"/>
          </ac:spMkLst>
        </pc:spChg>
        <pc:spChg chg="add">
          <ac:chgData name="Shyam Khatiwada" userId="S::stw0007@softwarica.edu.np::7f399dc2-1398-41d3-a2d0-ef7eee51de93" providerId="AD" clId="Web-{6BF9E645-87BB-5993-E78D-8A5DCBE2DC34}" dt="2020-05-26T11:49:24.269" v="710"/>
          <ac:spMkLst>
            <pc:docMk/>
            <pc:sldMk cId="3740782385" sldId="263"/>
            <ac:spMk id="11" creationId="{EBF87945-A001-489F-9D9B-7D9435F0B9CA}"/>
          </ac:spMkLst>
        </pc:spChg>
        <pc:picChg chg="add mod ord">
          <ac:chgData name="Shyam Khatiwada" userId="S::stw0007@softwarica.edu.np::7f399dc2-1398-41d3-a2d0-ef7eee51de93" providerId="AD" clId="Web-{6BF9E645-87BB-5993-E78D-8A5DCBE2DC34}" dt="2020-05-26T11:49:24.269" v="710"/>
          <ac:picMkLst>
            <pc:docMk/>
            <pc:sldMk cId="3740782385" sldId="263"/>
            <ac:picMk id="4" creationId="{80A709F2-0007-4FD4-84D2-6C1D53315773}"/>
          </ac:picMkLst>
        </pc:picChg>
      </pc:sldChg>
      <pc:sldChg chg="addSp delSp modSp new mod setBg">
        <pc:chgData name="Shyam Khatiwada" userId="S::stw0007@softwarica.edu.np::7f399dc2-1398-41d3-a2d0-ef7eee51de93" providerId="AD" clId="Web-{6BF9E645-87BB-5993-E78D-8A5DCBE2DC34}" dt="2020-05-26T11:49:02.533" v="709"/>
        <pc:sldMkLst>
          <pc:docMk/>
          <pc:sldMk cId="3784150583" sldId="264"/>
        </pc:sldMkLst>
        <pc:spChg chg="mod">
          <ac:chgData name="Shyam Khatiwada" userId="S::stw0007@softwarica.edu.np::7f399dc2-1398-41d3-a2d0-ef7eee51de93" providerId="AD" clId="Web-{6BF9E645-87BB-5993-E78D-8A5DCBE2DC34}" dt="2020-05-26T11:48:31.343" v="708"/>
          <ac:spMkLst>
            <pc:docMk/>
            <pc:sldMk cId="3784150583" sldId="264"/>
            <ac:spMk id="2" creationId="{5972228C-B0D0-40E4-8610-7FC791F461D5}"/>
          </ac:spMkLst>
        </pc:spChg>
        <pc:spChg chg="del">
          <ac:chgData name="Shyam Khatiwada" userId="S::stw0007@softwarica.edu.np::7f399dc2-1398-41d3-a2d0-ef7eee51de93" providerId="AD" clId="Web-{6BF9E645-87BB-5993-E78D-8A5DCBE2DC34}" dt="2020-05-26T11:34:43.083" v="198"/>
          <ac:spMkLst>
            <pc:docMk/>
            <pc:sldMk cId="3784150583" sldId="264"/>
            <ac:spMk id="3" creationId="{6D613E75-A7C0-4753-8561-4A0A698D474D}"/>
          </ac:spMkLst>
        </pc:spChg>
        <pc:spChg chg="add del">
          <ac:chgData name="Shyam Khatiwada" userId="S::stw0007@softwarica.edu.np::7f399dc2-1398-41d3-a2d0-ef7eee51de93" providerId="AD" clId="Web-{6BF9E645-87BB-5993-E78D-8A5DCBE2DC34}" dt="2020-05-26T11:49:02.533" v="709"/>
          <ac:spMkLst>
            <pc:docMk/>
            <pc:sldMk cId="3784150583" sldId="264"/>
            <ac:spMk id="8" creationId="{7BA77F57-D25B-41FC-90FC-FABEF43D0FFC}"/>
          </ac:spMkLst>
        </pc:spChg>
        <pc:spChg chg="add">
          <ac:chgData name="Shyam Khatiwada" userId="S::stw0007@softwarica.edu.np::7f399dc2-1398-41d3-a2d0-ef7eee51de93" providerId="AD" clId="Web-{6BF9E645-87BB-5993-E78D-8A5DCBE2DC34}" dt="2020-05-26T11:48:31.343" v="708"/>
          <ac:spMkLst>
            <pc:docMk/>
            <pc:sldMk cId="3784150583" sldId="264"/>
            <ac:spMk id="11" creationId="{EBF87945-A001-489F-9D9B-7D9435F0B9CA}"/>
          </ac:spMkLst>
        </pc:spChg>
        <pc:picChg chg="add mod ord">
          <ac:chgData name="Shyam Khatiwada" userId="S::stw0007@softwarica.edu.np::7f399dc2-1398-41d3-a2d0-ef7eee51de93" providerId="AD" clId="Web-{6BF9E645-87BB-5993-E78D-8A5DCBE2DC34}" dt="2020-05-26T11:48:31.343" v="708"/>
          <ac:picMkLst>
            <pc:docMk/>
            <pc:sldMk cId="3784150583" sldId="264"/>
            <ac:picMk id="4" creationId="{7B11B6A7-5EA8-42AE-9E54-F69690F8DEA4}"/>
          </ac:picMkLst>
        </pc:picChg>
      </pc:sldChg>
      <pc:sldChg chg="addSp delSp modSp new mod setBg">
        <pc:chgData name="Shyam Khatiwada" userId="S::stw0007@softwarica.edu.np::7f399dc2-1398-41d3-a2d0-ef7eee51de93" providerId="AD" clId="Web-{6BF9E645-87BB-5993-E78D-8A5DCBE2DC34}" dt="2020-05-26T11:55:36.826" v="743"/>
        <pc:sldMkLst>
          <pc:docMk/>
          <pc:sldMk cId="4158399701" sldId="265"/>
        </pc:sldMkLst>
        <pc:spChg chg="mod">
          <ac:chgData name="Shyam Khatiwada" userId="S::stw0007@softwarica.edu.np::7f399dc2-1398-41d3-a2d0-ef7eee51de93" providerId="AD" clId="Web-{6BF9E645-87BB-5993-E78D-8A5DCBE2DC34}" dt="2020-05-26T11:48:25.953" v="707"/>
          <ac:spMkLst>
            <pc:docMk/>
            <pc:sldMk cId="4158399701" sldId="265"/>
            <ac:spMk id="2" creationId="{9555CB55-CA39-42C0-9B10-3F91947BD3DC}"/>
          </ac:spMkLst>
        </pc:spChg>
        <pc:spChg chg="del">
          <ac:chgData name="Shyam Khatiwada" userId="S::stw0007@softwarica.edu.np::7f399dc2-1398-41d3-a2d0-ef7eee51de93" providerId="AD" clId="Web-{6BF9E645-87BB-5993-E78D-8A5DCBE2DC34}" dt="2020-05-26T11:36:57.499" v="237"/>
          <ac:spMkLst>
            <pc:docMk/>
            <pc:sldMk cId="4158399701" sldId="265"/>
            <ac:spMk id="3" creationId="{0A7825DA-12BD-470B-B4FF-5B5F31B90734}"/>
          </ac:spMkLst>
        </pc:spChg>
        <pc:spChg chg="add del">
          <ac:chgData name="Shyam Khatiwada" userId="S::stw0007@softwarica.edu.np::7f399dc2-1398-41d3-a2d0-ef7eee51de93" providerId="AD" clId="Web-{6BF9E645-87BB-5993-E78D-8A5DCBE2DC34}" dt="2020-05-26T11:55:36.826" v="743"/>
          <ac:spMkLst>
            <pc:docMk/>
            <pc:sldMk cId="4158399701" sldId="265"/>
            <ac:spMk id="8" creationId="{2D2D904E-0BE3-4C23-A6A4-AAE0B1DF0F17}"/>
          </ac:spMkLst>
        </pc:spChg>
        <pc:spChg chg="add">
          <ac:chgData name="Shyam Khatiwada" userId="S::stw0007@softwarica.edu.np::7f399dc2-1398-41d3-a2d0-ef7eee51de93" providerId="AD" clId="Web-{6BF9E645-87BB-5993-E78D-8A5DCBE2DC34}" dt="2020-05-26T11:48:25.953" v="707"/>
          <ac:spMkLst>
            <pc:docMk/>
            <pc:sldMk cId="4158399701" sldId="265"/>
            <ac:spMk id="11" creationId="{EBF87945-A001-489F-9D9B-7D9435F0B9CA}"/>
          </ac:spMkLst>
        </pc:spChg>
        <pc:picChg chg="add mod ord">
          <ac:chgData name="Shyam Khatiwada" userId="S::stw0007@softwarica.edu.np::7f399dc2-1398-41d3-a2d0-ef7eee51de93" providerId="AD" clId="Web-{6BF9E645-87BB-5993-E78D-8A5DCBE2DC34}" dt="2020-05-26T11:48:25.953" v="707"/>
          <ac:picMkLst>
            <pc:docMk/>
            <pc:sldMk cId="4158399701" sldId="265"/>
            <ac:picMk id="4" creationId="{A1286A15-C2C6-48D0-9884-79A17B5D695A}"/>
          </ac:picMkLst>
        </pc:picChg>
      </pc:sldChg>
      <pc:sldChg chg="addSp delSp modSp new mod setBg">
        <pc:chgData name="Shyam Khatiwada" userId="S::stw0007@softwarica.edu.np::7f399dc2-1398-41d3-a2d0-ef7eee51de93" providerId="AD" clId="Web-{6BF9E645-87BB-5993-E78D-8A5DCBE2DC34}" dt="2020-05-26T11:55:46.057" v="744"/>
        <pc:sldMkLst>
          <pc:docMk/>
          <pc:sldMk cId="3686305206" sldId="266"/>
        </pc:sldMkLst>
        <pc:spChg chg="mod">
          <ac:chgData name="Shyam Khatiwada" userId="S::stw0007@softwarica.edu.np::7f399dc2-1398-41d3-a2d0-ef7eee51de93" providerId="AD" clId="Web-{6BF9E645-87BB-5993-E78D-8A5DCBE2DC34}" dt="2020-05-26T11:48:15.421" v="706"/>
          <ac:spMkLst>
            <pc:docMk/>
            <pc:sldMk cId="3686305206" sldId="266"/>
            <ac:spMk id="2" creationId="{28971365-75A3-465A-B89E-9DDC41501273}"/>
          </ac:spMkLst>
        </pc:spChg>
        <pc:spChg chg="del">
          <ac:chgData name="Shyam Khatiwada" userId="S::stw0007@softwarica.edu.np::7f399dc2-1398-41d3-a2d0-ef7eee51de93" providerId="AD" clId="Web-{6BF9E645-87BB-5993-E78D-8A5DCBE2DC34}" dt="2020-05-26T11:38:42.772" v="256"/>
          <ac:spMkLst>
            <pc:docMk/>
            <pc:sldMk cId="3686305206" sldId="266"/>
            <ac:spMk id="3" creationId="{A0DE52D8-753D-445C-B46D-408265546BA8}"/>
          </ac:spMkLst>
        </pc:spChg>
        <pc:spChg chg="add del">
          <ac:chgData name="Shyam Khatiwada" userId="S::stw0007@softwarica.edu.np::7f399dc2-1398-41d3-a2d0-ef7eee51de93" providerId="AD" clId="Web-{6BF9E645-87BB-5993-E78D-8A5DCBE2DC34}" dt="2020-05-26T11:55:46.057" v="744"/>
          <ac:spMkLst>
            <pc:docMk/>
            <pc:sldMk cId="3686305206" sldId="266"/>
            <ac:spMk id="8" creationId="{FDB1FA85-1A3D-4C0A-BEE5-53CF76EAB6E8}"/>
          </ac:spMkLst>
        </pc:spChg>
        <pc:spChg chg="add">
          <ac:chgData name="Shyam Khatiwada" userId="S::stw0007@softwarica.edu.np::7f399dc2-1398-41d3-a2d0-ef7eee51de93" providerId="AD" clId="Web-{6BF9E645-87BB-5993-E78D-8A5DCBE2DC34}" dt="2020-05-26T11:48:15.421" v="706"/>
          <ac:spMkLst>
            <pc:docMk/>
            <pc:sldMk cId="3686305206" sldId="266"/>
            <ac:spMk id="11" creationId="{EBF87945-A001-489F-9D9B-7D9435F0B9CA}"/>
          </ac:spMkLst>
        </pc:spChg>
        <pc:picChg chg="add mod ord">
          <ac:chgData name="Shyam Khatiwada" userId="S::stw0007@softwarica.edu.np::7f399dc2-1398-41d3-a2d0-ef7eee51de93" providerId="AD" clId="Web-{6BF9E645-87BB-5993-E78D-8A5DCBE2DC34}" dt="2020-05-26T11:48:15.421" v="706"/>
          <ac:picMkLst>
            <pc:docMk/>
            <pc:sldMk cId="3686305206" sldId="266"/>
            <ac:picMk id="4" creationId="{98141C5B-0BDC-4DCD-8D5D-36BA43F0FC44}"/>
          </ac:picMkLst>
        </pc:picChg>
      </pc:sldChg>
      <pc:sldChg chg="addSp modSp new mod setBg">
        <pc:chgData name="Shyam Khatiwada" userId="S::stw0007@softwarica.edu.np::7f399dc2-1398-41d3-a2d0-ef7eee51de93" providerId="AD" clId="Web-{6BF9E645-87BB-5993-E78D-8A5DCBE2DC34}" dt="2020-05-26T11:56:26.400" v="758" actId="20577"/>
        <pc:sldMkLst>
          <pc:docMk/>
          <pc:sldMk cId="3662858894" sldId="267"/>
        </pc:sldMkLst>
        <pc:spChg chg="mod">
          <ac:chgData name="Shyam Khatiwada" userId="S::stw0007@softwarica.edu.np::7f399dc2-1398-41d3-a2d0-ef7eee51de93" providerId="AD" clId="Web-{6BF9E645-87BB-5993-E78D-8A5DCBE2DC34}" dt="2020-05-26T11:56:04.612" v="751" actId="20577"/>
          <ac:spMkLst>
            <pc:docMk/>
            <pc:sldMk cId="3662858894" sldId="267"/>
            <ac:spMk id="2" creationId="{47C7877A-DCF4-41F1-BBD1-07B6F97B188F}"/>
          </ac:spMkLst>
        </pc:spChg>
        <pc:spChg chg="mod">
          <ac:chgData name="Shyam Khatiwada" userId="S::stw0007@softwarica.edu.np::7f399dc2-1398-41d3-a2d0-ef7eee51de93" providerId="AD" clId="Web-{6BF9E645-87BB-5993-E78D-8A5DCBE2DC34}" dt="2020-05-26T11:56:26.400" v="758" actId="20577"/>
          <ac:spMkLst>
            <pc:docMk/>
            <pc:sldMk cId="3662858894" sldId="267"/>
            <ac:spMk id="3" creationId="{BEE3C5F1-F2B0-43DA-A827-EF8EE23216F3}"/>
          </ac:spMkLst>
        </pc:spChg>
        <pc:spChg chg="add">
          <ac:chgData name="Shyam Khatiwada" userId="S::stw0007@softwarica.edu.np::7f399dc2-1398-41d3-a2d0-ef7eee51de93" providerId="AD" clId="Web-{6BF9E645-87BB-5993-E78D-8A5DCBE2DC34}" dt="2020-05-26T11:48:01.310" v="705"/>
          <ac:spMkLst>
            <pc:docMk/>
            <pc:sldMk cId="3662858894" sldId="267"/>
            <ac:spMk id="8" creationId="{907EF6B7-1338-4443-8C46-6A318D952DFD}"/>
          </ac:spMkLst>
        </pc:spChg>
        <pc:spChg chg="add">
          <ac:chgData name="Shyam Khatiwada" userId="S::stw0007@softwarica.edu.np::7f399dc2-1398-41d3-a2d0-ef7eee51de93" providerId="AD" clId="Web-{6BF9E645-87BB-5993-E78D-8A5DCBE2DC34}" dt="2020-05-26T11:48:01.310" v="705"/>
          <ac:spMkLst>
            <pc:docMk/>
            <pc:sldMk cId="3662858894" sldId="267"/>
            <ac:spMk id="10" creationId="{DAAE4CDD-124C-4DCF-9584-B6033B545DD5}"/>
          </ac:spMkLst>
        </pc:spChg>
        <pc:spChg chg="add">
          <ac:chgData name="Shyam Khatiwada" userId="S::stw0007@softwarica.edu.np::7f399dc2-1398-41d3-a2d0-ef7eee51de93" providerId="AD" clId="Web-{6BF9E645-87BB-5993-E78D-8A5DCBE2DC34}" dt="2020-05-26T11:48:01.310" v="705"/>
          <ac:spMkLst>
            <pc:docMk/>
            <pc:sldMk cId="3662858894" sldId="267"/>
            <ac:spMk id="12" creationId="{081E4A58-353D-44AE-B2FC-2A74E2E400F7}"/>
          </ac:spMkLst>
        </pc:spChg>
      </pc:sldChg>
      <pc:sldChg chg="addSp delSp modSp new mod setBg">
        <pc:chgData name="Shyam Khatiwada" userId="S::stw0007@softwarica.edu.np::7f399dc2-1398-41d3-a2d0-ef7eee51de93" providerId="AD" clId="Web-{6BF9E645-87BB-5993-E78D-8A5DCBE2DC34}" dt="2020-05-26T12:00:09.254" v="821"/>
        <pc:sldMkLst>
          <pc:docMk/>
          <pc:sldMk cId="2221943847" sldId="268"/>
        </pc:sldMkLst>
        <pc:spChg chg="mod">
          <ac:chgData name="Shyam Khatiwada" userId="S::stw0007@softwarica.edu.np::7f399dc2-1398-41d3-a2d0-ef7eee51de93" providerId="AD" clId="Web-{6BF9E645-87BB-5993-E78D-8A5DCBE2DC34}" dt="2020-05-26T12:00:09.254" v="821"/>
          <ac:spMkLst>
            <pc:docMk/>
            <pc:sldMk cId="2221943847" sldId="268"/>
            <ac:spMk id="2" creationId="{02720727-3664-4342-9471-6F347775103A}"/>
          </ac:spMkLst>
        </pc:spChg>
        <pc:spChg chg="del">
          <ac:chgData name="Shyam Khatiwada" userId="S::stw0007@softwarica.edu.np::7f399dc2-1398-41d3-a2d0-ef7eee51de93" providerId="AD" clId="Web-{6BF9E645-87BB-5993-E78D-8A5DCBE2DC34}" dt="2020-05-26T11:58:14.121" v="816"/>
          <ac:spMkLst>
            <pc:docMk/>
            <pc:sldMk cId="2221943847" sldId="268"/>
            <ac:spMk id="3" creationId="{CCC06AFE-ACE1-471E-AC0F-D98FEAE24545}"/>
          </ac:spMkLst>
        </pc:spChg>
        <pc:spChg chg="add del">
          <ac:chgData name="Shyam Khatiwada" userId="S::stw0007@softwarica.edu.np::7f399dc2-1398-41d3-a2d0-ef7eee51de93" providerId="AD" clId="Web-{6BF9E645-87BB-5993-E78D-8A5DCBE2DC34}" dt="2020-05-26T11:59:41.674" v="819"/>
          <ac:spMkLst>
            <pc:docMk/>
            <pc:sldMk cId="2221943847" sldId="268"/>
            <ac:spMk id="8" creationId="{3062620E-94A4-4B13-84AE-01526A0E119D}"/>
          </ac:spMkLst>
        </pc:spChg>
        <pc:spChg chg="add del">
          <ac:chgData name="Shyam Khatiwada" userId="S::stw0007@softwarica.edu.np::7f399dc2-1398-41d3-a2d0-ef7eee51de93" providerId="AD" clId="Web-{6BF9E645-87BB-5993-E78D-8A5DCBE2DC34}" dt="2020-05-26T12:00:09.254" v="821"/>
          <ac:spMkLst>
            <pc:docMk/>
            <pc:sldMk cId="2221943847" sldId="268"/>
            <ac:spMk id="11" creationId="{5AAE9118-0436-4488-AC4A-C14DF6A7B6B1}"/>
          </ac:spMkLst>
        </pc:spChg>
        <pc:spChg chg="add del">
          <ac:chgData name="Shyam Khatiwada" userId="S::stw0007@softwarica.edu.np::7f399dc2-1398-41d3-a2d0-ef7eee51de93" providerId="AD" clId="Web-{6BF9E645-87BB-5993-E78D-8A5DCBE2DC34}" dt="2020-05-26T12:00:09.254" v="821"/>
          <ac:spMkLst>
            <pc:docMk/>
            <pc:sldMk cId="2221943847" sldId="268"/>
            <ac:spMk id="13" creationId="{07A0C51E-5464-4470-855E-CA530A59BF98}"/>
          </ac:spMkLst>
        </pc:spChg>
        <pc:spChg chg="add">
          <ac:chgData name="Shyam Khatiwada" userId="S::stw0007@softwarica.edu.np::7f399dc2-1398-41d3-a2d0-ef7eee51de93" providerId="AD" clId="Web-{6BF9E645-87BB-5993-E78D-8A5DCBE2DC34}" dt="2020-05-26T12:00:09.254" v="821"/>
          <ac:spMkLst>
            <pc:docMk/>
            <pc:sldMk cId="2221943847" sldId="268"/>
            <ac:spMk id="18" creationId="{A4AC5506-6312-4701-8D3C-40187889A947}"/>
          </ac:spMkLst>
        </pc:spChg>
        <pc:picChg chg="add mod ord">
          <ac:chgData name="Shyam Khatiwada" userId="S::stw0007@softwarica.edu.np::7f399dc2-1398-41d3-a2d0-ef7eee51de93" providerId="AD" clId="Web-{6BF9E645-87BB-5993-E78D-8A5DCBE2DC34}" dt="2020-05-26T12:00:09.254" v="821"/>
          <ac:picMkLst>
            <pc:docMk/>
            <pc:sldMk cId="2221943847" sldId="268"/>
            <ac:picMk id="4" creationId="{D11E58CD-934D-46C4-8E4B-04E7C83866F4}"/>
          </ac:picMkLst>
        </pc:picChg>
      </pc:sldChg>
      <pc:sldChg chg="addSp modSp new mod setBg">
        <pc:chgData name="Shyam Khatiwada" userId="S::stw0007@softwarica.edu.np::7f399dc2-1398-41d3-a2d0-ef7eee51de93" providerId="AD" clId="Web-{6BF9E645-87BB-5993-E78D-8A5DCBE2DC34}" dt="2020-05-26T12:04:09.614" v="853"/>
        <pc:sldMkLst>
          <pc:docMk/>
          <pc:sldMk cId="2125060729" sldId="269"/>
        </pc:sldMkLst>
        <pc:spChg chg="mod">
          <ac:chgData name="Shyam Khatiwada" userId="S::stw0007@softwarica.edu.np::7f399dc2-1398-41d3-a2d0-ef7eee51de93" providerId="AD" clId="Web-{6BF9E645-87BB-5993-E78D-8A5DCBE2DC34}" dt="2020-05-26T12:04:09.614" v="853"/>
          <ac:spMkLst>
            <pc:docMk/>
            <pc:sldMk cId="2125060729" sldId="269"/>
            <ac:spMk id="2" creationId="{C328B717-2CDE-4DD6-AC21-185209598526}"/>
          </ac:spMkLst>
        </pc:spChg>
        <pc:spChg chg="mod">
          <ac:chgData name="Shyam Khatiwada" userId="S::stw0007@softwarica.edu.np::7f399dc2-1398-41d3-a2d0-ef7eee51de93" providerId="AD" clId="Web-{6BF9E645-87BB-5993-E78D-8A5DCBE2DC34}" dt="2020-05-26T12:04:09.614" v="853"/>
          <ac:spMkLst>
            <pc:docMk/>
            <pc:sldMk cId="2125060729" sldId="269"/>
            <ac:spMk id="3" creationId="{B98E8A03-B8E0-4297-A3A0-9790B4A32968}"/>
          </ac:spMkLst>
        </pc:spChg>
        <pc:spChg chg="add">
          <ac:chgData name="Shyam Khatiwada" userId="S::stw0007@softwarica.edu.np::7f399dc2-1398-41d3-a2d0-ef7eee51de93" providerId="AD" clId="Web-{6BF9E645-87BB-5993-E78D-8A5DCBE2DC34}" dt="2020-05-26T12:04:09.614" v="853"/>
          <ac:spMkLst>
            <pc:docMk/>
            <pc:sldMk cId="2125060729" sldId="269"/>
            <ac:spMk id="8" creationId="{827B839B-9ADE-406B-8590-F1CAEDED45A1}"/>
          </ac:spMkLst>
        </pc:spChg>
        <pc:spChg chg="add">
          <ac:chgData name="Shyam Khatiwada" userId="S::stw0007@softwarica.edu.np::7f399dc2-1398-41d3-a2d0-ef7eee51de93" providerId="AD" clId="Web-{6BF9E645-87BB-5993-E78D-8A5DCBE2DC34}" dt="2020-05-26T12:04:09.614" v="853"/>
          <ac:spMkLst>
            <pc:docMk/>
            <pc:sldMk cId="2125060729" sldId="269"/>
            <ac:spMk id="10" creationId="{CFE45BF0-46DB-408C-B5F7-7B11716805D4}"/>
          </ac:spMkLst>
        </pc:spChg>
        <pc:spChg chg="add">
          <ac:chgData name="Shyam Khatiwada" userId="S::stw0007@softwarica.edu.np::7f399dc2-1398-41d3-a2d0-ef7eee51de93" providerId="AD" clId="Web-{6BF9E645-87BB-5993-E78D-8A5DCBE2DC34}" dt="2020-05-26T12:04:09.614" v="853"/>
          <ac:spMkLst>
            <pc:docMk/>
            <pc:sldMk cId="2125060729" sldId="269"/>
            <ac:spMk id="12" creationId="{2AEBC8F2-97B1-41B4-93F1-2D289E197FBA}"/>
          </ac:spMkLst>
        </pc:spChg>
        <pc:spChg chg="add">
          <ac:chgData name="Shyam Khatiwada" userId="S::stw0007@softwarica.edu.np::7f399dc2-1398-41d3-a2d0-ef7eee51de93" providerId="AD" clId="Web-{6BF9E645-87BB-5993-E78D-8A5DCBE2DC34}" dt="2020-05-26T12:04:09.614" v="853"/>
          <ac:spMkLst>
            <pc:docMk/>
            <pc:sldMk cId="2125060729" sldId="269"/>
            <ac:spMk id="14" creationId="{472E3A19-F5D5-48FC-BB9C-48C2F68F598B}"/>
          </ac:spMkLst>
        </pc:spChg>
        <pc:spChg chg="add">
          <ac:chgData name="Shyam Khatiwada" userId="S::stw0007@softwarica.edu.np::7f399dc2-1398-41d3-a2d0-ef7eee51de93" providerId="AD" clId="Web-{6BF9E645-87BB-5993-E78D-8A5DCBE2DC34}" dt="2020-05-26T12:04:09.614" v="853"/>
          <ac:spMkLst>
            <pc:docMk/>
            <pc:sldMk cId="2125060729" sldId="269"/>
            <ac:spMk id="16" creationId="{7A62E32F-BB65-43A8-8EB5-92346890E549}"/>
          </ac:spMkLst>
        </pc:spChg>
        <pc:spChg chg="add">
          <ac:chgData name="Shyam Khatiwada" userId="S::stw0007@softwarica.edu.np::7f399dc2-1398-41d3-a2d0-ef7eee51de93" providerId="AD" clId="Web-{6BF9E645-87BB-5993-E78D-8A5DCBE2DC34}" dt="2020-05-26T12:04:09.614" v="853"/>
          <ac:spMkLst>
            <pc:docMk/>
            <pc:sldMk cId="2125060729" sldId="269"/>
            <ac:spMk id="18" creationId="{14E91B64-9FCC-451E-AFB4-A827D6329367}"/>
          </ac:spMkLst>
        </pc:spChg>
      </pc:sldChg>
      <pc:sldChg chg="delSp modSp new">
        <pc:chgData name="Shyam Khatiwada" userId="S::stw0007@softwarica.edu.np::7f399dc2-1398-41d3-a2d0-ef7eee51de93" providerId="AD" clId="Web-{6BF9E645-87BB-5993-E78D-8A5DCBE2DC34}" dt="2020-05-26T12:07:27.190" v="869" actId="20577"/>
        <pc:sldMkLst>
          <pc:docMk/>
          <pc:sldMk cId="304631597" sldId="270"/>
        </pc:sldMkLst>
        <pc:spChg chg="del">
          <ac:chgData name="Shyam Khatiwada" userId="S::stw0007@softwarica.edu.np::7f399dc2-1398-41d3-a2d0-ef7eee51de93" providerId="AD" clId="Web-{6BF9E645-87BB-5993-E78D-8A5DCBE2DC34}" dt="2020-05-26T12:05:26.807" v="855"/>
          <ac:spMkLst>
            <pc:docMk/>
            <pc:sldMk cId="304631597" sldId="270"/>
            <ac:spMk id="2" creationId="{D871FDB3-8151-47D8-ABF6-94EE71D1DA75}"/>
          </ac:spMkLst>
        </pc:spChg>
        <pc:spChg chg="mod">
          <ac:chgData name="Shyam Khatiwada" userId="S::stw0007@softwarica.edu.np::7f399dc2-1398-41d3-a2d0-ef7eee51de93" providerId="AD" clId="Web-{6BF9E645-87BB-5993-E78D-8A5DCBE2DC34}" dt="2020-05-26T12:07:27.190" v="869" actId="20577"/>
          <ac:spMkLst>
            <pc:docMk/>
            <pc:sldMk cId="304631597" sldId="270"/>
            <ac:spMk id="3" creationId="{55ACDD6B-A4C8-489D-8248-BAE0BE610115}"/>
          </ac:spMkLst>
        </pc:spChg>
      </pc:sldChg>
      <pc:sldChg chg="modSp new">
        <pc:chgData name="Shyam Khatiwada" userId="S::stw0007@softwarica.edu.np::7f399dc2-1398-41d3-a2d0-ef7eee51de93" providerId="AD" clId="Web-{6BF9E645-87BB-5993-E78D-8A5DCBE2DC34}" dt="2020-05-26T12:18:16.766" v="1394" actId="20577"/>
        <pc:sldMkLst>
          <pc:docMk/>
          <pc:sldMk cId="1816169792" sldId="271"/>
        </pc:sldMkLst>
        <pc:spChg chg="mod">
          <ac:chgData name="Shyam Khatiwada" userId="S::stw0007@softwarica.edu.np::7f399dc2-1398-41d3-a2d0-ef7eee51de93" providerId="AD" clId="Web-{6BF9E645-87BB-5993-E78D-8A5DCBE2DC34}" dt="2020-05-26T12:15:24.426" v="910" actId="20577"/>
          <ac:spMkLst>
            <pc:docMk/>
            <pc:sldMk cId="1816169792" sldId="271"/>
            <ac:spMk id="2" creationId="{54C3C816-8010-45D1-A609-3DE5442ADFD7}"/>
          </ac:spMkLst>
        </pc:spChg>
        <pc:spChg chg="mod">
          <ac:chgData name="Shyam Khatiwada" userId="S::stw0007@softwarica.edu.np::7f399dc2-1398-41d3-a2d0-ef7eee51de93" providerId="AD" clId="Web-{6BF9E645-87BB-5993-E78D-8A5DCBE2DC34}" dt="2020-05-26T12:18:16.766" v="1394" actId="20577"/>
          <ac:spMkLst>
            <pc:docMk/>
            <pc:sldMk cId="1816169792" sldId="271"/>
            <ac:spMk id="3" creationId="{A3CA6164-4D7F-41D7-8ED7-74673E6A52A5}"/>
          </ac:spMkLst>
        </pc:spChg>
      </pc:sldChg>
    </pc:docChg>
  </pc:docChgLst>
  <pc:docChgLst>
    <pc:chgData name="Shyam Khatiwada" userId="S::stw0007@softwarica.edu.np::7f399dc2-1398-41d3-a2d0-ef7eee51de93" providerId="AD" clId="Web-{4EB6E163-27AB-7FDA-E90C-98CACAB2E527}"/>
    <pc:docChg chg="mod addSld modSld modMainMaster">
      <pc:chgData name="Shyam Khatiwada" userId="S::stw0007@softwarica.edu.np::7f399dc2-1398-41d3-a2d0-ef7eee51de93" providerId="AD" clId="Web-{4EB6E163-27AB-7FDA-E90C-98CACAB2E527}" dt="2020-05-26T19:17:14.632" v="3190" actId="14100"/>
      <pc:docMkLst>
        <pc:docMk/>
      </pc:docMkLst>
      <pc:sldChg chg="addSp modSp">
        <pc:chgData name="Shyam Khatiwada" userId="S::stw0007@softwarica.edu.np::7f399dc2-1398-41d3-a2d0-ef7eee51de93" providerId="AD" clId="Web-{4EB6E163-27AB-7FDA-E90C-98CACAB2E527}" dt="2020-05-26T18:21:10.022" v="2027"/>
        <pc:sldMkLst>
          <pc:docMk/>
          <pc:sldMk cId="264467551" sldId="257"/>
        </pc:sldMkLst>
        <pc:spChg chg="add mod">
          <ac:chgData name="Shyam Khatiwada" userId="S::stw0007@softwarica.edu.np::7f399dc2-1398-41d3-a2d0-ef7eee51de93" providerId="AD" clId="Web-{4EB6E163-27AB-7FDA-E90C-98CACAB2E527}" dt="2020-05-26T18:21:10.022" v="2027"/>
          <ac:spMkLst>
            <pc:docMk/>
            <pc:sldMk cId="264467551" sldId="257"/>
            <ac:spMk id="3" creationId="{CD200D56-D2C1-4EFB-8004-C4AC30ECAD6B}"/>
          </ac:spMkLst>
        </pc:spChg>
      </pc:sldChg>
      <pc:sldChg chg="addSp modSp">
        <pc:chgData name="Shyam Khatiwada" userId="S::stw0007@softwarica.edu.np::7f399dc2-1398-41d3-a2d0-ef7eee51de93" providerId="AD" clId="Web-{4EB6E163-27AB-7FDA-E90C-98CACAB2E527}" dt="2020-05-26T18:21:10.022" v="2027"/>
        <pc:sldMkLst>
          <pc:docMk/>
          <pc:sldMk cId="2011123931" sldId="258"/>
        </pc:sldMkLst>
        <pc:spChg chg="add mod">
          <ac:chgData name="Shyam Khatiwada" userId="S::stw0007@softwarica.edu.np::7f399dc2-1398-41d3-a2d0-ef7eee51de93" providerId="AD" clId="Web-{4EB6E163-27AB-7FDA-E90C-98CACAB2E527}" dt="2020-05-26T18:21:10.022" v="2027"/>
          <ac:spMkLst>
            <pc:docMk/>
            <pc:sldMk cId="2011123931" sldId="258"/>
            <ac:spMk id="3" creationId="{1710A7A8-8C0E-46BE-AE24-38EF7ABE1757}"/>
          </ac:spMkLst>
        </pc:spChg>
      </pc:sldChg>
      <pc:sldChg chg="addSp modSp">
        <pc:chgData name="Shyam Khatiwada" userId="S::stw0007@softwarica.edu.np::7f399dc2-1398-41d3-a2d0-ef7eee51de93" providerId="AD" clId="Web-{4EB6E163-27AB-7FDA-E90C-98CACAB2E527}" dt="2020-05-26T18:21:10.022" v="2027"/>
        <pc:sldMkLst>
          <pc:docMk/>
          <pc:sldMk cId="1312887362" sldId="259"/>
        </pc:sldMkLst>
        <pc:spChg chg="add mod">
          <ac:chgData name="Shyam Khatiwada" userId="S::stw0007@softwarica.edu.np::7f399dc2-1398-41d3-a2d0-ef7eee51de93" providerId="AD" clId="Web-{4EB6E163-27AB-7FDA-E90C-98CACAB2E527}" dt="2020-05-26T18:21:10.022" v="2027"/>
          <ac:spMkLst>
            <pc:docMk/>
            <pc:sldMk cId="1312887362" sldId="259"/>
            <ac:spMk id="3" creationId="{C6007947-CC3C-4AFC-8D51-15E4B50B9B09}"/>
          </ac:spMkLst>
        </pc:spChg>
      </pc:sldChg>
      <pc:sldChg chg="addSp modSp">
        <pc:chgData name="Shyam Khatiwada" userId="S::stw0007@softwarica.edu.np::7f399dc2-1398-41d3-a2d0-ef7eee51de93" providerId="AD" clId="Web-{4EB6E163-27AB-7FDA-E90C-98CACAB2E527}" dt="2020-05-26T18:21:10.022" v="2027"/>
        <pc:sldMkLst>
          <pc:docMk/>
          <pc:sldMk cId="35744756" sldId="260"/>
        </pc:sldMkLst>
        <pc:spChg chg="add mod">
          <ac:chgData name="Shyam Khatiwada" userId="S::stw0007@softwarica.edu.np::7f399dc2-1398-41d3-a2d0-ef7eee51de93" providerId="AD" clId="Web-{4EB6E163-27AB-7FDA-E90C-98CACAB2E527}" dt="2020-05-26T18:21:10.022" v="2027"/>
          <ac:spMkLst>
            <pc:docMk/>
            <pc:sldMk cId="35744756" sldId="260"/>
            <ac:spMk id="3" creationId="{6818E1AE-1647-432B-88D5-DBD1A03D9D3F}"/>
          </ac:spMkLst>
        </pc:spChg>
      </pc:sldChg>
      <pc:sldChg chg="addSp modSp">
        <pc:chgData name="Shyam Khatiwada" userId="S::stw0007@softwarica.edu.np::7f399dc2-1398-41d3-a2d0-ef7eee51de93" providerId="AD" clId="Web-{4EB6E163-27AB-7FDA-E90C-98CACAB2E527}" dt="2020-05-26T18:21:10.022" v="2027"/>
        <pc:sldMkLst>
          <pc:docMk/>
          <pc:sldMk cId="2651502106" sldId="261"/>
        </pc:sldMkLst>
        <pc:spChg chg="add mod">
          <ac:chgData name="Shyam Khatiwada" userId="S::stw0007@softwarica.edu.np::7f399dc2-1398-41d3-a2d0-ef7eee51de93" providerId="AD" clId="Web-{4EB6E163-27AB-7FDA-E90C-98CACAB2E527}" dt="2020-05-26T18:21:10.022" v="2027"/>
          <ac:spMkLst>
            <pc:docMk/>
            <pc:sldMk cId="2651502106" sldId="261"/>
            <ac:spMk id="3" creationId="{C50D68A7-2D4D-45D3-A54D-0CA6B86C5CF6}"/>
          </ac:spMkLst>
        </pc:spChg>
      </pc:sldChg>
      <pc:sldChg chg="addSp modSp">
        <pc:chgData name="Shyam Khatiwada" userId="S::stw0007@softwarica.edu.np::7f399dc2-1398-41d3-a2d0-ef7eee51de93" providerId="AD" clId="Web-{4EB6E163-27AB-7FDA-E90C-98CACAB2E527}" dt="2020-05-26T18:21:10.022" v="2027"/>
        <pc:sldMkLst>
          <pc:docMk/>
          <pc:sldMk cId="845874800" sldId="262"/>
        </pc:sldMkLst>
        <pc:spChg chg="add mod">
          <ac:chgData name="Shyam Khatiwada" userId="S::stw0007@softwarica.edu.np::7f399dc2-1398-41d3-a2d0-ef7eee51de93" providerId="AD" clId="Web-{4EB6E163-27AB-7FDA-E90C-98CACAB2E527}" dt="2020-05-26T18:21:10.022" v="2027"/>
          <ac:spMkLst>
            <pc:docMk/>
            <pc:sldMk cId="845874800" sldId="262"/>
            <ac:spMk id="3" creationId="{A962258C-2C8C-4441-965E-3AC0A3ADB99E}"/>
          </ac:spMkLst>
        </pc:spChg>
      </pc:sldChg>
      <pc:sldChg chg="addSp modSp">
        <pc:chgData name="Shyam Khatiwada" userId="S::stw0007@softwarica.edu.np::7f399dc2-1398-41d3-a2d0-ef7eee51de93" providerId="AD" clId="Web-{4EB6E163-27AB-7FDA-E90C-98CACAB2E527}" dt="2020-05-26T18:21:10.022" v="2027"/>
        <pc:sldMkLst>
          <pc:docMk/>
          <pc:sldMk cId="3740782385" sldId="263"/>
        </pc:sldMkLst>
        <pc:spChg chg="add mod">
          <ac:chgData name="Shyam Khatiwada" userId="S::stw0007@softwarica.edu.np::7f399dc2-1398-41d3-a2d0-ef7eee51de93" providerId="AD" clId="Web-{4EB6E163-27AB-7FDA-E90C-98CACAB2E527}" dt="2020-05-26T18:21:10.022" v="2027"/>
          <ac:spMkLst>
            <pc:docMk/>
            <pc:sldMk cId="3740782385" sldId="263"/>
            <ac:spMk id="3" creationId="{07B0D9AC-85AC-477A-884F-F19C313E761A}"/>
          </ac:spMkLst>
        </pc:spChg>
      </pc:sldChg>
      <pc:sldChg chg="addSp modSp">
        <pc:chgData name="Shyam Khatiwada" userId="S::stw0007@softwarica.edu.np::7f399dc2-1398-41d3-a2d0-ef7eee51de93" providerId="AD" clId="Web-{4EB6E163-27AB-7FDA-E90C-98CACAB2E527}" dt="2020-05-26T18:21:10.022" v="2027"/>
        <pc:sldMkLst>
          <pc:docMk/>
          <pc:sldMk cId="3784150583" sldId="264"/>
        </pc:sldMkLst>
        <pc:spChg chg="add mod">
          <ac:chgData name="Shyam Khatiwada" userId="S::stw0007@softwarica.edu.np::7f399dc2-1398-41d3-a2d0-ef7eee51de93" providerId="AD" clId="Web-{4EB6E163-27AB-7FDA-E90C-98CACAB2E527}" dt="2020-05-26T18:21:10.022" v="2027"/>
          <ac:spMkLst>
            <pc:docMk/>
            <pc:sldMk cId="3784150583" sldId="264"/>
            <ac:spMk id="3" creationId="{C9CDD3CC-A4CE-4057-8A9B-A94E6054EA71}"/>
          </ac:spMkLst>
        </pc:spChg>
      </pc:sldChg>
      <pc:sldChg chg="addSp modSp">
        <pc:chgData name="Shyam Khatiwada" userId="S::stw0007@softwarica.edu.np::7f399dc2-1398-41d3-a2d0-ef7eee51de93" providerId="AD" clId="Web-{4EB6E163-27AB-7FDA-E90C-98CACAB2E527}" dt="2020-05-26T18:21:10.022" v="2027"/>
        <pc:sldMkLst>
          <pc:docMk/>
          <pc:sldMk cId="4158399701" sldId="265"/>
        </pc:sldMkLst>
        <pc:spChg chg="add mod">
          <ac:chgData name="Shyam Khatiwada" userId="S::stw0007@softwarica.edu.np::7f399dc2-1398-41d3-a2d0-ef7eee51de93" providerId="AD" clId="Web-{4EB6E163-27AB-7FDA-E90C-98CACAB2E527}" dt="2020-05-26T18:21:10.022" v="2027"/>
          <ac:spMkLst>
            <pc:docMk/>
            <pc:sldMk cId="4158399701" sldId="265"/>
            <ac:spMk id="3" creationId="{E255F14D-5461-48DB-89B3-25F3277154D5}"/>
          </ac:spMkLst>
        </pc:spChg>
      </pc:sldChg>
      <pc:sldChg chg="addSp modSp">
        <pc:chgData name="Shyam Khatiwada" userId="S::stw0007@softwarica.edu.np::7f399dc2-1398-41d3-a2d0-ef7eee51de93" providerId="AD" clId="Web-{4EB6E163-27AB-7FDA-E90C-98CACAB2E527}" dt="2020-05-26T18:21:10.022" v="2027"/>
        <pc:sldMkLst>
          <pc:docMk/>
          <pc:sldMk cId="3686305206" sldId="266"/>
        </pc:sldMkLst>
        <pc:spChg chg="add mod">
          <ac:chgData name="Shyam Khatiwada" userId="S::stw0007@softwarica.edu.np::7f399dc2-1398-41d3-a2d0-ef7eee51de93" providerId="AD" clId="Web-{4EB6E163-27AB-7FDA-E90C-98CACAB2E527}" dt="2020-05-26T18:21:10.022" v="2027"/>
          <ac:spMkLst>
            <pc:docMk/>
            <pc:sldMk cId="3686305206" sldId="266"/>
            <ac:spMk id="3" creationId="{6D875B64-B82B-4EFC-BF90-CF4615948544}"/>
          </ac:spMkLst>
        </pc:spChg>
      </pc:sldChg>
      <pc:sldChg chg="addSp modSp">
        <pc:chgData name="Shyam Khatiwada" userId="S::stw0007@softwarica.edu.np::7f399dc2-1398-41d3-a2d0-ef7eee51de93" providerId="AD" clId="Web-{4EB6E163-27AB-7FDA-E90C-98CACAB2E527}" dt="2020-05-26T18:21:10.022" v="2027"/>
        <pc:sldMkLst>
          <pc:docMk/>
          <pc:sldMk cId="3662858894" sldId="267"/>
        </pc:sldMkLst>
        <pc:spChg chg="add mod">
          <ac:chgData name="Shyam Khatiwada" userId="S::stw0007@softwarica.edu.np::7f399dc2-1398-41d3-a2d0-ef7eee51de93" providerId="AD" clId="Web-{4EB6E163-27AB-7FDA-E90C-98CACAB2E527}" dt="2020-05-26T18:21:10.022" v="2027"/>
          <ac:spMkLst>
            <pc:docMk/>
            <pc:sldMk cId="3662858894" sldId="267"/>
            <ac:spMk id="4" creationId="{75076047-D5A3-4B7D-99DE-724F12856BFA}"/>
          </ac:spMkLst>
        </pc:spChg>
      </pc:sldChg>
      <pc:sldChg chg="addSp modSp">
        <pc:chgData name="Shyam Khatiwada" userId="S::stw0007@softwarica.edu.np::7f399dc2-1398-41d3-a2d0-ef7eee51de93" providerId="AD" clId="Web-{4EB6E163-27AB-7FDA-E90C-98CACAB2E527}" dt="2020-05-26T18:21:10.022" v="2027"/>
        <pc:sldMkLst>
          <pc:docMk/>
          <pc:sldMk cId="2221943847" sldId="268"/>
        </pc:sldMkLst>
        <pc:spChg chg="add mod">
          <ac:chgData name="Shyam Khatiwada" userId="S::stw0007@softwarica.edu.np::7f399dc2-1398-41d3-a2d0-ef7eee51de93" providerId="AD" clId="Web-{4EB6E163-27AB-7FDA-E90C-98CACAB2E527}" dt="2020-05-26T18:21:10.022" v="2027"/>
          <ac:spMkLst>
            <pc:docMk/>
            <pc:sldMk cId="2221943847" sldId="268"/>
            <ac:spMk id="3" creationId="{1B37A10D-957E-4631-B8F1-1BF26AFE4969}"/>
          </ac:spMkLst>
        </pc:spChg>
      </pc:sldChg>
      <pc:sldChg chg="addSp modSp">
        <pc:chgData name="Shyam Khatiwada" userId="S::stw0007@softwarica.edu.np::7f399dc2-1398-41d3-a2d0-ef7eee51de93" providerId="AD" clId="Web-{4EB6E163-27AB-7FDA-E90C-98CACAB2E527}" dt="2020-05-26T18:21:10.022" v="2027"/>
        <pc:sldMkLst>
          <pc:docMk/>
          <pc:sldMk cId="2125060729" sldId="269"/>
        </pc:sldMkLst>
        <pc:spChg chg="add mod">
          <ac:chgData name="Shyam Khatiwada" userId="S::stw0007@softwarica.edu.np::7f399dc2-1398-41d3-a2d0-ef7eee51de93" providerId="AD" clId="Web-{4EB6E163-27AB-7FDA-E90C-98CACAB2E527}" dt="2020-05-26T18:21:10.022" v="2027"/>
          <ac:spMkLst>
            <pc:docMk/>
            <pc:sldMk cId="2125060729" sldId="269"/>
            <ac:spMk id="4" creationId="{50F4951E-6A63-4001-9146-01A70FE44D10}"/>
          </ac:spMkLst>
        </pc:spChg>
      </pc:sldChg>
      <pc:sldChg chg="addSp modSp">
        <pc:chgData name="Shyam Khatiwada" userId="S::stw0007@softwarica.edu.np::7f399dc2-1398-41d3-a2d0-ef7eee51de93" providerId="AD" clId="Web-{4EB6E163-27AB-7FDA-E90C-98CACAB2E527}" dt="2020-05-26T18:21:10.022" v="2027"/>
        <pc:sldMkLst>
          <pc:docMk/>
          <pc:sldMk cId="304631597" sldId="270"/>
        </pc:sldMkLst>
        <pc:spChg chg="add mod">
          <ac:chgData name="Shyam Khatiwada" userId="S::stw0007@softwarica.edu.np::7f399dc2-1398-41d3-a2d0-ef7eee51de93" providerId="AD" clId="Web-{4EB6E163-27AB-7FDA-E90C-98CACAB2E527}" dt="2020-05-26T18:21:10.022" v="2027"/>
          <ac:spMkLst>
            <pc:docMk/>
            <pc:sldMk cId="304631597" sldId="270"/>
            <ac:spMk id="2" creationId="{8753E4E9-E049-403D-A83B-E2337C72D8F6}"/>
          </ac:spMkLst>
        </pc:spChg>
      </pc:sldChg>
      <pc:sldChg chg="addSp modSp">
        <pc:chgData name="Shyam Khatiwada" userId="S::stw0007@softwarica.edu.np::7f399dc2-1398-41d3-a2d0-ef7eee51de93" providerId="AD" clId="Web-{4EB6E163-27AB-7FDA-E90C-98CACAB2E527}" dt="2020-05-26T18:21:10.022" v="2027"/>
        <pc:sldMkLst>
          <pc:docMk/>
          <pc:sldMk cId="1816169792" sldId="271"/>
        </pc:sldMkLst>
        <pc:spChg chg="add mod">
          <ac:chgData name="Shyam Khatiwada" userId="S::stw0007@softwarica.edu.np::7f399dc2-1398-41d3-a2d0-ef7eee51de93" providerId="AD" clId="Web-{4EB6E163-27AB-7FDA-E90C-98CACAB2E527}" dt="2020-05-26T18:21:10.022" v="2027"/>
          <ac:spMkLst>
            <pc:docMk/>
            <pc:sldMk cId="1816169792" sldId="271"/>
            <ac:spMk id="7" creationId="{737AA8DD-5DAF-4ADF-BABB-6D7041F91E96}"/>
          </ac:spMkLst>
        </pc:spChg>
      </pc:sldChg>
      <pc:sldChg chg="addSp modSp">
        <pc:chgData name="Shyam Khatiwada" userId="S::stw0007@softwarica.edu.np::7f399dc2-1398-41d3-a2d0-ef7eee51de93" providerId="AD" clId="Web-{4EB6E163-27AB-7FDA-E90C-98CACAB2E527}" dt="2020-05-26T18:21:10.022" v="2027"/>
        <pc:sldMkLst>
          <pc:docMk/>
          <pc:sldMk cId="1938330873" sldId="272"/>
        </pc:sldMkLst>
        <pc:spChg chg="add mod">
          <ac:chgData name="Shyam Khatiwada" userId="S::stw0007@softwarica.edu.np::7f399dc2-1398-41d3-a2d0-ef7eee51de93" providerId="AD" clId="Web-{4EB6E163-27AB-7FDA-E90C-98CACAB2E527}" dt="2020-05-26T18:21:10.022" v="2027"/>
          <ac:spMkLst>
            <pc:docMk/>
            <pc:sldMk cId="1938330873" sldId="272"/>
            <ac:spMk id="18" creationId="{E55C3DCE-36E3-4960-ACF1-C18A642CDE35}"/>
          </ac:spMkLst>
        </pc:spChg>
      </pc:sldChg>
      <pc:sldChg chg="addSp delSp modSp mod setBg">
        <pc:chgData name="Shyam Khatiwada" userId="S::stw0007@softwarica.edu.np::7f399dc2-1398-41d3-a2d0-ef7eee51de93" providerId="AD" clId="Web-{4EB6E163-27AB-7FDA-E90C-98CACAB2E527}" dt="2020-05-26T18:21:10.022" v="2027"/>
        <pc:sldMkLst>
          <pc:docMk/>
          <pc:sldMk cId="1821510805" sldId="273"/>
        </pc:sldMkLst>
        <pc:spChg chg="mod">
          <ac:chgData name="Shyam Khatiwada" userId="S::stw0007@softwarica.edu.np::7f399dc2-1398-41d3-a2d0-ef7eee51de93" providerId="AD" clId="Web-{4EB6E163-27AB-7FDA-E90C-98CACAB2E527}" dt="2020-05-26T16:48:34.338" v="845" actId="20577"/>
          <ac:spMkLst>
            <pc:docMk/>
            <pc:sldMk cId="1821510805" sldId="273"/>
            <ac:spMk id="2" creationId="{745BACDB-BC1E-4D3B-AF66-DB1FE65B5E46}"/>
          </ac:spMkLst>
        </pc:spChg>
        <pc:spChg chg="add del mod">
          <ac:chgData name="Shyam Khatiwada" userId="S::stw0007@softwarica.edu.np::7f399dc2-1398-41d3-a2d0-ef7eee51de93" providerId="AD" clId="Web-{4EB6E163-27AB-7FDA-E90C-98CACAB2E527}" dt="2020-05-26T16:50:31.842" v="913" actId="20577"/>
          <ac:spMkLst>
            <pc:docMk/>
            <pc:sldMk cId="1821510805" sldId="273"/>
            <ac:spMk id="3" creationId="{38D5825F-AA3F-42A2-BB38-6FF79C5EB9ED}"/>
          </ac:spMkLst>
        </pc:spChg>
        <pc:spChg chg="add mod">
          <ac:chgData name="Shyam Khatiwada" userId="S::stw0007@softwarica.edu.np::7f399dc2-1398-41d3-a2d0-ef7eee51de93" providerId="AD" clId="Web-{4EB6E163-27AB-7FDA-E90C-98CACAB2E527}" dt="2020-05-26T18:21:10.022" v="2027"/>
          <ac:spMkLst>
            <pc:docMk/>
            <pc:sldMk cId="1821510805" sldId="273"/>
            <ac:spMk id="4" creationId="{16C47588-C70C-4522-895D-77A510A3C553}"/>
          </ac:spMkLst>
        </pc:spChg>
        <pc:spChg chg="add del">
          <ac:chgData name="Shyam Khatiwada" userId="S::stw0007@softwarica.edu.np::7f399dc2-1398-41d3-a2d0-ef7eee51de93" providerId="AD" clId="Web-{4EB6E163-27AB-7FDA-E90C-98CACAB2E527}" dt="2020-05-26T16:17:03.500" v="3"/>
          <ac:spMkLst>
            <pc:docMk/>
            <pc:sldMk cId="1821510805" sldId="273"/>
            <ac:spMk id="6" creationId="{B34F5AD2-EDBD-4BBD-A55C-EAFFD0C7097A}"/>
          </ac:spMkLst>
        </pc:spChg>
        <pc:spChg chg="add del">
          <ac:chgData name="Shyam Khatiwada" userId="S::stw0007@softwarica.edu.np::7f399dc2-1398-41d3-a2d0-ef7eee51de93" providerId="AD" clId="Web-{4EB6E163-27AB-7FDA-E90C-98CACAB2E527}" dt="2020-05-26T16:17:03.500" v="3"/>
          <ac:spMkLst>
            <pc:docMk/>
            <pc:sldMk cId="1821510805" sldId="273"/>
            <ac:spMk id="7" creationId="{C3896A03-3945-419A-B66B-4EE266EDD152}"/>
          </ac:spMkLst>
        </pc:spChg>
        <pc:spChg chg="add del">
          <ac:chgData name="Shyam Khatiwada" userId="S::stw0007@softwarica.edu.np::7f399dc2-1398-41d3-a2d0-ef7eee51de93" providerId="AD" clId="Web-{4EB6E163-27AB-7FDA-E90C-98CACAB2E527}" dt="2020-05-26T16:16:35.467" v="1"/>
          <ac:spMkLst>
            <pc:docMk/>
            <pc:sldMk cId="1821510805" sldId="273"/>
            <ac:spMk id="9" creationId="{08E89D5E-1885-4160-AC77-CC471DD1D0DB}"/>
          </ac:spMkLst>
        </pc:spChg>
        <pc:spChg chg="add">
          <ac:chgData name="Shyam Khatiwada" userId="S::stw0007@softwarica.edu.np::7f399dc2-1398-41d3-a2d0-ef7eee51de93" providerId="AD" clId="Web-{4EB6E163-27AB-7FDA-E90C-98CACAB2E527}" dt="2020-05-26T16:17:03.515" v="4"/>
          <ac:spMkLst>
            <pc:docMk/>
            <pc:sldMk cId="1821510805" sldId="273"/>
            <ac:spMk id="10" creationId="{5DD103AA-7536-490B-973F-73CA63A7ED09}"/>
          </ac:spMkLst>
        </pc:spChg>
        <pc:graphicFrameChg chg="add del">
          <ac:chgData name="Shyam Khatiwada" userId="S::stw0007@softwarica.edu.np::7f399dc2-1398-41d3-a2d0-ef7eee51de93" providerId="AD" clId="Web-{4EB6E163-27AB-7FDA-E90C-98CACAB2E527}" dt="2020-05-26T16:16:35.467" v="1"/>
          <ac:graphicFrameMkLst>
            <pc:docMk/>
            <pc:sldMk cId="1821510805" sldId="273"/>
            <ac:graphicFrameMk id="5" creationId="{A89ACA6D-8140-4DA5-A566-654D4088739F}"/>
          </ac:graphicFrameMkLst>
        </pc:graphicFrameChg>
        <pc:graphicFrameChg chg="add del">
          <ac:chgData name="Shyam Khatiwada" userId="S::stw0007@softwarica.edu.np::7f399dc2-1398-41d3-a2d0-ef7eee51de93" providerId="AD" clId="Web-{4EB6E163-27AB-7FDA-E90C-98CACAB2E527}" dt="2020-05-26T16:17:03.500" v="3"/>
          <ac:graphicFrameMkLst>
            <pc:docMk/>
            <pc:sldMk cId="1821510805" sldId="273"/>
            <ac:graphicFrameMk id="8" creationId="{91160A9C-EA99-4B0A-933F-B2D944F4B432}"/>
          </ac:graphicFrameMkLst>
        </pc:graphicFrameChg>
        <pc:picChg chg="add">
          <ac:chgData name="Shyam Khatiwada" userId="S::stw0007@softwarica.edu.np::7f399dc2-1398-41d3-a2d0-ef7eee51de93" providerId="AD" clId="Web-{4EB6E163-27AB-7FDA-E90C-98CACAB2E527}" dt="2020-05-26T16:17:03.515" v="4"/>
          <ac:picMkLst>
            <pc:docMk/>
            <pc:sldMk cId="1821510805" sldId="273"/>
            <ac:picMk id="12" creationId="{3EEBF2F3-D45F-43BD-96F5-FA135D673003}"/>
          </ac:picMkLst>
        </pc:picChg>
        <pc:cxnChg chg="add del">
          <ac:chgData name="Shyam Khatiwada" userId="S::stw0007@softwarica.edu.np::7f399dc2-1398-41d3-a2d0-ef7eee51de93" providerId="AD" clId="Web-{4EB6E163-27AB-7FDA-E90C-98CACAB2E527}" dt="2020-05-26T16:16:35.467" v="1"/>
          <ac:cxnSpMkLst>
            <pc:docMk/>
            <pc:sldMk cId="1821510805" sldId="273"/>
            <ac:cxnSpMk id="11" creationId="{550D2BD1-98F9-412D-905B-3A843EF4078B}"/>
          </ac:cxnSpMkLst>
        </pc:cxnChg>
      </pc:sldChg>
      <pc:sldChg chg="addSp modSp new">
        <pc:chgData name="Shyam Khatiwada" userId="S::stw0007@softwarica.edu.np::7f399dc2-1398-41d3-a2d0-ef7eee51de93" providerId="AD" clId="Web-{4EB6E163-27AB-7FDA-E90C-98CACAB2E527}" dt="2020-05-26T18:21:10.022" v="2027"/>
        <pc:sldMkLst>
          <pc:docMk/>
          <pc:sldMk cId="1577205077" sldId="274"/>
        </pc:sldMkLst>
        <pc:spChg chg="mod">
          <ac:chgData name="Shyam Khatiwada" userId="S::stw0007@softwarica.edu.np::7f399dc2-1398-41d3-a2d0-ef7eee51de93" providerId="AD" clId="Web-{4EB6E163-27AB-7FDA-E90C-98CACAB2E527}" dt="2020-05-26T16:29:12.319" v="248" actId="20577"/>
          <ac:spMkLst>
            <pc:docMk/>
            <pc:sldMk cId="1577205077" sldId="274"/>
            <ac:spMk id="2" creationId="{26CCA4BE-3AF0-4924-8E43-B2FC43C28A11}"/>
          </ac:spMkLst>
        </pc:spChg>
        <pc:spChg chg="mod">
          <ac:chgData name="Shyam Khatiwada" userId="S::stw0007@softwarica.edu.np::7f399dc2-1398-41d3-a2d0-ef7eee51de93" providerId="AD" clId="Web-{4EB6E163-27AB-7FDA-E90C-98CACAB2E527}" dt="2020-05-26T16:25:29.796" v="178"/>
          <ac:spMkLst>
            <pc:docMk/>
            <pc:sldMk cId="1577205077" sldId="274"/>
            <ac:spMk id="3" creationId="{63088D2D-7E4B-442B-8260-B97811A32D6B}"/>
          </ac:spMkLst>
        </pc:spChg>
        <pc:spChg chg="add mod">
          <ac:chgData name="Shyam Khatiwada" userId="S::stw0007@softwarica.edu.np::7f399dc2-1398-41d3-a2d0-ef7eee51de93" providerId="AD" clId="Web-{4EB6E163-27AB-7FDA-E90C-98CACAB2E527}" dt="2020-05-26T18:21:10.022" v="2027"/>
          <ac:spMkLst>
            <pc:docMk/>
            <pc:sldMk cId="1577205077" sldId="274"/>
            <ac:spMk id="4" creationId="{8AA38D78-F5E7-4DC1-AE6E-96CE4E3EF964}"/>
          </ac:spMkLst>
        </pc:spChg>
      </pc:sldChg>
      <pc:sldChg chg="addSp modSp new">
        <pc:chgData name="Shyam Khatiwada" userId="S::stw0007@softwarica.edu.np::7f399dc2-1398-41d3-a2d0-ef7eee51de93" providerId="AD" clId="Web-{4EB6E163-27AB-7FDA-E90C-98CACAB2E527}" dt="2020-05-26T18:21:10.022" v="2027"/>
        <pc:sldMkLst>
          <pc:docMk/>
          <pc:sldMk cId="1079495706" sldId="275"/>
        </pc:sldMkLst>
        <pc:spChg chg="mod">
          <ac:chgData name="Shyam Khatiwada" userId="S::stw0007@softwarica.edu.np::7f399dc2-1398-41d3-a2d0-ef7eee51de93" providerId="AD" clId="Web-{4EB6E163-27AB-7FDA-E90C-98CACAB2E527}" dt="2020-05-26T16:27:29.847" v="200" actId="20577"/>
          <ac:spMkLst>
            <pc:docMk/>
            <pc:sldMk cId="1079495706" sldId="275"/>
            <ac:spMk id="2" creationId="{43FD5824-C299-48F7-9659-8D79CE0760A2}"/>
          </ac:spMkLst>
        </pc:spChg>
        <pc:spChg chg="mod">
          <ac:chgData name="Shyam Khatiwada" userId="S::stw0007@softwarica.edu.np::7f399dc2-1398-41d3-a2d0-ef7eee51de93" providerId="AD" clId="Web-{4EB6E163-27AB-7FDA-E90C-98CACAB2E527}" dt="2020-05-26T16:27:57.254" v="206"/>
          <ac:spMkLst>
            <pc:docMk/>
            <pc:sldMk cId="1079495706" sldId="275"/>
            <ac:spMk id="3" creationId="{7749490D-0A2E-4D7E-94EC-33522983A53F}"/>
          </ac:spMkLst>
        </pc:spChg>
        <pc:spChg chg="add mod">
          <ac:chgData name="Shyam Khatiwada" userId="S::stw0007@softwarica.edu.np::7f399dc2-1398-41d3-a2d0-ef7eee51de93" providerId="AD" clId="Web-{4EB6E163-27AB-7FDA-E90C-98CACAB2E527}" dt="2020-05-26T18:21:10.022" v="2027"/>
          <ac:spMkLst>
            <pc:docMk/>
            <pc:sldMk cId="1079495706" sldId="275"/>
            <ac:spMk id="4" creationId="{733CEFAB-98AA-4C08-9412-DD3DCEAA4A7B}"/>
          </ac:spMkLst>
        </pc:spChg>
      </pc:sldChg>
      <pc:sldChg chg="addSp modSp new">
        <pc:chgData name="Shyam Khatiwada" userId="S::stw0007@softwarica.edu.np::7f399dc2-1398-41d3-a2d0-ef7eee51de93" providerId="AD" clId="Web-{4EB6E163-27AB-7FDA-E90C-98CACAB2E527}" dt="2020-05-26T18:21:10.022" v="2027"/>
        <pc:sldMkLst>
          <pc:docMk/>
          <pc:sldMk cId="1042500795" sldId="276"/>
        </pc:sldMkLst>
        <pc:spChg chg="mod">
          <ac:chgData name="Shyam Khatiwada" userId="S::stw0007@softwarica.edu.np::7f399dc2-1398-41d3-a2d0-ef7eee51de93" providerId="AD" clId="Web-{4EB6E163-27AB-7FDA-E90C-98CACAB2E527}" dt="2020-05-26T16:28:53.459" v="246" actId="20577"/>
          <ac:spMkLst>
            <pc:docMk/>
            <pc:sldMk cId="1042500795" sldId="276"/>
            <ac:spMk id="2" creationId="{1C49101A-7289-4710-BB9E-7E41ECA3726F}"/>
          </ac:spMkLst>
        </pc:spChg>
        <pc:spChg chg="mod">
          <ac:chgData name="Shyam Khatiwada" userId="S::stw0007@softwarica.edu.np::7f399dc2-1398-41d3-a2d0-ef7eee51de93" providerId="AD" clId="Web-{4EB6E163-27AB-7FDA-E90C-98CACAB2E527}" dt="2020-05-26T16:31:14.400" v="298"/>
          <ac:spMkLst>
            <pc:docMk/>
            <pc:sldMk cId="1042500795" sldId="276"/>
            <ac:spMk id="3" creationId="{B124CF54-139C-40B3-B4BF-266658546413}"/>
          </ac:spMkLst>
        </pc:spChg>
        <pc:spChg chg="add mod">
          <ac:chgData name="Shyam Khatiwada" userId="S::stw0007@softwarica.edu.np::7f399dc2-1398-41d3-a2d0-ef7eee51de93" providerId="AD" clId="Web-{4EB6E163-27AB-7FDA-E90C-98CACAB2E527}" dt="2020-05-26T18:21:10.022" v="2027"/>
          <ac:spMkLst>
            <pc:docMk/>
            <pc:sldMk cId="1042500795" sldId="276"/>
            <ac:spMk id="4" creationId="{068969A7-E4F3-48E6-B08F-556C4D78E376}"/>
          </ac:spMkLst>
        </pc:spChg>
      </pc:sldChg>
      <pc:sldChg chg="addSp modSp new">
        <pc:chgData name="Shyam Khatiwada" userId="S::stw0007@softwarica.edu.np::7f399dc2-1398-41d3-a2d0-ef7eee51de93" providerId="AD" clId="Web-{4EB6E163-27AB-7FDA-E90C-98CACAB2E527}" dt="2020-05-26T18:21:10.022" v="2027"/>
        <pc:sldMkLst>
          <pc:docMk/>
          <pc:sldMk cId="2891028767" sldId="277"/>
        </pc:sldMkLst>
        <pc:spChg chg="mod">
          <ac:chgData name="Shyam Khatiwada" userId="S::stw0007@softwarica.edu.np::7f399dc2-1398-41d3-a2d0-ef7eee51de93" providerId="AD" clId="Web-{4EB6E163-27AB-7FDA-E90C-98CACAB2E527}" dt="2020-05-26T16:33:25.201" v="330" actId="14100"/>
          <ac:spMkLst>
            <pc:docMk/>
            <pc:sldMk cId="2891028767" sldId="277"/>
            <ac:spMk id="2" creationId="{79B05F6B-9727-4F1C-BB33-8887EB20B6AC}"/>
          </ac:spMkLst>
        </pc:spChg>
        <pc:spChg chg="mod">
          <ac:chgData name="Shyam Khatiwada" userId="S::stw0007@softwarica.edu.np::7f399dc2-1398-41d3-a2d0-ef7eee51de93" providerId="AD" clId="Web-{4EB6E163-27AB-7FDA-E90C-98CACAB2E527}" dt="2020-05-26T16:42:33.874" v="697" actId="20577"/>
          <ac:spMkLst>
            <pc:docMk/>
            <pc:sldMk cId="2891028767" sldId="277"/>
            <ac:spMk id="3" creationId="{A2666526-F471-40FD-9B3E-B5272E34EEF6}"/>
          </ac:spMkLst>
        </pc:spChg>
        <pc:spChg chg="add mod">
          <ac:chgData name="Shyam Khatiwada" userId="S::stw0007@softwarica.edu.np::7f399dc2-1398-41d3-a2d0-ef7eee51de93" providerId="AD" clId="Web-{4EB6E163-27AB-7FDA-E90C-98CACAB2E527}" dt="2020-05-26T18:21:10.022" v="2027"/>
          <ac:spMkLst>
            <pc:docMk/>
            <pc:sldMk cId="2891028767" sldId="277"/>
            <ac:spMk id="4" creationId="{9DFA1753-2160-4FF1-8A3D-2B784945BFBC}"/>
          </ac:spMkLst>
        </pc:spChg>
      </pc:sldChg>
      <pc:sldChg chg="addSp modSp new">
        <pc:chgData name="Shyam Khatiwada" userId="S::stw0007@softwarica.edu.np::7f399dc2-1398-41d3-a2d0-ef7eee51de93" providerId="AD" clId="Web-{4EB6E163-27AB-7FDA-E90C-98CACAB2E527}" dt="2020-05-26T18:21:10.022" v="2027"/>
        <pc:sldMkLst>
          <pc:docMk/>
          <pc:sldMk cId="273396166" sldId="278"/>
        </pc:sldMkLst>
        <pc:spChg chg="mod">
          <ac:chgData name="Shyam Khatiwada" userId="S::stw0007@softwarica.edu.np::7f399dc2-1398-41d3-a2d0-ef7eee51de93" providerId="AD" clId="Web-{4EB6E163-27AB-7FDA-E90C-98CACAB2E527}" dt="2020-05-26T16:42:56.062" v="702" actId="20577"/>
          <ac:spMkLst>
            <pc:docMk/>
            <pc:sldMk cId="273396166" sldId="278"/>
            <ac:spMk id="2" creationId="{D152FEFB-519E-4B8E-9B1A-F4F9758AAFA5}"/>
          </ac:spMkLst>
        </pc:spChg>
        <pc:spChg chg="mod">
          <ac:chgData name="Shyam Khatiwada" userId="S::stw0007@softwarica.edu.np::7f399dc2-1398-41d3-a2d0-ef7eee51de93" providerId="AD" clId="Web-{4EB6E163-27AB-7FDA-E90C-98CACAB2E527}" dt="2020-05-26T16:41:32.357" v="623"/>
          <ac:spMkLst>
            <pc:docMk/>
            <pc:sldMk cId="273396166" sldId="278"/>
            <ac:spMk id="3" creationId="{1DA149F2-978F-4515-AEC8-4DDD14B36C9D}"/>
          </ac:spMkLst>
        </pc:spChg>
        <pc:spChg chg="add mod">
          <ac:chgData name="Shyam Khatiwada" userId="S::stw0007@softwarica.edu.np::7f399dc2-1398-41d3-a2d0-ef7eee51de93" providerId="AD" clId="Web-{4EB6E163-27AB-7FDA-E90C-98CACAB2E527}" dt="2020-05-26T18:21:10.022" v="2027"/>
          <ac:spMkLst>
            <pc:docMk/>
            <pc:sldMk cId="273396166" sldId="278"/>
            <ac:spMk id="4" creationId="{4949BAE1-F661-4351-8AD6-19C95FA7726F}"/>
          </ac:spMkLst>
        </pc:spChg>
      </pc:sldChg>
      <pc:sldChg chg="addSp modSp new">
        <pc:chgData name="Shyam Khatiwada" userId="S::stw0007@softwarica.edu.np::7f399dc2-1398-41d3-a2d0-ef7eee51de93" providerId="AD" clId="Web-{4EB6E163-27AB-7FDA-E90C-98CACAB2E527}" dt="2020-05-26T18:21:10.022" v="2027"/>
        <pc:sldMkLst>
          <pc:docMk/>
          <pc:sldMk cId="2867992490" sldId="279"/>
        </pc:sldMkLst>
        <pc:spChg chg="mod">
          <ac:chgData name="Shyam Khatiwada" userId="S::stw0007@softwarica.edu.np::7f399dc2-1398-41d3-a2d0-ef7eee51de93" providerId="AD" clId="Web-{4EB6E163-27AB-7FDA-E90C-98CACAB2E527}" dt="2020-05-26T16:43:19.891" v="719" actId="20577"/>
          <ac:spMkLst>
            <pc:docMk/>
            <pc:sldMk cId="2867992490" sldId="279"/>
            <ac:spMk id="2" creationId="{7F2F7EE3-2BB3-4B23-BE5F-72D39FA6B82C}"/>
          </ac:spMkLst>
        </pc:spChg>
        <pc:spChg chg="mod">
          <ac:chgData name="Shyam Khatiwada" userId="S::stw0007@softwarica.edu.np::7f399dc2-1398-41d3-a2d0-ef7eee51de93" providerId="AD" clId="Web-{4EB6E163-27AB-7FDA-E90C-98CACAB2E527}" dt="2020-05-26T16:45:17.035" v="805"/>
          <ac:spMkLst>
            <pc:docMk/>
            <pc:sldMk cId="2867992490" sldId="279"/>
            <ac:spMk id="3" creationId="{DB1825CF-AFFE-4EF4-AE0A-F81DFA5B8DB8}"/>
          </ac:spMkLst>
        </pc:spChg>
        <pc:spChg chg="add mod">
          <ac:chgData name="Shyam Khatiwada" userId="S::stw0007@softwarica.edu.np::7f399dc2-1398-41d3-a2d0-ef7eee51de93" providerId="AD" clId="Web-{4EB6E163-27AB-7FDA-E90C-98CACAB2E527}" dt="2020-05-26T18:21:10.022" v="2027"/>
          <ac:spMkLst>
            <pc:docMk/>
            <pc:sldMk cId="2867992490" sldId="279"/>
            <ac:spMk id="4" creationId="{609B34FE-D48D-47DC-A796-87E18792E75D}"/>
          </ac:spMkLst>
        </pc:spChg>
      </pc:sldChg>
      <pc:sldChg chg="addSp modSp new">
        <pc:chgData name="Shyam Khatiwada" userId="S::stw0007@softwarica.edu.np::7f399dc2-1398-41d3-a2d0-ef7eee51de93" providerId="AD" clId="Web-{4EB6E163-27AB-7FDA-E90C-98CACAB2E527}" dt="2020-05-26T18:21:10.022" v="2027"/>
        <pc:sldMkLst>
          <pc:docMk/>
          <pc:sldMk cId="3590538077" sldId="280"/>
        </pc:sldMkLst>
        <pc:spChg chg="mod">
          <ac:chgData name="Shyam Khatiwada" userId="S::stw0007@softwarica.edu.np::7f399dc2-1398-41d3-a2d0-ef7eee51de93" providerId="AD" clId="Web-{4EB6E163-27AB-7FDA-E90C-98CACAB2E527}" dt="2020-05-26T16:52:25.517" v="933" actId="20577"/>
          <ac:spMkLst>
            <pc:docMk/>
            <pc:sldMk cId="3590538077" sldId="280"/>
            <ac:spMk id="2" creationId="{987ED8AF-7DBA-4CA7-992A-DD3187073FF2}"/>
          </ac:spMkLst>
        </pc:spChg>
        <pc:spChg chg="mod">
          <ac:chgData name="Shyam Khatiwada" userId="S::stw0007@softwarica.edu.np::7f399dc2-1398-41d3-a2d0-ef7eee51de93" providerId="AD" clId="Web-{4EB6E163-27AB-7FDA-E90C-98CACAB2E527}" dt="2020-05-26T16:56:19.899" v="1188" actId="20577"/>
          <ac:spMkLst>
            <pc:docMk/>
            <pc:sldMk cId="3590538077" sldId="280"/>
            <ac:spMk id="3" creationId="{F44F7B55-6F99-4AA9-B0AA-ADA9BF678298}"/>
          </ac:spMkLst>
        </pc:spChg>
        <pc:spChg chg="add mod">
          <ac:chgData name="Shyam Khatiwada" userId="S::stw0007@softwarica.edu.np::7f399dc2-1398-41d3-a2d0-ef7eee51de93" providerId="AD" clId="Web-{4EB6E163-27AB-7FDA-E90C-98CACAB2E527}" dt="2020-05-26T18:21:10.022" v="2027"/>
          <ac:spMkLst>
            <pc:docMk/>
            <pc:sldMk cId="3590538077" sldId="280"/>
            <ac:spMk id="4" creationId="{5E5E1826-8C4C-4967-9C17-0C0AD9A287C4}"/>
          </ac:spMkLst>
        </pc:spChg>
      </pc:sldChg>
      <pc:sldChg chg="addSp modSp new">
        <pc:chgData name="Shyam Khatiwada" userId="S::stw0007@softwarica.edu.np::7f399dc2-1398-41d3-a2d0-ef7eee51de93" providerId="AD" clId="Web-{4EB6E163-27AB-7FDA-E90C-98CACAB2E527}" dt="2020-05-26T18:21:10.022" v="2027"/>
        <pc:sldMkLst>
          <pc:docMk/>
          <pc:sldMk cId="1875842881" sldId="281"/>
        </pc:sldMkLst>
        <pc:spChg chg="mod">
          <ac:chgData name="Shyam Khatiwada" userId="S::stw0007@softwarica.edu.np::7f399dc2-1398-41d3-a2d0-ef7eee51de93" providerId="AD" clId="Web-{4EB6E163-27AB-7FDA-E90C-98CACAB2E527}" dt="2020-05-26T16:58:41.856" v="1313" actId="20577"/>
          <ac:spMkLst>
            <pc:docMk/>
            <pc:sldMk cId="1875842881" sldId="281"/>
            <ac:spMk id="2" creationId="{07EF6A39-6886-43F6-9D55-BB955B99B240}"/>
          </ac:spMkLst>
        </pc:spChg>
        <pc:spChg chg="mod">
          <ac:chgData name="Shyam Khatiwada" userId="S::stw0007@softwarica.edu.np::7f399dc2-1398-41d3-a2d0-ef7eee51de93" providerId="AD" clId="Web-{4EB6E163-27AB-7FDA-E90C-98CACAB2E527}" dt="2020-05-26T16:59:08.513" v="1327"/>
          <ac:spMkLst>
            <pc:docMk/>
            <pc:sldMk cId="1875842881" sldId="281"/>
            <ac:spMk id="3" creationId="{8D468BF2-67DD-4DCA-93D9-5431FFE0D581}"/>
          </ac:spMkLst>
        </pc:spChg>
        <pc:spChg chg="add mod">
          <ac:chgData name="Shyam Khatiwada" userId="S::stw0007@softwarica.edu.np::7f399dc2-1398-41d3-a2d0-ef7eee51de93" providerId="AD" clId="Web-{4EB6E163-27AB-7FDA-E90C-98CACAB2E527}" dt="2020-05-26T18:21:10.022" v="2027"/>
          <ac:spMkLst>
            <pc:docMk/>
            <pc:sldMk cId="1875842881" sldId="281"/>
            <ac:spMk id="4" creationId="{7AEA9E85-B394-4C39-90C9-865A7DA20EF8}"/>
          </ac:spMkLst>
        </pc:spChg>
      </pc:sldChg>
      <pc:sldChg chg="addSp modSp new">
        <pc:chgData name="Shyam Khatiwada" userId="S::stw0007@softwarica.edu.np::7f399dc2-1398-41d3-a2d0-ef7eee51de93" providerId="AD" clId="Web-{4EB6E163-27AB-7FDA-E90C-98CACAB2E527}" dt="2020-05-26T18:21:10.022" v="2027"/>
        <pc:sldMkLst>
          <pc:docMk/>
          <pc:sldMk cId="313934308" sldId="282"/>
        </pc:sldMkLst>
        <pc:spChg chg="mod">
          <ac:chgData name="Shyam Khatiwada" userId="S::stw0007@softwarica.edu.np::7f399dc2-1398-41d3-a2d0-ef7eee51de93" providerId="AD" clId="Web-{4EB6E163-27AB-7FDA-E90C-98CACAB2E527}" dt="2020-05-26T16:59:42.030" v="1339" actId="20577"/>
          <ac:spMkLst>
            <pc:docMk/>
            <pc:sldMk cId="313934308" sldId="282"/>
            <ac:spMk id="2" creationId="{461C2DE0-081D-4E32-9A6A-CC80B0F99622}"/>
          </ac:spMkLst>
        </pc:spChg>
        <pc:spChg chg="mod">
          <ac:chgData name="Shyam Khatiwada" userId="S::stw0007@softwarica.edu.np::7f399dc2-1398-41d3-a2d0-ef7eee51de93" providerId="AD" clId="Web-{4EB6E163-27AB-7FDA-E90C-98CACAB2E527}" dt="2020-05-26T17:06:20.464" v="1686" actId="20577"/>
          <ac:spMkLst>
            <pc:docMk/>
            <pc:sldMk cId="313934308" sldId="282"/>
            <ac:spMk id="3" creationId="{E8054543-1ACB-4B25-85E0-2F9563D711DE}"/>
          </ac:spMkLst>
        </pc:spChg>
        <pc:spChg chg="add mod">
          <ac:chgData name="Shyam Khatiwada" userId="S::stw0007@softwarica.edu.np::7f399dc2-1398-41d3-a2d0-ef7eee51de93" providerId="AD" clId="Web-{4EB6E163-27AB-7FDA-E90C-98CACAB2E527}" dt="2020-05-26T18:21:10.022" v="2027"/>
          <ac:spMkLst>
            <pc:docMk/>
            <pc:sldMk cId="313934308" sldId="282"/>
            <ac:spMk id="4" creationId="{D04FEEBA-5EF8-40EA-9781-C1454E49343C}"/>
          </ac:spMkLst>
        </pc:spChg>
      </pc:sldChg>
      <pc:sldChg chg="addSp modSp new">
        <pc:chgData name="Shyam Khatiwada" userId="S::stw0007@softwarica.edu.np::7f399dc2-1398-41d3-a2d0-ef7eee51de93" providerId="AD" clId="Web-{4EB6E163-27AB-7FDA-E90C-98CACAB2E527}" dt="2020-05-26T18:21:10.022" v="2027"/>
        <pc:sldMkLst>
          <pc:docMk/>
          <pc:sldMk cId="151597192" sldId="283"/>
        </pc:sldMkLst>
        <pc:spChg chg="mod">
          <ac:chgData name="Shyam Khatiwada" userId="S::stw0007@softwarica.edu.np::7f399dc2-1398-41d3-a2d0-ef7eee51de93" providerId="AD" clId="Web-{4EB6E163-27AB-7FDA-E90C-98CACAB2E527}" dt="2020-05-26T17:05:12.728" v="1607" actId="20577"/>
          <ac:spMkLst>
            <pc:docMk/>
            <pc:sldMk cId="151597192" sldId="283"/>
            <ac:spMk id="2" creationId="{46C2BCCA-6332-46B9-BB99-5045B405FC74}"/>
          </ac:spMkLst>
        </pc:spChg>
        <pc:spChg chg="mod">
          <ac:chgData name="Shyam Khatiwada" userId="S::stw0007@softwarica.edu.np::7f399dc2-1398-41d3-a2d0-ef7eee51de93" providerId="AD" clId="Web-{4EB6E163-27AB-7FDA-E90C-98CACAB2E527}" dt="2020-05-26T17:06:43.684" v="1695"/>
          <ac:spMkLst>
            <pc:docMk/>
            <pc:sldMk cId="151597192" sldId="283"/>
            <ac:spMk id="3" creationId="{EB0E064D-C53E-4A7D-82EC-4C8F43BCC24F}"/>
          </ac:spMkLst>
        </pc:spChg>
        <pc:spChg chg="add mod">
          <ac:chgData name="Shyam Khatiwada" userId="S::stw0007@softwarica.edu.np::7f399dc2-1398-41d3-a2d0-ef7eee51de93" providerId="AD" clId="Web-{4EB6E163-27AB-7FDA-E90C-98CACAB2E527}" dt="2020-05-26T18:21:10.022" v="2027"/>
          <ac:spMkLst>
            <pc:docMk/>
            <pc:sldMk cId="151597192" sldId="283"/>
            <ac:spMk id="4" creationId="{C21EB2A8-B33B-4177-8D5D-812E54F6284D}"/>
          </ac:spMkLst>
        </pc:spChg>
      </pc:sldChg>
      <pc:sldChg chg="addSp modSp new">
        <pc:chgData name="Shyam Khatiwada" userId="S::stw0007@softwarica.edu.np::7f399dc2-1398-41d3-a2d0-ef7eee51de93" providerId="AD" clId="Web-{4EB6E163-27AB-7FDA-E90C-98CACAB2E527}" dt="2020-05-26T18:21:10.022" v="2027"/>
        <pc:sldMkLst>
          <pc:docMk/>
          <pc:sldMk cId="2501148973" sldId="284"/>
        </pc:sldMkLst>
        <pc:spChg chg="mod">
          <ac:chgData name="Shyam Khatiwada" userId="S::stw0007@softwarica.edu.np::7f399dc2-1398-41d3-a2d0-ef7eee51de93" providerId="AD" clId="Web-{4EB6E163-27AB-7FDA-E90C-98CACAB2E527}" dt="2020-05-26T17:07:13.247" v="1701" actId="20577"/>
          <ac:spMkLst>
            <pc:docMk/>
            <pc:sldMk cId="2501148973" sldId="284"/>
            <ac:spMk id="2" creationId="{D7DCB2BE-C74D-4820-9BA4-A1248107842D}"/>
          </ac:spMkLst>
        </pc:spChg>
        <pc:spChg chg="mod">
          <ac:chgData name="Shyam Khatiwada" userId="S::stw0007@softwarica.edu.np::7f399dc2-1398-41d3-a2d0-ef7eee51de93" providerId="AD" clId="Web-{4EB6E163-27AB-7FDA-E90C-98CACAB2E527}" dt="2020-05-26T17:09:28.282" v="1794"/>
          <ac:spMkLst>
            <pc:docMk/>
            <pc:sldMk cId="2501148973" sldId="284"/>
            <ac:spMk id="3" creationId="{F7EB02D4-E4B7-4854-94D2-69043FA6F499}"/>
          </ac:spMkLst>
        </pc:spChg>
        <pc:spChg chg="add mod">
          <ac:chgData name="Shyam Khatiwada" userId="S::stw0007@softwarica.edu.np::7f399dc2-1398-41d3-a2d0-ef7eee51de93" providerId="AD" clId="Web-{4EB6E163-27AB-7FDA-E90C-98CACAB2E527}" dt="2020-05-26T18:21:10.022" v="2027"/>
          <ac:spMkLst>
            <pc:docMk/>
            <pc:sldMk cId="2501148973" sldId="284"/>
            <ac:spMk id="4" creationId="{C7505755-AEF3-460F-8A41-5273B3F4641C}"/>
          </ac:spMkLst>
        </pc:spChg>
      </pc:sldChg>
      <pc:sldChg chg="addSp modSp new">
        <pc:chgData name="Shyam Khatiwada" userId="S::stw0007@softwarica.edu.np::7f399dc2-1398-41d3-a2d0-ef7eee51de93" providerId="AD" clId="Web-{4EB6E163-27AB-7FDA-E90C-98CACAB2E527}" dt="2020-05-26T18:21:10.022" v="2027"/>
        <pc:sldMkLst>
          <pc:docMk/>
          <pc:sldMk cId="41399750" sldId="285"/>
        </pc:sldMkLst>
        <pc:spChg chg="mod">
          <ac:chgData name="Shyam Khatiwada" userId="S::stw0007@softwarica.edu.np::7f399dc2-1398-41d3-a2d0-ef7eee51de93" providerId="AD" clId="Web-{4EB6E163-27AB-7FDA-E90C-98CACAB2E527}" dt="2020-05-26T17:09:56.830" v="1801" actId="20577"/>
          <ac:spMkLst>
            <pc:docMk/>
            <pc:sldMk cId="41399750" sldId="285"/>
            <ac:spMk id="2" creationId="{6D64493E-4CD2-4E06-B9F5-255099F99644}"/>
          </ac:spMkLst>
        </pc:spChg>
        <pc:spChg chg="mod">
          <ac:chgData name="Shyam Khatiwada" userId="S::stw0007@softwarica.edu.np::7f399dc2-1398-41d3-a2d0-ef7eee51de93" providerId="AD" clId="Web-{4EB6E163-27AB-7FDA-E90C-98CACAB2E527}" dt="2020-05-26T17:10:32.940" v="1824"/>
          <ac:spMkLst>
            <pc:docMk/>
            <pc:sldMk cId="41399750" sldId="285"/>
            <ac:spMk id="3" creationId="{1E920A68-2E50-4247-8538-1319F57D5579}"/>
          </ac:spMkLst>
        </pc:spChg>
        <pc:spChg chg="add mod">
          <ac:chgData name="Shyam Khatiwada" userId="S::stw0007@softwarica.edu.np::7f399dc2-1398-41d3-a2d0-ef7eee51de93" providerId="AD" clId="Web-{4EB6E163-27AB-7FDA-E90C-98CACAB2E527}" dt="2020-05-26T18:21:10.022" v="2027"/>
          <ac:spMkLst>
            <pc:docMk/>
            <pc:sldMk cId="41399750" sldId="285"/>
            <ac:spMk id="4" creationId="{E9C4F844-E124-46ED-B1B7-5F8B33A30F57}"/>
          </ac:spMkLst>
        </pc:spChg>
      </pc:sldChg>
      <pc:sldChg chg="addSp delSp modSp new">
        <pc:chgData name="Shyam Khatiwada" userId="S::stw0007@softwarica.edu.np::7f399dc2-1398-41d3-a2d0-ef7eee51de93" providerId="AD" clId="Web-{4EB6E163-27AB-7FDA-E90C-98CACAB2E527}" dt="2020-05-26T18:21:10.022" v="2027"/>
        <pc:sldMkLst>
          <pc:docMk/>
          <pc:sldMk cId="3705651852" sldId="286"/>
        </pc:sldMkLst>
        <pc:spChg chg="del">
          <ac:chgData name="Shyam Khatiwada" userId="S::stw0007@softwarica.edu.np::7f399dc2-1398-41d3-a2d0-ef7eee51de93" providerId="AD" clId="Web-{4EB6E163-27AB-7FDA-E90C-98CACAB2E527}" dt="2020-05-26T17:58:27.925" v="1827"/>
          <ac:spMkLst>
            <pc:docMk/>
            <pc:sldMk cId="3705651852" sldId="286"/>
            <ac:spMk id="2" creationId="{6503DAAC-AA94-410E-A63D-97D578D021BE}"/>
          </ac:spMkLst>
        </pc:spChg>
        <pc:spChg chg="del">
          <ac:chgData name="Shyam Khatiwada" userId="S::stw0007@softwarica.edu.np::7f399dc2-1398-41d3-a2d0-ef7eee51de93" providerId="AD" clId="Web-{4EB6E163-27AB-7FDA-E90C-98CACAB2E527}" dt="2020-05-26T17:58:14.050" v="1826"/>
          <ac:spMkLst>
            <pc:docMk/>
            <pc:sldMk cId="3705651852" sldId="286"/>
            <ac:spMk id="3" creationId="{86C6AC08-7686-4B95-9DAA-3678A289ED0E}"/>
          </ac:spMkLst>
        </pc:spChg>
        <pc:spChg chg="add mod">
          <ac:chgData name="Shyam Khatiwada" userId="S::stw0007@softwarica.edu.np::7f399dc2-1398-41d3-a2d0-ef7eee51de93" providerId="AD" clId="Web-{4EB6E163-27AB-7FDA-E90C-98CACAB2E527}" dt="2020-05-26T18:16:51.565" v="1978" actId="20577"/>
          <ac:spMkLst>
            <pc:docMk/>
            <pc:sldMk cId="3705651852" sldId="286"/>
            <ac:spMk id="5" creationId="{4FE0CEB8-1DAA-4936-AB86-2F05DB3EE543}"/>
          </ac:spMkLst>
        </pc:spChg>
        <pc:spChg chg="add mod">
          <ac:chgData name="Shyam Khatiwada" userId="S::stw0007@softwarica.edu.np::7f399dc2-1398-41d3-a2d0-ef7eee51de93" providerId="AD" clId="Web-{4EB6E163-27AB-7FDA-E90C-98CACAB2E527}" dt="2020-05-26T18:21:10.022" v="2027"/>
          <ac:spMkLst>
            <pc:docMk/>
            <pc:sldMk cId="3705651852" sldId="286"/>
            <ac:spMk id="6" creationId="{60551ABA-E1A9-45E9-BD2B-C31947D52CB6}"/>
          </ac:spMkLst>
        </pc:spChg>
        <pc:picChg chg="add mod ord">
          <ac:chgData name="Shyam Khatiwada" userId="S::stw0007@softwarica.edu.np::7f399dc2-1398-41d3-a2d0-ef7eee51de93" providerId="AD" clId="Web-{4EB6E163-27AB-7FDA-E90C-98CACAB2E527}" dt="2020-05-26T18:16:57.081" v="1981" actId="1076"/>
          <ac:picMkLst>
            <pc:docMk/>
            <pc:sldMk cId="3705651852" sldId="286"/>
            <ac:picMk id="4" creationId="{F95ADAF5-C76B-44AC-8D04-CEC1537A7EB5}"/>
          </ac:picMkLst>
        </pc:picChg>
      </pc:sldChg>
      <pc:sldChg chg="addSp delSp modSp new mod setBg">
        <pc:chgData name="Shyam Khatiwada" userId="S::stw0007@softwarica.edu.np::7f399dc2-1398-41d3-a2d0-ef7eee51de93" providerId="AD" clId="Web-{4EB6E163-27AB-7FDA-E90C-98CACAB2E527}" dt="2020-05-26T18:20:56.772" v="2025"/>
        <pc:sldMkLst>
          <pc:docMk/>
          <pc:sldMk cId="3764497195" sldId="287"/>
        </pc:sldMkLst>
        <pc:spChg chg="mod">
          <ac:chgData name="Shyam Khatiwada" userId="S::stw0007@softwarica.edu.np::7f399dc2-1398-41d3-a2d0-ef7eee51de93" providerId="AD" clId="Web-{4EB6E163-27AB-7FDA-E90C-98CACAB2E527}" dt="2020-05-26T18:15:13.767" v="1897" actId="20577"/>
          <ac:spMkLst>
            <pc:docMk/>
            <pc:sldMk cId="3764497195" sldId="287"/>
            <ac:spMk id="2" creationId="{AAA174B6-F09C-4C0E-A4B6-EFF635FEBE82}"/>
          </ac:spMkLst>
        </pc:spChg>
        <pc:spChg chg="del">
          <ac:chgData name="Shyam Khatiwada" userId="S::stw0007@softwarica.edu.np::7f399dc2-1398-41d3-a2d0-ef7eee51de93" providerId="AD" clId="Web-{4EB6E163-27AB-7FDA-E90C-98CACAB2E527}" dt="2020-05-26T18:14:16.969" v="1893"/>
          <ac:spMkLst>
            <pc:docMk/>
            <pc:sldMk cId="3764497195" sldId="287"/>
            <ac:spMk id="3" creationId="{1C6FD1BF-EA92-4B95-BED4-C2B6EA0EB5AD}"/>
          </ac:spMkLst>
        </pc:spChg>
        <pc:spChg chg="add mod">
          <ac:chgData name="Shyam Khatiwada" userId="S::stw0007@softwarica.edu.np::7f399dc2-1398-41d3-a2d0-ef7eee51de93" providerId="AD" clId="Web-{4EB6E163-27AB-7FDA-E90C-98CACAB2E527}" dt="2020-05-26T18:20:56.772" v="2025"/>
          <ac:spMkLst>
            <pc:docMk/>
            <pc:sldMk cId="3764497195" sldId="287"/>
            <ac:spMk id="5" creationId="{C363BCAC-FB80-49FA-B90F-5E22209B8894}"/>
          </ac:spMkLst>
        </pc:spChg>
        <pc:spChg chg="add">
          <ac:chgData name="Shyam Khatiwada" userId="S::stw0007@softwarica.edu.np::7f399dc2-1398-41d3-a2d0-ef7eee51de93" providerId="AD" clId="Web-{4EB6E163-27AB-7FDA-E90C-98CACAB2E527}" dt="2020-05-26T18:14:30.126" v="1894"/>
          <ac:spMkLst>
            <pc:docMk/>
            <pc:sldMk cId="3764497195" sldId="287"/>
            <ac:spMk id="9" creationId="{A4AC5506-6312-4701-8D3C-40187889A947}"/>
          </ac:spMkLst>
        </pc:spChg>
        <pc:picChg chg="add mod ord">
          <ac:chgData name="Shyam Khatiwada" userId="S::stw0007@softwarica.edu.np::7f399dc2-1398-41d3-a2d0-ef7eee51de93" providerId="AD" clId="Web-{4EB6E163-27AB-7FDA-E90C-98CACAB2E527}" dt="2020-05-26T18:14:30.126" v="1894"/>
          <ac:picMkLst>
            <pc:docMk/>
            <pc:sldMk cId="3764497195" sldId="287"/>
            <ac:picMk id="4" creationId="{08738133-1500-45E8-B6F5-4841CA3C2642}"/>
          </ac:picMkLst>
        </pc:picChg>
      </pc:sldChg>
      <pc:sldChg chg="addSp delSp modSp new mod setBg">
        <pc:chgData name="Shyam Khatiwada" userId="S::stw0007@softwarica.edu.np::7f399dc2-1398-41d3-a2d0-ef7eee51de93" providerId="AD" clId="Web-{4EB6E163-27AB-7FDA-E90C-98CACAB2E527}" dt="2020-05-26T18:42:38.868" v="2185" actId="1076"/>
        <pc:sldMkLst>
          <pc:docMk/>
          <pc:sldMk cId="534304539" sldId="288"/>
        </pc:sldMkLst>
        <pc:spChg chg="mod">
          <ac:chgData name="Shyam Khatiwada" userId="S::stw0007@softwarica.edu.np::7f399dc2-1398-41d3-a2d0-ef7eee51de93" providerId="AD" clId="Web-{4EB6E163-27AB-7FDA-E90C-98CACAB2E527}" dt="2020-05-26T18:41:45.508" v="2176"/>
          <ac:spMkLst>
            <pc:docMk/>
            <pc:sldMk cId="534304539" sldId="288"/>
            <ac:spMk id="2" creationId="{9F92D806-8C81-44C5-8A68-F1DF1793D4AE}"/>
          </ac:spMkLst>
        </pc:spChg>
        <pc:spChg chg="del">
          <ac:chgData name="Shyam Khatiwada" userId="S::stw0007@softwarica.edu.np::7f399dc2-1398-41d3-a2d0-ef7eee51de93" providerId="AD" clId="Web-{4EB6E163-27AB-7FDA-E90C-98CACAB2E527}" dt="2020-05-26T18:33:48.673" v="2131"/>
          <ac:spMkLst>
            <pc:docMk/>
            <pc:sldMk cId="534304539" sldId="288"/>
            <ac:spMk id="3" creationId="{93AFF3B4-3834-4D39-98D4-3FE58E0699AB}"/>
          </ac:spMkLst>
        </pc:spChg>
        <pc:spChg chg="mod">
          <ac:chgData name="Shyam Khatiwada" userId="S::stw0007@softwarica.edu.np::7f399dc2-1398-41d3-a2d0-ef7eee51de93" providerId="AD" clId="Web-{4EB6E163-27AB-7FDA-E90C-98CACAB2E527}" dt="2020-05-26T18:41:45.508" v="2176"/>
          <ac:spMkLst>
            <pc:docMk/>
            <pc:sldMk cId="534304539" sldId="288"/>
            <ac:spMk id="4" creationId="{EFE31BB6-B20A-46CE-B2ED-A629DD5662ED}"/>
          </ac:spMkLst>
        </pc:spChg>
        <pc:spChg chg="add del">
          <ac:chgData name="Shyam Khatiwada" userId="S::stw0007@softwarica.edu.np::7f399dc2-1398-41d3-a2d0-ef7eee51de93" providerId="AD" clId="Web-{4EB6E163-27AB-7FDA-E90C-98CACAB2E527}" dt="2020-05-26T18:42:00.212" v="2181"/>
          <ac:spMkLst>
            <pc:docMk/>
            <pc:sldMk cId="534304539" sldId="288"/>
            <ac:spMk id="6" creationId="{C104E6CB-6B67-41EB-95FF-75A951F44AC9}"/>
          </ac:spMkLst>
        </pc:spChg>
        <pc:spChg chg="add del mod">
          <ac:chgData name="Shyam Khatiwada" userId="S::stw0007@softwarica.edu.np::7f399dc2-1398-41d3-a2d0-ef7eee51de93" providerId="AD" clId="Web-{4EB6E163-27AB-7FDA-E90C-98CACAB2E527}" dt="2020-05-26T18:38:00.130" v="2169"/>
          <ac:spMkLst>
            <pc:docMk/>
            <pc:sldMk cId="534304539" sldId="288"/>
            <ac:spMk id="7" creationId="{E3115063-2F18-4CEF-AC04-A9C7EEC402F1}"/>
          </ac:spMkLst>
        </pc:spChg>
        <pc:spChg chg="add del mod">
          <ac:chgData name="Shyam Khatiwada" userId="S::stw0007@softwarica.edu.np::7f399dc2-1398-41d3-a2d0-ef7eee51de93" providerId="AD" clId="Web-{4EB6E163-27AB-7FDA-E90C-98CACAB2E527}" dt="2020-05-26T18:41:55.743" v="2179"/>
          <ac:spMkLst>
            <pc:docMk/>
            <pc:sldMk cId="534304539" sldId="288"/>
            <ac:spMk id="21" creationId="{F52B2C48-FA67-4A0F-8178-925889029AA3}"/>
          </ac:spMkLst>
        </pc:spChg>
        <pc:spChg chg="add del">
          <ac:chgData name="Shyam Khatiwada" userId="S::stw0007@softwarica.edu.np::7f399dc2-1398-41d3-a2d0-ef7eee51de93" providerId="AD" clId="Web-{4EB6E163-27AB-7FDA-E90C-98CACAB2E527}" dt="2020-05-26T18:41:45.508" v="2176"/>
          <ac:spMkLst>
            <pc:docMk/>
            <pc:sldMk cId="534304539" sldId="288"/>
            <ac:spMk id="22" creationId="{6198E987-AA8D-4D44-9763-DBCCAE78C755}"/>
          </ac:spMkLst>
        </pc:spChg>
        <pc:spChg chg="add del mod">
          <ac:chgData name="Shyam Khatiwada" userId="S::stw0007@softwarica.edu.np::7f399dc2-1398-41d3-a2d0-ef7eee51de93" providerId="AD" clId="Web-{4EB6E163-27AB-7FDA-E90C-98CACAB2E527}" dt="2020-05-26T18:42:27.634" v="2183"/>
          <ac:spMkLst>
            <pc:docMk/>
            <pc:sldMk cId="534304539" sldId="288"/>
            <ac:spMk id="24" creationId="{44F8E6BA-8EBE-43A8-8FD4-C8B2AA8B49A2}"/>
          </ac:spMkLst>
        </pc:spChg>
        <pc:picChg chg="add del mod ord">
          <ac:chgData name="Shyam Khatiwada" userId="S::stw0007@softwarica.edu.np::7f399dc2-1398-41d3-a2d0-ef7eee51de93" providerId="AD" clId="Web-{4EB6E163-27AB-7FDA-E90C-98CACAB2E527}" dt="2020-05-26T18:42:17.244" v="2182"/>
          <ac:picMkLst>
            <pc:docMk/>
            <pc:sldMk cId="534304539" sldId="288"/>
            <ac:picMk id="5" creationId="{09337D4F-9D3E-4F63-AEA5-C0724B0B0510}"/>
          </ac:picMkLst>
        </pc:picChg>
        <pc:picChg chg="add mod ord">
          <ac:chgData name="Shyam Khatiwada" userId="S::stw0007@softwarica.edu.np::7f399dc2-1398-41d3-a2d0-ef7eee51de93" providerId="AD" clId="Web-{4EB6E163-27AB-7FDA-E90C-98CACAB2E527}" dt="2020-05-26T18:42:38.868" v="2185" actId="1076"/>
          <ac:picMkLst>
            <pc:docMk/>
            <pc:sldMk cId="534304539" sldId="288"/>
            <ac:picMk id="25" creationId="{2372CA14-EE21-418B-BFC1-6474D6B2FC57}"/>
          </ac:picMkLst>
        </pc:picChg>
        <pc:inkChg chg="add del">
          <ac:chgData name="Shyam Khatiwada" userId="S::stw0007@softwarica.edu.np::7f399dc2-1398-41d3-a2d0-ef7eee51de93" providerId="AD" clId="Web-{4EB6E163-27AB-7FDA-E90C-98CACAB2E527}" dt="2020-05-26T18:37:58.318" v="2168"/>
          <ac:inkMkLst>
            <pc:docMk/>
            <pc:sldMk cId="534304539" sldId="288"/>
            <ac:inkMk id="8" creationId="{ACE32521-1B29-41C8-BA31-795FE844AF04}"/>
          </ac:inkMkLst>
        </pc:inkChg>
        <pc:inkChg chg="add del">
          <ac:chgData name="Shyam Khatiwada" userId="S::stw0007@softwarica.edu.np::7f399dc2-1398-41d3-a2d0-ef7eee51de93" providerId="AD" clId="Web-{4EB6E163-27AB-7FDA-E90C-98CACAB2E527}" dt="2020-05-26T18:37:56.771" v="2167"/>
          <ac:inkMkLst>
            <pc:docMk/>
            <pc:sldMk cId="534304539" sldId="288"/>
            <ac:inkMk id="9" creationId="{B17E7D74-BFAA-476F-92B6-B43900FA65A9}"/>
          </ac:inkMkLst>
        </pc:inkChg>
        <pc:inkChg chg="add del">
          <ac:chgData name="Shyam Khatiwada" userId="S::stw0007@softwarica.edu.np::7f399dc2-1398-41d3-a2d0-ef7eee51de93" providerId="AD" clId="Web-{4EB6E163-27AB-7FDA-E90C-98CACAB2E527}" dt="2020-05-26T18:37:53.661" v="2166"/>
          <ac:inkMkLst>
            <pc:docMk/>
            <pc:sldMk cId="534304539" sldId="288"/>
            <ac:inkMk id="10" creationId="{F48A6329-DFBB-4D89-A3B0-851B7C228D36}"/>
          </ac:inkMkLst>
        </pc:inkChg>
        <pc:inkChg chg="add del">
          <ac:chgData name="Shyam Khatiwada" userId="S::stw0007@softwarica.edu.np::7f399dc2-1398-41d3-a2d0-ef7eee51de93" providerId="AD" clId="Web-{4EB6E163-27AB-7FDA-E90C-98CACAB2E527}" dt="2020-05-26T18:36:25.269" v="2145"/>
          <ac:inkMkLst>
            <pc:docMk/>
            <pc:sldMk cId="534304539" sldId="288"/>
            <ac:inkMk id="11" creationId="{4C318588-386B-47E6-BDE3-AB980506F0C0}"/>
          </ac:inkMkLst>
        </pc:inkChg>
        <pc:inkChg chg="add del">
          <ac:chgData name="Shyam Khatiwada" userId="S::stw0007@softwarica.edu.np::7f399dc2-1398-41d3-a2d0-ef7eee51de93" providerId="AD" clId="Web-{4EB6E163-27AB-7FDA-E90C-98CACAB2E527}" dt="2020-05-26T18:36:08.879" v="2144"/>
          <ac:inkMkLst>
            <pc:docMk/>
            <pc:sldMk cId="534304539" sldId="288"/>
            <ac:inkMk id="12" creationId="{E5262745-01DB-4B8D-A0E4-2291CE6D0311}"/>
          </ac:inkMkLst>
        </pc:inkChg>
        <pc:inkChg chg="add del">
          <ac:chgData name="Shyam Khatiwada" userId="S::stw0007@softwarica.edu.np::7f399dc2-1398-41d3-a2d0-ef7eee51de93" providerId="AD" clId="Web-{4EB6E163-27AB-7FDA-E90C-98CACAB2E527}" dt="2020-05-26T18:37:51.364" v="2165"/>
          <ac:inkMkLst>
            <pc:docMk/>
            <pc:sldMk cId="534304539" sldId="288"/>
            <ac:inkMk id="13" creationId="{5D203D18-0D58-4A7A-8D6D-C6410228D46F}"/>
          </ac:inkMkLst>
        </pc:inkChg>
        <pc:inkChg chg="add del">
          <ac:chgData name="Shyam Khatiwada" userId="S::stw0007@softwarica.edu.np::7f399dc2-1398-41d3-a2d0-ef7eee51de93" providerId="AD" clId="Web-{4EB6E163-27AB-7FDA-E90C-98CACAB2E527}" dt="2020-05-26T18:37:39.614" v="2164"/>
          <ac:inkMkLst>
            <pc:docMk/>
            <pc:sldMk cId="534304539" sldId="288"/>
            <ac:inkMk id="14" creationId="{AB7B2AEB-22A6-494E-8FF1-532F07897190}"/>
          </ac:inkMkLst>
        </pc:inkChg>
        <pc:inkChg chg="add del">
          <ac:chgData name="Shyam Khatiwada" userId="S::stw0007@softwarica.edu.np::7f399dc2-1398-41d3-a2d0-ef7eee51de93" providerId="AD" clId="Web-{4EB6E163-27AB-7FDA-E90C-98CACAB2E527}" dt="2020-05-26T18:37:36.349" v="2163"/>
          <ac:inkMkLst>
            <pc:docMk/>
            <pc:sldMk cId="534304539" sldId="288"/>
            <ac:inkMk id="15" creationId="{0DB72EF1-F9DB-46FC-BB6B-5A2A1D28F812}"/>
          </ac:inkMkLst>
        </pc:inkChg>
        <pc:inkChg chg="add del">
          <ac:chgData name="Shyam Khatiwada" userId="S::stw0007@softwarica.edu.np::7f399dc2-1398-41d3-a2d0-ef7eee51de93" providerId="AD" clId="Web-{4EB6E163-27AB-7FDA-E90C-98CACAB2E527}" dt="2020-05-26T18:37:34.052" v="2162"/>
          <ac:inkMkLst>
            <pc:docMk/>
            <pc:sldMk cId="534304539" sldId="288"/>
            <ac:inkMk id="16" creationId="{43207897-A1D4-4D50-BB6E-56BFAD49E3C1}"/>
          </ac:inkMkLst>
        </pc:inkChg>
        <pc:inkChg chg="add del">
          <ac:chgData name="Shyam Khatiwada" userId="S::stw0007@softwarica.edu.np::7f399dc2-1398-41d3-a2d0-ef7eee51de93" providerId="AD" clId="Web-{4EB6E163-27AB-7FDA-E90C-98CACAB2E527}" dt="2020-05-26T18:37:30.489" v="2161"/>
          <ac:inkMkLst>
            <pc:docMk/>
            <pc:sldMk cId="534304539" sldId="288"/>
            <ac:inkMk id="17" creationId="{C20B803C-0D4A-4B59-9782-A6FF49BC80EC}"/>
          </ac:inkMkLst>
        </pc:inkChg>
        <pc:inkChg chg="add del">
          <ac:chgData name="Shyam Khatiwada" userId="S::stw0007@softwarica.edu.np::7f399dc2-1398-41d3-a2d0-ef7eee51de93" providerId="AD" clId="Web-{4EB6E163-27AB-7FDA-E90C-98CACAB2E527}" dt="2020-05-26T18:37:28.192" v="2160"/>
          <ac:inkMkLst>
            <pc:docMk/>
            <pc:sldMk cId="534304539" sldId="288"/>
            <ac:inkMk id="18" creationId="{A02FEDF2-4B1C-4E0D-A24B-6776E616CC52}"/>
          </ac:inkMkLst>
        </pc:inkChg>
        <pc:inkChg chg="add del">
          <ac:chgData name="Shyam Khatiwada" userId="S::stw0007@softwarica.edu.np::7f399dc2-1398-41d3-a2d0-ef7eee51de93" providerId="AD" clId="Web-{4EB6E163-27AB-7FDA-E90C-98CACAB2E527}" dt="2020-05-26T18:37:25.192" v="2159"/>
          <ac:inkMkLst>
            <pc:docMk/>
            <pc:sldMk cId="534304539" sldId="288"/>
            <ac:inkMk id="19" creationId="{FA15C8C7-AB6E-44C3-9449-BD79B66C5642}"/>
          </ac:inkMkLst>
        </pc:inkChg>
        <pc:inkChg chg="add del">
          <ac:chgData name="Shyam Khatiwada" userId="S::stw0007@softwarica.edu.np::7f399dc2-1398-41d3-a2d0-ef7eee51de93" providerId="AD" clId="Web-{4EB6E163-27AB-7FDA-E90C-98CACAB2E527}" dt="2020-05-26T18:37:25.192" v="2158"/>
          <ac:inkMkLst>
            <pc:docMk/>
            <pc:sldMk cId="534304539" sldId="288"/>
            <ac:inkMk id="20" creationId="{B2304DE1-075A-426D-A469-A554ECEDE7CC}"/>
          </ac:inkMkLst>
        </pc:inkChg>
      </pc:sldChg>
      <pc:sldChg chg="addSp delSp modSp new">
        <pc:chgData name="Shyam Khatiwada" userId="S::stw0007@softwarica.edu.np::7f399dc2-1398-41d3-a2d0-ef7eee51de93" providerId="AD" clId="Web-{4EB6E163-27AB-7FDA-E90C-98CACAB2E527}" dt="2020-05-26T18:48:35.295" v="2228" actId="20577"/>
        <pc:sldMkLst>
          <pc:docMk/>
          <pc:sldMk cId="304523932" sldId="289"/>
        </pc:sldMkLst>
        <pc:spChg chg="mod">
          <ac:chgData name="Shyam Khatiwada" userId="S::stw0007@softwarica.edu.np::7f399dc2-1398-41d3-a2d0-ef7eee51de93" providerId="AD" clId="Web-{4EB6E163-27AB-7FDA-E90C-98CACAB2E527}" dt="2020-05-26T18:48:35.295" v="2228" actId="20577"/>
          <ac:spMkLst>
            <pc:docMk/>
            <pc:sldMk cId="304523932" sldId="289"/>
            <ac:spMk id="2" creationId="{3CD41BF1-ADC6-408A-B8AA-4A44DB74C520}"/>
          </ac:spMkLst>
        </pc:spChg>
        <pc:spChg chg="del">
          <ac:chgData name="Shyam Khatiwada" userId="S::stw0007@softwarica.edu.np::7f399dc2-1398-41d3-a2d0-ef7eee51de93" providerId="AD" clId="Web-{4EB6E163-27AB-7FDA-E90C-98CACAB2E527}" dt="2020-05-26T18:47:57.998" v="2219"/>
          <ac:spMkLst>
            <pc:docMk/>
            <pc:sldMk cId="304523932" sldId="289"/>
            <ac:spMk id="3" creationId="{365F638F-137E-4E9F-9179-F9813B29ED57}"/>
          </ac:spMkLst>
        </pc:spChg>
        <pc:picChg chg="add mod ord">
          <ac:chgData name="Shyam Khatiwada" userId="S::stw0007@softwarica.edu.np::7f399dc2-1398-41d3-a2d0-ef7eee51de93" providerId="AD" clId="Web-{4EB6E163-27AB-7FDA-E90C-98CACAB2E527}" dt="2020-05-26T18:48:05.623" v="2221" actId="1076"/>
          <ac:picMkLst>
            <pc:docMk/>
            <pc:sldMk cId="304523932" sldId="289"/>
            <ac:picMk id="5" creationId="{C784BDD1-9404-4CA3-90EE-CE0807AFB40E}"/>
          </ac:picMkLst>
        </pc:picChg>
      </pc:sldChg>
      <pc:sldChg chg="addSp delSp modSp new">
        <pc:chgData name="Shyam Khatiwada" userId="S::stw0007@softwarica.edu.np::7f399dc2-1398-41d3-a2d0-ef7eee51de93" providerId="AD" clId="Web-{4EB6E163-27AB-7FDA-E90C-98CACAB2E527}" dt="2020-05-26T18:52:19.517" v="2279" actId="14100"/>
        <pc:sldMkLst>
          <pc:docMk/>
          <pc:sldMk cId="2849599013" sldId="290"/>
        </pc:sldMkLst>
        <pc:spChg chg="mod">
          <ac:chgData name="Shyam Khatiwada" userId="S::stw0007@softwarica.edu.np::7f399dc2-1398-41d3-a2d0-ef7eee51de93" providerId="AD" clId="Web-{4EB6E163-27AB-7FDA-E90C-98CACAB2E527}" dt="2020-05-26T18:49:08.296" v="2277" actId="14100"/>
          <ac:spMkLst>
            <pc:docMk/>
            <pc:sldMk cId="2849599013" sldId="290"/>
            <ac:spMk id="2" creationId="{545D875D-16CE-4372-B39C-D8DE245DB6A8}"/>
          </ac:spMkLst>
        </pc:spChg>
        <pc:spChg chg="del">
          <ac:chgData name="Shyam Khatiwada" userId="S::stw0007@softwarica.edu.np::7f399dc2-1398-41d3-a2d0-ef7eee51de93" providerId="AD" clId="Web-{4EB6E163-27AB-7FDA-E90C-98CACAB2E527}" dt="2020-05-26T18:52:14.892" v="2278"/>
          <ac:spMkLst>
            <pc:docMk/>
            <pc:sldMk cId="2849599013" sldId="290"/>
            <ac:spMk id="3" creationId="{17125DD3-8536-49F6-9A99-99E9DE6F5ED5}"/>
          </ac:spMkLst>
        </pc:spChg>
        <pc:picChg chg="add mod ord">
          <ac:chgData name="Shyam Khatiwada" userId="S::stw0007@softwarica.edu.np::7f399dc2-1398-41d3-a2d0-ef7eee51de93" providerId="AD" clId="Web-{4EB6E163-27AB-7FDA-E90C-98CACAB2E527}" dt="2020-05-26T18:52:19.517" v="2279" actId="14100"/>
          <ac:picMkLst>
            <pc:docMk/>
            <pc:sldMk cId="2849599013" sldId="290"/>
            <ac:picMk id="5" creationId="{7FB07885-0A74-4C47-A98B-252C4C18B0BD}"/>
          </ac:picMkLst>
        </pc:picChg>
      </pc:sldChg>
      <pc:sldChg chg="modSp new">
        <pc:chgData name="Shyam Khatiwada" userId="S::stw0007@softwarica.edu.np::7f399dc2-1398-41d3-a2d0-ef7eee51de93" providerId="AD" clId="Web-{4EB6E163-27AB-7FDA-E90C-98CACAB2E527}" dt="2020-05-26T19:06:52.529" v="3161" actId="20577"/>
        <pc:sldMkLst>
          <pc:docMk/>
          <pc:sldMk cId="3292859125" sldId="291"/>
        </pc:sldMkLst>
        <pc:spChg chg="mod">
          <ac:chgData name="Shyam Khatiwada" userId="S::stw0007@softwarica.edu.np::7f399dc2-1398-41d3-a2d0-ef7eee51de93" providerId="AD" clId="Web-{4EB6E163-27AB-7FDA-E90C-98CACAB2E527}" dt="2020-05-26T18:52:54.830" v="2305" actId="14100"/>
          <ac:spMkLst>
            <pc:docMk/>
            <pc:sldMk cId="3292859125" sldId="291"/>
            <ac:spMk id="2" creationId="{40D458C8-38C5-4151-9DB0-8720EBA5793C}"/>
          </ac:spMkLst>
        </pc:spChg>
        <pc:spChg chg="mod">
          <ac:chgData name="Shyam Khatiwada" userId="S::stw0007@softwarica.edu.np::7f399dc2-1398-41d3-a2d0-ef7eee51de93" providerId="AD" clId="Web-{4EB6E163-27AB-7FDA-E90C-98CACAB2E527}" dt="2020-05-26T19:06:52.529" v="3161" actId="20577"/>
          <ac:spMkLst>
            <pc:docMk/>
            <pc:sldMk cId="3292859125" sldId="291"/>
            <ac:spMk id="3" creationId="{8EC1FE60-11DC-42E9-AAB1-709957E94608}"/>
          </ac:spMkLst>
        </pc:spChg>
      </pc:sldChg>
      <pc:sldChg chg="addSp delSp modSp new">
        <pc:chgData name="Shyam Khatiwada" userId="S::stw0007@softwarica.edu.np::7f399dc2-1398-41d3-a2d0-ef7eee51de93" providerId="AD" clId="Web-{4EB6E163-27AB-7FDA-E90C-98CACAB2E527}" dt="2020-05-26T19:17:14.632" v="3190" actId="14100"/>
        <pc:sldMkLst>
          <pc:docMk/>
          <pc:sldMk cId="3410571547" sldId="292"/>
        </pc:sldMkLst>
        <pc:spChg chg="mod">
          <ac:chgData name="Shyam Khatiwada" userId="S::stw0007@softwarica.edu.np::7f399dc2-1398-41d3-a2d0-ef7eee51de93" providerId="AD" clId="Web-{4EB6E163-27AB-7FDA-E90C-98CACAB2E527}" dt="2020-05-26T19:17:14.632" v="3190" actId="14100"/>
          <ac:spMkLst>
            <pc:docMk/>
            <pc:sldMk cId="3410571547" sldId="292"/>
            <ac:spMk id="2" creationId="{EDCC02C6-1A16-4FF4-9F75-536503A6A012}"/>
          </ac:spMkLst>
        </pc:spChg>
        <pc:spChg chg="del">
          <ac:chgData name="Shyam Khatiwada" userId="S::stw0007@softwarica.edu.np::7f399dc2-1398-41d3-a2d0-ef7eee51de93" providerId="AD" clId="Web-{4EB6E163-27AB-7FDA-E90C-98CACAB2E527}" dt="2020-05-26T19:16:53.679" v="3188"/>
          <ac:spMkLst>
            <pc:docMk/>
            <pc:sldMk cId="3410571547" sldId="292"/>
            <ac:spMk id="3" creationId="{E16C67F6-3FEF-46CA-A5E8-43091CECAAB3}"/>
          </ac:spMkLst>
        </pc:spChg>
        <pc:picChg chg="add mod ord">
          <ac:chgData name="Shyam Khatiwada" userId="S::stw0007@softwarica.edu.np::7f399dc2-1398-41d3-a2d0-ef7eee51de93" providerId="AD" clId="Web-{4EB6E163-27AB-7FDA-E90C-98CACAB2E527}" dt="2020-05-26T19:17:01.272" v="3189" actId="14100"/>
          <ac:picMkLst>
            <pc:docMk/>
            <pc:sldMk cId="3410571547" sldId="292"/>
            <ac:picMk id="5" creationId="{CB60F41D-AF44-4250-9800-0229DBCB13E1}"/>
          </ac:picMkLst>
        </pc:picChg>
      </pc:sldChg>
      <pc:sldMasterChg chg="modSp mod modSldLayout">
        <pc:chgData name="Shyam Khatiwada" userId="S::stw0007@softwarica.edu.np::7f399dc2-1398-41d3-a2d0-ef7eee51de93" providerId="AD" clId="Web-{4EB6E163-27AB-7FDA-E90C-98CACAB2E527}" dt="2020-05-26T18:21:31.007" v="2033"/>
        <pc:sldMasterMkLst>
          <pc:docMk/>
          <pc:sldMasterMk cId="2460954070" sldId="2147483660"/>
        </pc:sldMasterMkLst>
        <pc:spChg chg="mod">
          <ac:chgData name="Shyam Khatiwada" userId="S::stw0007@softwarica.edu.np::7f399dc2-1398-41d3-a2d0-ef7eee51de93" providerId="AD" clId="Web-{4EB6E163-27AB-7FDA-E90C-98CACAB2E527}" dt="2020-05-26T18:21:10.022" v="2027"/>
          <ac:spMkLst>
            <pc:docMk/>
            <pc:sldMasterMk cId="2460954070" sldId="2147483660"/>
            <ac:spMk id="5" creationId="{00000000-0000-0000-0000-000000000000}"/>
          </ac:spMkLst>
        </pc:spChg>
        <pc:sldLayoutChg chg="modSp mod">
          <pc:chgData name="Shyam Khatiwada" userId="S::stw0007@softwarica.edu.np::7f399dc2-1398-41d3-a2d0-ef7eee51de93" providerId="AD" clId="Web-{4EB6E163-27AB-7FDA-E90C-98CACAB2E527}" dt="2020-05-26T18:21:31.007" v="2033"/>
          <pc:sldLayoutMkLst>
            <pc:docMk/>
            <pc:sldMasterMk cId="2460954070" sldId="2147483660"/>
            <pc:sldLayoutMk cId="2385387890" sldId="2147483661"/>
          </pc:sldLayoutMkLst>
          <pc:spChg chg="mod">
            <ac:chgData name="Shyam Khatiwada" userId="S::stw0007@softwarica.edu.np::7f399dc2-1398-41d3-a2d0-ef7eee51de93" providerId="AD" clId="Web-{4EB6E163-27AB-7FDA-E90C-98CACAB2E527}" dt="2020-05-26T18:21:10.022" v="2027"/>
            <ac:spMkLst>
              <pc:docMk/>
              <pc:sldMasterMk cId="2460954070" sldId="2147483660"/>
              <pc:sldLayoutMk cId="2385387890" sldId="2147483661"/>
              <ac:spMk id="5" creationId="{00000000-0000-0000-0000-000000000000}"/>
            </ac:spMkLst>
          </pc:spChg>
        </pc:sldLayoutChg>
        <pc:sldLayoutChg chg="modSp mod">
          <pc:chgData name="Shyam Khatiwada" userId="S::stw0007@softwarica.edu.np::7f399dc2-1398-41d3-a2d0-ef7eee51de93" providerId="AD" clId="Web-{4EB6E163-27AB-7FDA-E90C-98CACAB2E527}" dt="2020-05-26T18:21:31.007" v="2033"/>
          <pc:sldLayoutMkLst>
            <pc:docMk/>
            <pc:sldMasterMk cId="2460954070" sldId="2147483660"/>
            <pc:sldLayoutMk cId="949138452" sldId="2147483662"/>
          </pc:sldLayoutMkLst>
          <pc:spChg chg="mod">
            <ac:chgData name="Shyam Khatiwada" userId="S::stw0007@softwarica.edu.np::7f399dc2-1398-41d3-a2d0-ef7eee51de93" providerId="AD" clId="Web-{4EB6E163-27AB-7FDA-E90C-98CACAB2E527}" dt="2020-05-26T18:21:10.022" v="2027"/>
            <ac:spMkLst>
              <pc:docMk/>
              <pc:sldMasterMk cId="2460954070" sldId="2147483660"/>
              <pc:sldLayoutMk cId="949138452" sldId="2147483662"/>
              <ac:spMk id="5" creationId="{00000000-0000-0000-0000-000000000000}"/>
            </ac:spMkLst>
          </pc:spChg>
        </pc:sldLayoutChg>
        <pc:sldLayoutChg chg="modSp mod">
          <pc:chgData name="Shyam Khatiwada" userId="S::stw0007@softwarica.edu.np::7f399dc2-1398-41d3-a2d0-ef7eee51de93" providerId="AD" clId="Web-{4EB6E163-27AB-7FDA-E90C-98CACAB2E527}" dt="2020-05-26T18:21:31.007" v="2033"/>
          <pc:sldLayoutMkLst>
            <pc:docMk/>
            <pc:sldMasterMk cId="2460954070" sldId="2147483660"/>
            <pc:sldLayoutMk cId="2591524520" sldId="2147483663"/>
          </pc:sldLayoutMkLst>
          <pc:spChg chg="mod">
            <ac:chgData name="Shyam Khatiwada" userId="S::stw0007@softwarica.edu.np::7f399dc2-1398-41d3-a2d0-ef7eee51de93" providerId="AD" clId="Web-{4EB6E163-27AB-7FDA-E90C-98CACAB2E527}" dt="2020-05-26T18:21:10.022" v="2027"/>
            <ac:spMkLst>
              <pc:docMk/>
              <pc:sldMasterMk cId="2460954070" sldId="2147483660"/>
              <pc:sldLayoutMk cId="2591524520" sldId="2147483663"/>
              <ac:spMk id="5" creationId="{00000000-0000-0000-0000-000000000000}"/>
            </ac:spMkLst>
          </pc:spChg>
        </pc:sldLayoutChg>
        <pc:sldLayoutChg chg="modSp mod">
          <pc:chgData name="Shyam Khatiwada" userId="S::stw0007@softwarica.edu.np::7f399dc2-1398-41d3-a2d0-ef7eee51de93" providerId="AD" clId="Web-{4EB6E163-27AB-7FDA-E90C-98CACAB2E527}" dt="2020-05-26T18:21:31.007" v="2033"/>
          <pc:sldLayoutMkLst>
            <pc:docMk/>
            <pc:sldMasterMk cId="2460954070" sldId="2147483660"/>
            <pc:sldLayoutMk cId="1203092039" sldId="2147483664"/>
          </pc:sldLayoutMkLst>
          <pc:spChg chg="mod">
            <ac:chgData name="Shyam Khatiwada" userId="S::stw0007@softwarica.edu.np::7f399dc2-1398-41d3-a2d0-ef7eee51de93" providerId="AD" clId="Web-{4EB6E163-27AB-7FDA-E90C-98CACAB2E527}" dt="2020-05-26T18:21:10.022" v="2027"/>
            <ac:spMkLst>
              <pc:docMk/>
              <pc:sldMasterMk cId="2460954070" sldId="2147483660"/>
              <pc:sldLayoutMk cId="1203092039" sldId="2147483664"/>
              <ac:spMk id="6" creationId="{00000000-0000-0000-0000-000000000000}"/>
            </ac:spMkLst>
          </pc:spChg>
        </pc:sldLayoutChg>
        <pc:sldLayoutChg chg="modSp mod">
          <pc:chgData name="Shyam Khatiwada" userId="S::stw0007@softwarica.edu.np::7f399dc2-1398-41d3-a2d0-ef7eee51de93" providerId="AD" clId="Web-{4EB6E163-27AB-7FDA-E90C-98CACAB2E527}" dt="2020-05-26T18:21:31.007" v="2033"/>
          <pc:sldLayoutMkLst>
            <pc:docMk/>
            <pc:sldMasterMk cId="2460954070" sldId="2147483660"/>
            <pc:sldLayoutMk cId="3733172339" sldId="2147483665"/>
          </pc:sldLayoutMkLst>
          <pc:spChg chg="mod">
            <ac:chgData name="Shyam Khatiwada" userId="S::stw0007@softwarica.edu.np::7f399dc2-1398-41d3-a2d0-ef7eee51de93" providerId="AD" clId="Web-{4EB6E163-27AB-7FDA-E90C-98CACAB2E527}" dt="2020-05-26T18:21:10.022" v="2027"/>
            <ac:spMkLst>
              <pc:docMk/>
              <pc:sldMasterMk cId="2460954070" sldId="2147483660"/>
              <pc:sldLayoutMk cId="3733172339" sldId="2147483665"/>
              <ac:spMk id="8" creationId="{00000000-0000-0000-0000-000000000000}"/>
            </ac:spMkLst>
          </pc:spChg>
        </pc:sldLayoutChg>
        <pc:sldLayoutChg chg="modSp mod">
          <pc:chgData name="Shyam Khatiwada" userId="S::stw0007@softwarica.edu.np::7f399dc2-1398-41d3-a2d0-ef7eee51de93" providerId="AD" clId="Web-{4EB6E163-27AB-7FDA-E90C-98CACAB2E527}" dt="2020-05-26T18:21:31.007" v="2033"/>
          <pc:sldLayoutMkLst>
            <pc:docMk/>
            <pc:sldMasterMk cId="2460954070" sldId="2147483660"/>
            <pc:sldLayoutMk cId="3210312558" sldId="2147483666"/>
          </pc:sldLayoutMkLst>
          <pc:spChg chg="mod">
            <ac:chgData name="Shyam Khatiwada" userId="S::stw0007@softwarica.edu.np::7f399dc2-1398-41d3-a2d0-ef7eee51de93" providerId="AD" clId="Web-{4EB6E163-27AB-7FDA-E90C-98CACAB2E527}" dt="2020-05-26T18:21:10.022" v="2027"/>
            <ac:spMkLst>
              <pc:docMk/>
              <pc:sldMasterMk cId="2460954070" sldId="2147483660"/>
              <pc:sldLayoutMk cId="3210312558" sldId="2147483666"/>
              <ac:spMk id="4" creationId="{00000000-0000-0000-0000-000000000000}"/>
            </ac:spMkLst>
          </pc:spChg>
        </pc:sldLayoutChg>
        <pc:sldLayoutChg chg="modSp mod">
          <pc:chgData name="Shyam Khatiwada" userId="S::stw0007@softwarica.edu.np::7f399dc2-1398-41d3-a2d0-ef7eee51de93" providerId="AD" clId="Web-{4EB6E163-27AB-7FDA-E90C-98CACAB2E527}" dt="2020-05-26T18:21:31.007" v="2033"/>
          <pc:sldLayoutMkLst>
            <pc:docMk/>
            <pc:sldMasterMk cId="2460954070" sldId="2147483660"/>
            <pc:sldLayoutMk cId="3146388984" sldId="2147483667"/>
          </pc:sldLayoutMkLst>
          <pc:spChg chg="mod">
            <ac:chgData name="Shyam Khatiwada" userId="S::stw0007@softwarica.edu.np::7f399dc2-1398-41d3-a2d0-ef7eee51de93" providerId="AD" clId="Web-{4EB6E163-27AB-7FDA-E90C-98CACAB2E527}" dt="2020-05-26T18:21:10.022" v="2027"/>
            <ac:spMkLst>
              <pc:docMk/>
              <pc:sldMasterMk cId="2460954070" sldId="2147483660"/>
              <pc:sldLayoutMk cId="3146388984" sldId="2147483667"/>
              <ac:spMk id="3" creationId="{00000000-0000-0000-0000-000000000000}"/>
            </ac:spMkLst>
          </pc:spChg>
        </pc:sldLayoutChg>
        <pc:sldLayoutChg chg="modSp mod">
          <pc:chgData name="Shyam Khatiwada" userId="S::stw0007@softwarica.edu.np::7f399dc2-1398-41d3-a2d0-ef7eee51de93" providerId="AD" clId="Web-{4EB6E163-27AB-7FDA-E90C-98CACAB2E527}" dt="2020-05-26T18:21:31.007" v="2033"/>
          <pc:sldLayoutMkLst>
            <pc:docMk/>
            <pc:sldMasterMk cId="2460954070" sldId="2147483660"/>
            <pc:sldLayoutMk cId="3171841454" sldId="2147483668"/>
          </pc:sldLayoutMkLst>
          <pc:spChg chg="mod">
            <ac:chgData name="Shyam Khatiwada" userId="S::stw0007@softwarica.edu.np::7f399dc2-1398-41d3-a2d0-ef7eee51de93" providerId="AD" clId="Web-{4EB6E163-27AB-7FDA-E90C-98CACAB2E527}" dt="2020-05-26T18:21:10.022" v="2027"/>
            <ac:spMkLst>
              <pc:docMk/>
              <pc:sldMasterMk cId="2460954070" sldId="2147483660"/>
              <pc:sldLayoutMk cId="3171841454" sldId="2147483668"/>
              <ac:spMk id="6" creationId="{00000000-0000-0000-0000-000000000000}"/>
            </ac:spMkLst>
          </pc:spChg>
        </pc:sldLayoutChg>
        <pc:sldLayoutChg chg="modSp mod">
          <pc:chgData name="Shyam Khatiwada" userId="S::stw0007@softwarica.edu.np::7f399dc2-1398-41d3-a2d0-ef7eee51de93" providerId="AD" clId="Web-{4EB6E163-27AB-7FDA-E90C-98CACAB2E527}" dt="2020-05-26T18:21:31.007" v="2033"/>
          <pc:sldLayoutMkLst>
            <pc:docMk/>
            <pc:sldMasterMk cId="2460954070" sldId="2147483660"/>
            <pc:sldLayoutMk cId="1718958274" sldId="2147483669"/>
          </pc:sldLayoutMkLst>
          <pc:spChg chg="mod">
            <ac:chgData name="Shyam Khatiwada" userId="S::stw0007@softwarica.edu.np::7f399dc2-1398-41d3-a2d0-ef7eee51de93" providerId="AD" clId="Web-{4EB6E163-27AB-7FDA-E90C-98CACAB2E527}" dt="2020-05-26T18:21:10.022" v="2027"/>
            <ac:spMkLst>
              <pc:docMk/>
              <pc:sldMasterMk cId="2460954070" sldId="2147483660"/>
              <pc:sldLayoutMk cId="1718958274" sldId="2147483669"/>
              <ac:spMk id="6" creationId="{00000000-0000-0000-0000-000000000000}"/>
            </ac:spMkLst>
          </pc:spChg>
        </pc:sldLayoutChg>
        <pc:sldLayoutChg chg="modSp mod">
          <pc:chgData name="Shyam Khatiwada" userId="S::stw0007@softwarica.edu.np::7f399dc2-1398-41d3-a2d0-ef7eee51de93" providerId="AD" clId="Web-{4EB6E163-27AB-7FDA-E90C-98CACAB2E527}" dt="2020-05-26T18:21:31.007" v="2033"/>
          <pc:sldLayoutMkLst>
            <pc:docMk/>
            <pc:sldMasterMk cId="2460954070" sldId="2147483660"/>
            <pc:sldLayoutMk cId="2202905451" sldId="2147483670"/>
          </pc:sldLayoutMkLst>
          <pc:spChg chg="mod">
            <ac:chgData name="Shyam Khatiwada" userId="S::stw0007@softwarica.edu.np::7f399dc2-1398-41d3-a2d0-ef7eee51de93" providerId="AD" clId="Web-{4EB6E163-27AB-7FDA-E90C-98CACAB2E527}" dt="2020-05-26T18:21:10.022" v="2027"/>
            <ac:spMkLst>
              <pc:docMk/>
              <pc:sldMasterMk cId="2460954070" sldId="2147483660"/>
              <pc:sldLayoutMk cId="2202905451" sldId="2147483670"/>
              <ac:spMk id="5" creationId="{00000000-0000-0000-0000-000000000000}"/>
            </ac:spMkLst>
          </pc:spChg>
        </pc:sldLayoutChg>
        <pc:sldLayoutChg chg="modSp mod">
          <pc:chgData name="Shyam Khatiwada" userId="S::stw0007@softwarica.edu.np::7f399dc2-1398-41d3-a2d0-ef7eee51de93" providerId="AD" clId="Web-{4EB6E163-27AB-7FDA-E90C-98CACAB2E527}" dt="2020-05-26T18:21:31.007" v="2033"/>
          <pc:sldLayoutMkLst>
            <pc:docMk/>
            <pc:sldMasterMk cId="2460954070" sldId="2147483660"/>
            <pc:sldLayoutMk cId="3479445657" sldId="2147483671"/>
          </pc:sldLayoutMkLst>
          <pc:spChg chg="mod">
            <ac:chgData name="Shyam Khatiwada" userId="S::stw0007@softwarica.edu.np::7f399dc2-1398-41d3-a2d0-ef7eee51de93" providerId="AD" clId="Web-{4EB6E163-27AB-7FDA-E90C-98CACAB2E527}" dt="2020-05-26T18:21:10.022" v="2027"/>
            <ac:spMkLst>
              <pc:docMk/>
              <pc:sldMasterMk cId="2460954070" sldId="2147483660"/>
              <pc:sldLayoutMk cId="3479445657" sldId="2147483671"/>
              <ac:spMk id="5" creationId="{00000000-0000-0000-0000-000000000000}"/>
            </ac:spMkLst>
          </pc:spChg>
        </pc:sldLayoutChg>
      </pc:sldMasterChg>
    </pc:docChg>
  </pc:docChgLst>
  <pc:docChgLst>
    <pc:chgData name="Shyam Khatiwada" userId="S::stw0007@softwarica.edu.np::7f399dc2-1398-41d3-a2d0-ef7eee51de93" providerId="AD" clId="Web-{2DF7ED79-A8D9-2DD0-B4CB-0661C80D21A0}"/>
    <pc:docChg chg="addSld modSld">
      <pc:chgData name="Shyam Khatiwada" userId="S::stw0007@softwarica.edu.np::7f399dc2-1398-41d3-a2d0-ef7eee51de93" providerId="AD" clId="Web-{2DF7ED79-A8D9-2DD0-B4CB-0661C80D21A0}" dt="2020-05-26T11:21:46.317" v="116" actId="1076"/>
      <pc:docMkLst>
        <pc:docMk/>
      </pc:docMkLst>
      <pc:sldChg chg="modSp">
        <pc:chgData name="Shyam Khatiwada" userId="S::stw0007@softwarica.edu.np::7f399dc2-1398-41d3-a2d0-ef7eee51de93" providerId="AD" clId="Web-{2DF7ED79-A8D9-2DD0-B4CB-0661C80D21A0}" dt="2020-05-26T08:29:21.216" v="25" actId="20577"/>
        <pc:sldMkLst>
          <pc:docMk/>
          <pc:sldMk cId="109857222" sldId="256"/>
        </pc:sldMkLst>
        <pc:spChg chg="mod">
          <ac:chgData name="Shyam Khatiwada" userId="S::stw0007@softwarica.edu.np::7f399dc2-1398-41d3-a2d0-ef7eee51de93" providerId="AD" clId="Web-{2DF7ED79-A8D9-2DD0-B4CB-0661C80D21A0}" dt="2020-05-26T08:29:09.106" v="2" actId="20577"/>
          <ac:spMkLst>
            <pc:docMk/>
            <pc:sldMk cId="109857222" sldId="256"/>
            <ac:spMk id="2" creationId="{00000000-0000-0000-0000-000000000000}"/>
          </ac:spMkLst>
        </pc:spChg>
        <pc:spChg chg="mod">
          <ac:chgData name="Shyam Khatiwada" userId="S::stw0007@softwarica.edu.np::7f399dc2-1398-41d3-a2d0-ef7eee51de93" providerId="AD" clId="Web-{2DF7ED79-A8D9-2DD0-B4CB-0661C80D21A0}" dt="2020-05-26T08:29:21.216" v="25" actId="20577"/>
          <ac:spMkLst>
            <pc:docMk/>
            <pc:sldMk cId="109857222" sldId="256"/>
            <ac:spMk id="3" creationId="{00000000-0000-0000-0000-000000000000}"/>
          </ac:spMkLst>
        </pc:spChg>
      </pc:sldChg>
      <pc:sldChg chg="addSp delSp modSp new">
        <pc:chgData name="Shyam Khatiwada" userId="S::stw0007@softwarica.edu.np::7f399dc2-1398-41d3-a2d0-ef7eee51de93" providerId="AD" clId="Web-{2DF7ED79-A8D9-2DD0-B4CB-0661C80D21A0}" dt="2020-05-26T11:18:35.939" v="45" actId="1076"/>
        <pc:sldMkLst>
          <pc:docMk/>
          <pc:sldMk cId="264467551" sldId="257"/>
        </pc:sldMkLst>
        <pc:spChg chg="mod">
          <ac:chgData name="Shyam Khatiwada" userId="S::stw0007@softwarica.edu.np::7f399dc2-1398-41d3-a2d0-ef7eee51de93" providerId="AD" clId="Web-{2DF7ED79-A8D9-2DD0-B4CB-0661C80D21A0}" dt="2020-05-26T11:18:12.314" v="40" actId="20577"/>
          <ac:spMkLst>
            <pc:docMk/>
            <pc:sldMk cId="264467551" sldId="257"/>
            <ac:spMk id="2" creationId="{A8A964EE-BBBE-43AB-B773-FCE0A82CFED3}"/>
          </ac:spMkLst>
        </pc:spChg>
        <pc:spChg chg="del">
          <ac:chgData name="Shyam Khatiwada" userId="S::stw0007@softwarica.edu.np::7f399dc2-1398-41d3-a2d0-ef7eee51de93" providerId="AD" clId="Web-{2DF7ED79-A8D9-2DD0-B4CB-0661C80D21A0}" dt="2020-05-26T11:18:25.080" v="43"/>
          <ac:spMkLst>
            <pc:docMk/>
            <pc:sldMk cId="264467551" sldId="257"/>
            <ac:spMk id="3" creationId="{37DCA1C4-C0D8-4223-AA77-EF6DFDA78E67}"/>
          </ac:spMkLst>
        </pc:spChg>
        <pc:picChg chg="add mod ord">
          <ac:chgData name="Shyam Khatiwada" userId="S::stw0007@softwarica.edu.np::7f399dc2-1398-41d3-a2d0-ef7eee51de93" providerId="AD" clId="Web-{2DF7ED79-A8D9-2DD0-B4CB-0661C80D21A0}" dt="2020-05-26T11:18:35.939" v="45" actId="1076"/>
          <ac:picMkLst>
            <pc:docMk/>
            <pc:sldMk cId="264467551" sldId="257"/>
            <ac:picMk id="4" creationId="{D1D67863-FEA3-40D8-9C28-ECDD3E8EB2BA}"/>
          </ac:picMkLst>
        </pc:picChg>
      </pc:sldChg>
      <pc:sldChg chg="addSp delSp modSp new">
        <pc:chgData name="Shyam Khatiwada" userId="S::stw0007@softwarica.edu.np::7f399dc2-1398-41d3-a2d0-ef7eee51de93" providerId="AD" clId="Web-{2DF7ED79-A8D9-2DD0-B4CB-0661C80D21A0}" dt="2020-05-26T11:20:37.519" v="96" actId="1076"/>
        <pc:sldMkLst>
          <pc:docMk/>
          <pc:sldMk cId="2011123931" sldId="258"/>
        </pc:sldMkLst>
        <pc:spChg chg="mod">
          <ac:chgData name="Shyam Khatiwada" userId="S::stw0007@softwarica.edu.np::7f399dc2-1398-41d3-a2d0-ef7eee51de93" providerId="AD" clId="Web-{2DF7ED79-A8D9-2DD0-B4CB-0661C80D21A0}" dt="2020-05-26T11:20:23.534" v="92" actId="20577"/>
          <ac:spMkLst>
            <pc:docMk/>
            <pc:sldMk cId="2011123931" sldId="258"/>
            <ac:spMk id="2" creationId="{8871000A-E4AF-419A-AC5B-D4FC73B27C8F}"/>
          </ac:spMkLst>
        </pc:spChg>
        <pc:spChg chg="del">
          <ac:chgData name="Shyam Khatiwada" userId="S::stw0007@softwarica.edu.np::7f399dc2-1398-41d3-a2d0-ef7eee51de93" providerId="AD" clId="Web-{2DF7ED79-A8D9-2DD0-B4CB-0661C80D21A0}" dt="2020-05-26T11:20:32.878" v="95"/>
          <ac:spMkLst>
            <pc:docMk/>
            <pc:sldMk cId="2011123931" sldId="258"/>
            <ac:spMk id="3" creationId="{DF61F92F-E1C7-464A-A45D-E85F16FE2704}"/>
          </ac:spMkLst>
        </pc:spChg>
        <pc:picChg chg="add mod ord">
          <ac:chgData name="Shyam Khatiwada" userId="S::stw0007@softwarica.edu.np::7f399dc2-1398-41d3-a2d0-ef7eee51de93" providerId="AD" clId="Web-{2DF7ED79-A8D9-2DD0-B4CB-0661C80D21A0}" dt="2020-05-26T11:20:37.519" v="96" actId="1076"/>
          <ac:picMkLst>
            <pc:docMk/>
            <pc:sldMk cId="2011123931" sldId="258"/>
            <ac:picMk id="4" creationId="{6076183E-2ED3-4B25-A71E-1A9379ADDC1B}"/>
          </ac:picMkLst>
        </pc:picChg>
      </pc:sldChg>
      <pc:sldChg chg="addSp delSp modSp new">
        <pc:chgData name="Shyam Khatiwada" userId="S::stw0007@softwarica.edu.np::7f399dc2-1398-41d3-a2d0-ef7eee51de93" providerId="AD" clId="Web-{2DF7ED79-A8D9-2DD0-B4CB-0661C80D21A0}" dt="2020-05-26T11:21:46.317" v="116" actId="1076"/>
        <pc:sldMkLst>
          <pc:docMk/>
          <pc:sldMk cId="1312887362" sldId="259"/>
        </pc:sldMkLst>
        <pc:spChg chg="mod">
          <ac:chgData name="Shyam Khatiwada" userId="S::stw0007@softwarica.edu.np::7f399dc2-1398-41d3-a2d0-ef7eee51de93" providerId="AD" clId="Web-{2DF7ED79-A8D9-2DD0-B4CB-0661C80D21A0}" dt="2020-05-26T11:21:36.645" v="112" actId="20577"/>
          <ac:spMkLst>
            <pc:docMk/>
            <pc:sldMk cId="1312887362" sldId="259"/>
            <ac:spMk id="2" creationId="{68F8124D-0ACC-4E2D-BD1E-5AA4A880D410}"/>
          </ac:spMkLst>
        </pc:spChg>
        <pc:spChg chg="del">
          <ac:chgData name="Shyam Khatiwada" userId="S::stw0007@softwarica.edu.np::7f399dc2-1398-41d3-a2d0-ef7eee51de93" providerId="AD" clId="Web-{2DF7ED79-A8D9-2DD0-B4CB-0661C80D21A0}" dt="2020-05-26T11:21:44.348" v="115"/>
          <ac:spMkLst>
            <pc:docMk/>
            <pc:sldMk cId="1312887362" sldId="259"/>
            <ac:spMk id="3" creationId="{9C700CF8-9A6D-4AD2-80E4-21D9C054C324}"/>
          </ac:spMkLst>
        </pc:spChg>
        <pc:picChg chg="add mod ord">
          <ac:chgData name="Shyam Khatiwada" userId="S::stw0007@softwarica.edu.np::7f399dc2-1398-41d3-a2d0-ef7eee51de93" providerId="AD" clId="Web-{2DF7ED79-A8D9-2DD0-B4CB-0661C80D21A0}" dt="2020-05-26T11:21:46.317" v="116" actId="1076"/>
          <ac:picMkLst>
            <pc:docMk/>
            <pc:sldMk cId="1312887362" sldId="259"/>
            <ac:picMk id="4" creationId="{F7E2A288-682F-44D2-B8E0-0F19CB76388D}"/>
          </ac:picMkLst>
        </pc:picChg>
      </pc:sldChg>
    </pc:docChg>
  </pc:docChgLst>
  <pc:docChgLst>
    <pc:chgData name="Shyam Khatiwada" userId="S::stw0007@softwarica.edu.np::7f399dc2-1398-41d3-a2d0-ef7eee51de93" providerId="AD" clId="Web-{F7B225F1-125A-B2A5-ECEE-5C3D4F99E146}"/>
    <pc:docChg chg="modSld">
      <pc:chgData name="Shyam Khatiwada" userId="S::stw0007@softwarica.edu.np::7f399dc2-1398-41d3-a2d0-ef7eee51de93" providerId="AD" clId="Web-{F7B225F1-125A-B2A5-ECEE-5C3D4F99E146}" dt="2020-05-27T18:52:12.366" v="110" actId="20577"/>
      <pc:docMkLst>
        <pc:docMk/>
      </pc:docMkLst>
      <pc:sldChg chg="modSp">
        <pc:chgData name="Shyam Khatiwada" userId="S::stw0007@softwarica.edu.np::7f399dc2-1398-41d3-a2d0-ef7eee51de93" providerId="AD" clId="Web-{F7B225F1-125A-B2A5-ECEE-5C3D4F99E146}" dt="2020-05-27T18:46:57.559" v="2"/>
        <pc:sldMkLst>
          <pc:docMk/>
          <pc:sldMk cId="109857222" sldId="256"/>
        </pc:sldMkLst>
        <pc:spChg chg="mod">
          <ac:chgData name="Shyam Khatiwada" userId="S::stw0007@softwarica.edu.np::7f399dc2-1398-41d3-a2d0-ef7eee51de93" providerId="AD" clId="Web-{F7B225F1-125A-B2A5-ECEE-5C3D4F99E146}" dt="2020-05-27T18:46:57.559" v="2"/>
          <ac:spMkLst>
            <pc:docMk/>
            <pc:sldMk cId="109857222" sldId="256"/>
            <ac:spMk id="2" creationId="{00000000-0000-0000-0000-000000000000}"/>
          </ac:spMkLst>
        </pc:spChg>
      </pc:sldChg>
      <pc:sldChg chg="modSp">
        <pc:chgData name="Shyam Khatiwada" userId="S::stw0007@softwarica.edu.np::7f399dc2-1398-41d3-a2d0-ef7eee51de93" providerId="AD" clId="Web-{F7B225F1-125A-B2A5-ECEE-5C3D4F99E146}" dt="2020-05-27T18:52:12.366" v="109" actId="20577"/>
        <pc:sldMkLst>
          <pc:docMk/>
          <pc:sldMk cId="2772031503" sldId="296"/>
        </pc:sldMkLst>
        <pc:spChg chg="mod">
          <ac:chgData name="Shyam Khatiwada" userId="S::stw0007@softwarica.edu.np::7f399dc2-1398-41d3-a2d0-ef7eee51de93" providerId="AD" clId="Web-{F7B225F1-125A-B2A5-ECEE-5C3D4F99E146}" dt="2020-05-27T18:50:43.535" v="83" actId="20577"/>
          <ac:spMkLst>
            <pc:docMk/>
            <pc:sldMk cId="2772031503" sldId="296"/>
            <ac:spMk id="2" creationId="{34645489-919D-45C6-8223-5FFF9A76073A}"/>
          </ac:spMkLst>
        </pc:spChg>
        <pc:spChg chg="mod">
          <ac:chgData name="Shyam Khatiwada" userId="S::stw0007@softwarica.edu.np::7f399dc2-1398-41d3-a2d0-ef7eee51de93" providerId="AD" clId="Web-{F7B225F1-125A-B2A5-ECEE-5C3D4F99E146}" dt="2020-05-27T18:52:12.366" v="109" actId="20577"/>
          <ac:spMkLst>
            <pc:docMk/>
            <pc:sldMk cId="2772031503" sldId="296"/>
            <ac:spMk id="3" creationId="{D8701522-351A-4435-BABE-4E68DC77C9EB}"/>
          </ac:spMkLst>
        </pc:spChg>
      </pc:sldChg>
    </pc:docChg>
  </pc:docChgLst>
  <pc:docChgLst>
    <pc:chgData name="Shyam Khatiwada" userId="S::stw0007@softwarica.edu.np::7f399dc2-1398-41d3-a2d0-ef7eee51de93" providerId="AD" clId="Web-{DD03918C-C766-1659-8179-CBB7D40D09EE}"/>
    <pc:docChg chg="addSld modSld">
      <pc:chgData name="Shyam Khatiwada" userId="S::stw0007@softwarica.edu.np::7f399dc2-1398-41d3-a2d0-ef7eee51de93" providerId="AD" clId="Web-{DD03918C-C766-1659-8179-CBB7D40D09EE}" dt="2020-05-27T17:38:46.192" v="1182" actId="14100"/>
      <pc:docMkLst>
        <pc:docMk/>
      </pc:docMkLst>
      <pc:sldChg chg="addSp delSp modSp new mod setBg">
        <pc:chgData name="Shyam Khatiwada" userId="S::stw0007@softwarica.edu.np::7f399dc2-1398-41d3-a2d0-ef7eee51de93" providerId="AD" clId="Web-{DD03918C-C766-1659-8179-CBB7D40D09EE}" dt="2020-05-27T16:07:04.493" v="65" actId="20577"/>
        <pc:sldMkLst>
          <pc:docMk/>
          <pc:sldMk cId="1576363353" sldId="293"/>
        </pc:sldMkLst>
        <pc:spChg chg="mod">
          <ac:chgData name="Shyam Khatiwada" userId="S::stw0007@softwarica.edu.np::7f399dc2-1398-41d3-a2d0-ef7eee51de93" providerId="AD" clId="Web-{DD03918C-C766-1659-8179-CBB7D40D09EE}" dt="2020-05-27T16:05:46.039" v="58"/>
          <ac:spMkLst>
            <pc:docMk/>
            <pc:sldMk cId="1576363353" sldId="293"/>
            <ac:spMk id="2" creationId="{F64A3B22-3D29-4FA6-A0A1-DD6A83D2D572}"/>
          </ac:spMkLst>
        </pc:spChg>
        <pc:spChg chg="mod">
          <ac:chgData name="Shyam Khatiwada" userId="S::stw0007@softwarica.edu.np::7f399dc2-1398-41d3-a2d0-ef7eee51de93" providerId="AD" clId="Web-{DD03918C-C766-1659-8179-CBB7D40D09EE}" dt="2020-05-27T16:07:04.493" v="65" actId="20577"/>
          <ac:spMkLst>
            <pc:docMk/>
            <pc:sldMk cId="1576363353" sldId="293"/>
            <ac:spMk id="3" creationId="{ED5E4326-3855-4A53-8034-6F41EF2B219B}"/>
          </ac:spMkLst>
        </pc:spChg>
        <pc:spChg chg="mod">
          <ac:chgData name="Shyam Khatiwada" userId="S::stw0007@softwarica.edu.np::7f399dc2-1398-41d3-a2d0-ef7eee51de93" providerId="AD" clId="Web-{DD03918C-C766-1659-8179-CBB7D40D09EE}" dt="2020-05-27T16:05:46.039" v="58"/>
          <ac:spMkLst>
            <pc:docMk/>
            <pc:sldMk cId="1576363353" sldId="293"/>
            <ac:spMk id="4" creationId="{7D0989EF-E889-4D6C-BBD3-54603A76F0AE}"/>
          </ac:spMkLst>
        </pc:spChg>
        <pc:spChg chg="add del">
          <ac:chgData name="Shyam Khatiwada" userId="S::stw0007@softwarica.edu.np::7f399dc2-1398-41d3-a2d0-ef7eee51de93" providerId="AD" clId="Web-{DD03918C-C766-1659-8179-CBB7D40D09EE}" dt="2020-05-27T16:05:46.039" v="58"/>
          <ac:spMkLst>
            <pc:docMk/>
            <pc:sldMk cId="1576363353" sldId="293"/>
            <ac:spMk id="9" creationId="{907EF6B7-1338-4443-8C46-6A318D952DFD}"/>
          </ac:spMkLst>
        </pc:spChg>
        <pc:spChg chg="add del">
          <ac:chgData name="Shyam Khatiwada" userId="S::stw0007@softwarica.edu.np::7f399dc2-1398-41d3-a2d0-ef7eee51de93" providerId="AD" clId="Web-{DD03918C-C766-1659-8179-CBB7D40D09EE}" dt="2020-05-27T16:05:46.039" v="58"/>
          <ac:spMkLst>
            <pc:docMk/>
            <pc:sldMk cId="1576363353" sldId="293"/>
            <ac:spMk id="11" creationId="{DAAE4CDD-124C-4DCF-9584-B6033B545DD5}"/>
          </ac:spMkLst>
        </pc:spChg>
        <pc:spChg chg="add del">
          <ac:chgData name="Shyam Khatiwada" userId="S::stw0007@softwarica.edu.np::7f399dc2-1398-41d3-a2d0-ef7eee51de93" providerId="AD" clId="Web-{DD03918C-C766-1659-8179-CBB7D40D09EE}" dt="2020-05-27T16:05:46.039" v="58"/>
          <ac:spMkLst>
            <pc:docMk/>
            <pc:sldMk cId="1576363353" sldId="293"/>
            <ac:spMk id="13" creationId="{081E4A58-353D-44AE-B2FC-2A74E2E400F7}"/>
          </ac:spMkLst>
        </pc:spChg>
      </pc:sldChg>
      <pc:sldChg chg="addSp delSp modSp new">
        <pc:chgData name="Shyam Khatiwada" userId="S::stw0007@softwarica.edu.np::7f399dc2-1398-41d3-a2d0-ef7eee51de93" providerId="AD" clId="Web-{DD03918C-C766-1659-8179-CBB7D40D09EE}" dt="2020-05-27T17:01:37.715" v="164" actId="14100"/>
        <pc:sldMkLst>
          <pc:docMk/>
          <pc:sldMk cId="3567868869" sldId="294"/>
        </pc:sldMkLst>
        <pc:spChg chg="mod">
          <ac:chgData name="Shyam Khatiwada" userId="S::stw0007@softwarica.edu.np::7f399dc2-1398-41d3-a2d0-ef7eee51de93" providerId="AD" clId="Web-{DD03918C-C766-1659-8179-CBB7D40D09EE}" dt="2020-05-27T16:29:44.717" v="159" actId="20577"/>
          <ac:spMkLst>
            <pc:docMk/>
            <pc:sldMk cId="3567868869" sldId="294"/>
            <ac:spMk id="2" creationId="{C5ED57A4-7CF4-453F-B908-020A0DFE7E0B}"/>
          </ac:spMkLst>
        </pc:spChg>
        <pc:spChg chg="del mod">
          <ac:chgData name="Shyam Khatiwada" userId="S::stw0007@softwarica.edu.np::7f399dc2-1398-41d3-a2d0-ef7eee51de93" providerId="AD" clId="Web-{DD03918C-C766-1659-8179-CBB7D40D09EE}" dt="2020-05-27T17:01:20.059" v="162"/>
          <ac:spMkLst>
            <pc:docMk/>
            <pc:sldMk cId="3567868869" sldId="294"/>
            <ac:spMk id="3" creationId="{46D5A71D-ECBB-459A-8B59-8BF99AB11DDA}"/>
          </ac:spMkLst>
        </pc:spChg>
        <pc:picChg chg="add mod ord">
          <ac:chgData name="Shyam Khatiwada" userId="S::stw0007@softwarica.edu.np::7f399dc2-1398-41d3-a2d0-ef7eee51de93" providerId="AD" clId="Web-{DD03918C-C766-1659-8179-CBB7D40D09EE}" dt="2020-05-27T17:01:37.715" v="164" actId="14100"/>
          <ac:picMkLst>
            <pc:docMk/>
            <pc:sldMk cId="3567868869" sldId="294"/>
            <ac:picMk id="5" creationId="{4E1BAB13-42DA-4DE4-AE0F-6D4E5D73DD74}"/>
          </ac:picMkLst>
        </pc:picChg>
      </pc:sldChg>
      <pc:sldChg chg="addSp delSp modSp new">
        <pc:chgData name="Shyam Khatiwada" userId="S::stw0007@softwarica.edu.np::7f399dc2-1398-41d3-a2d0-ef7eee51de93" providerId="AD" clId="Web-{DD03918C-C766-1659-8179-CBB7D40D09EE}" dt="2020-05-27T17:19:21.078" v="821"/>
        <pc:sldMkLst>
          <pc:docMk/>
          <pc:sldMk cId="3464908866" sldId="295"/>
        </pc:sldMkLst>
        <pc:spChg chg="mod">
          <ac:chgData name="Shyam Khatiwada" userId="S::stw0007@softwarica.edu.np::7f399dc2-1398-41d3-a2d0-ef7eee51de93" providerId="AD" clId="Web-{DD03918C-C766-1659-8179-CBB7D40D09EE}" dt="2020-05-27T17:02:00.903" v="176" actId="20577"/>
          <ac:spMkLst>
            <pc:docMk/>
            <pc:sldMk cId="3464908866" sldId="295"/>
            <ac:spMk id="2" creationId="{EBD44719-0CB9-4A95-A40A-1EC53CABF8BD}"/>
          </ac:spMkLst>
        </pc:spChg>
        <pc:spChg chg="del">
          <ac:chgData name="Shyam Khatiwada" userId="S::stw0007@softwarica.edu.np::7f399dc2-1398-41d3-a2d0-ef7eee51de93" providerId="AD" clId="Web-{DD03918C-C766-1659-8179-CBB7D40D09EE}" dt="2020-05-27T17:02:06.684" v="179"/>
          <ac:spMkLst>
            <pc:docMk/>
            <pc:sldMk cId="3464908866" sldId="295"/>
            <ac:spMk id="3" creationId="{9339EAB3-F678-4717-9F82-C754415BB93D}"/>
          </ac:spMkLst>
        </pc:spChg>
        <pc:spChg chg="add mod">
          <ac:chgData name="Shyam Khatiwada" userId="S::stw0007@softwarica.edu.np::7f399dc2-1398-41d3-a2d0-ef7eee51de93" providerId="AD" clId="Web-{DD03918C-C766-1659-8179-CBB7D40D09EE}" dt="2020-05-27T17:19:21.078" v="821"/>
          <ac:spMkLst>
            <pc:docMk/>
            <pc:sldMk cId="3464908866" sldId="295"/>
            <ac:spMk id="6" creationId="{2C5491C8-F6ED-41C1-A02A-516B7B4A31C3}"/>
          </ac:spMkLst>
        </pc:spChg>
        <pc:picChg chg="add mod ord">
          <ac:chgData name="Shyam Khatiwada" userId="S::stw0007@softwarica.edu.np::7f399dc2-1398-41d3-a2d0-ef7eee51de93" providerId="AD" clId="Web-{DD03918C-C766-1659-8179-CBB7D40D09EE}" dt="2020-05-27T17:19:13.266" v="820" actId="14100"/>
          <ac:picMkLst>
            <pc:docMk/>
            <pc:sldMk cId="3464908866" sldId="295"/>
            <ac:picMk id="5" creationId="{7811B725-2C77-4196-84B8-18CE11B7A02D}"/>
          </ac:picMkLst>
        </pc:picChg>
      </pc:sldChg>
      <pc:sldChg chg="modSp new">
        <pc:chgData name="Shyam Khatiwada" userId="S::stw0007@softwarica.edu.np::7f399dc2-1398-41d3-a2d0-ef7eee51de93" providerId="AD" clId="Web-{DD03918C-C766-1659-8179-CBB7D40D09EE}" dt="2020-05-27T17:38:46.192" v="1182" actId="14100"/>
        <pc:sldMkLst>
          <pc:docMk/>
          <pc:sldMk cId="2772031503" sldId="296"/>
        </pc:sldMkLst>
        <pc:spChg chg="mod">
          <ac:chgData name="Shyam Khatiwada" userId="S::stw0007@softwarica.edu.np::7f399dc2-1398-41d3-a2d0-ef7eee51de93" providerId="AD" clId="Web-{DD03918C-C766-1659-8179-CBB7D40D09EE}" dt="2020-05-27T17:33:32.004" v="825" actId="20577"/>
          <ac:spMkLst>
            <pc:docMk/>
            <pc:sldMk cId="2772031503" sldId="296"/>
            <ac:spMk id="2" creationId="{34645489-919D-45C6-8223-5FFF9A76073A}"/>
          </ac:spMkLst>
        </pc:spChg>
        <pc:spChg chg="mod">
          <ac:chgData name="Shyam Khatiwada" userId="S::stw0007@softwarica.edu.np::7f399dc2-1398-41d3-a2d0-ef7eee51de93" providerId="AD" clId="Web-{DD03918C-C766-1659-8179-CBB7D40D09EE}" dt="2020-05-27T17:38:46.192" v="1182" actId="14100"/>
          <ac:spMkLst>
            <pc:docMk/>
            <pc:sldMk cId="2772031503" sldId="296"/>
            <ac:spMk id="3" creationId="{D8701522-351A-4435-BABE-4E68DC77C9EB}"/>
          </ac:spMkLst>
        </pc:spChg>
      </pc:sldChg>
    </pc:docChg>
  </pc:docChgLst>
  <pc:docChgLst>
    <pc:chgData name="Shyam Khatiwada" userId="S::stw0007@softwarica.edu.np::7f399dc2-1398-41d3-a2d0-ef7eee51de93" providerId="AD" clId="Web-{7F392C32-8480-6905-7086-C91B6097A559}"/>
    <pc:docChg chg="addSld modSld">
      <pc:chgData name="Shyam Khatiwada" userId="S::stw0007@softwarica.edu.np::7f399dc2-1398-41d3-a2d0-ef7eee51de93" providerId="AD" clId="Web-{7F392C32-8480-6905-7086-C91B6097A559}" dt="2020-05-26T16:13:32.209" v="350" actId="20577"/>
      <pc:docMkLst>
        <pc:docMk/>
      </pc:docMkLst>
      <pc:sldChg chg="modSp">
        <pc:chgData name="Shyam Khatiwada" userId="S::stw0007@softwarica.edu.np::7f399dc2-1398-41d3-a2d0-ef7eee51de93" providerId="AD" clId="Web-{7F392C32-8480-6905-7086-C91B6097A559}" dt="2020-05-26T15:09:40.639" v="26" actId="20577"/>
        <pc:sldMkLst>
          <pc:docMk/>
          <pc:sldMk cId="35744756" sldId="260"/>
        </pc:sldMkLst>
        <pc:spChg chg="mod">
          <ac:chgData name="Shyam Khatiwada" userId="S::stw0007@softwarica.edu.np::7f399dc2-1398-41d3-a2d0-ef7eee51de93" providerId="AD" clId="Web-{7F392C32-8480-6905-7086-C91B6097A559}" dt="2020-05-26T15:09:40.639" v="26" actId="20577"/>
          <ac:spMkLst>
            <pc:docMk/>
            <pc:sldMk cId="35744756" sldId="260"/>
            <ac:spMk id="2" creationId="{7DD4EA7A-F391-460C-B66E-24974C985FB2}"/>
          </ac:spMkLst>
        </pc:spChg>
      </pc:sldChg>
      <pc:sldChg chg="modSp">
        <pc:chgData name="Shyam Khatiwada" userId="S::stw0007@softwarica.edu.np::7f399dc2-1398-41d3-a2d0-ef7eee51de93" providerId="AD" clId="Web-{7F392C32-8480-6905-7086-C91B6097A559}" dt="2020-05-26T15:09:21.982" v="10" actId="20577"/>
        <pc:sldMkLst>
          <pc:docMk/>
          <pc:sldMk cId="4158399701" sldId="265"/>
        </pc:sldMkLst>
        <pc:spChg chg="mod">
          <ac:chgData name="Shyam Khatiwada" userId="S::stw0007@softwarica.edu.np::7f399dc2-1398-41d3-a2d0-ef7eee51de93" providerId="AD" clId="Web-{7F392C32-8480-6905-7086-C91B6097A559}" dt="2020-05-26T15:09:21.982" v="10" actId="20577"/>
          <ac:spMkLst>
            <pc:docMk/>
            <pc:sldMk cId="4158399701" sldId="265"/>
            <ac:spMk id="2" creationId="{9555CB55-CA39-42C0-9B10-3F91947BD3DC}"/>
          </ac:spMkLst>
        </pc:spChg>
      </pc:sldChg>
      <pc:sldChg chg="addSp delSp modSp mod setBg">
        <pc:chgData name="Shyam Khatiwada" userId="S::stw0007@softwarica.edu.np::7f399dc2-1398-41d3-a2d0-ef7eee51de93" providerId="AD" clId="Web-{7F392C32-8480-6905-7086-C91B6097A559}" dt="2020-05-26T15:12:48.327" v="38"/>
        <pc:sldMkLst>
          <pc:docMk/>
          <pc:sldMk cId="304631597" sldId="270"/>
        </pc:sldMkLst>
        <pc:spChg chg="mod">
          <ac:chgData name="Shyam Khatiwada" userId="S::stw0007@softwarica.edu.np::7f399dc2-1398-41d3-a2d0-ef7eee51de93" providerId="AD" clId="Web-{7F392C32-8480-6905-7086-C91B6097A559}" dt="2020-05-26T15:12:48.327" v="38"/>
          <ac:spMkLst>
            <pc:docMk/>
            <pc:sldMk cId="304631597" sldId="270"/>
            <ac:spMk id="3" creationId="{55ACDD6B-A4C8-489D-8248-BAE0BE610115}"/>
          </ac:spMkLst>
        </pc:spChg>
        <pc:spChg chg="add del">
          <ac:chgData name="Shyam Khatiwada" userId="S::stw0007@softwarica.edu.np::7f399dc2-1398-41d3-a2d0-ef7eee51de93" providerId="AD" clId="Web-{7F392C32-8480-6905-7086-C91B6097A559}" dt="2020-05-26T15:12:48.327" v="38"/>
          <ac:spMkLst>
            <pc:docMk/>
            <pc:sldMk cId="304631597" sldId="270"/>
            <ac:spMk id="8" creationId="{488333BA-AE6E-427A-9B16-A39C8073F4EB}"/>
          </ac:spMkLst>
        </pc:spChg>
        <pc:spChg chg="add del">
          <ac:chgData name="Shyam Khatiwada" userId="S::stw0007@softwarica.edu.np::7f399dc2-1398-41d3-a2d0-ef7eee51de93" providerId="AD" clId="Web-{7F392C32-8480-6905-7086-C91B6097A559}" dt="2020-05-26T15:12:48.327" v="38"/>
          <ac:spMkLst>
            <pc:docMk/>
            <pc:sldMk cId="304631597" sldId="270"/>
            <ac:spMk id="10" creationId="{F98ED85F-DCEE-4B50-802E-71A6E3E12B04}"/>
          </ac:spMkLst>
        </pc:spChg>
      </pc:sldChg>
      <pc:sldChg chg="addSp delSp modSp mod setBg">
        <pc:chgData name="Shyam Khatiwada" userId="S::stw0007@softwarica.edu.np::7f399dc2-1398-41d3-a2d0-ef7eee51de93" providerId="AD" clId="Web-{7F392C32-8480-6905-7086-C91B6097A559}" dt="2020-05-26T16:02:47.082" v="54" actId="20577"/>
        <pc:sldMkLst>
          <pc:docMk/>
          <pc:sldMk cId="1816169792" sldId="271"/>
        </pc:sldMkLst>
        <pc:spChg chg="mod">
          <ac:chgData name="Shyam Khatiwada" userId="S::stw0007@softwarica.edu.np::7f399dc2-1398-41d3-a2d0-ef7eee51de93" providerId="AD" clId="Web-{7F392C32-8480-6905-7086-C91B6097A559}" dt="2020-05-26T16:02:47.082" v="54" actId="20577"/>
          <ac:spMkLst>
            <pc:docMk/>
            <pc:sldMk cId="1816169792" sldId="271"/>
            <ac:spMk id="2" creationId="{54C3C816-8010-45D1-A609-3DE5442ADFD7}"/>
          </ac:spMkLst>
        </pc:spChg>
        <pc:spChg chg="add del mod">
          <ac:chgData name="Shyam Khatiwada" userId="S::stw0007@softwarica.edu.np::7f399dc2-1398-41d3-a2d0-ef7eee51de93" providerId="AD" clId="Web-{7F392C32-8480-6905-7086-C91B6097A559}" dt="2020-05-26T15:11:42.280" v="36"/>
          <ac:spMkLst>
            <pc:docMk/>
            <pc:sldMk cId="1816169792" sldId="271"/>
            <ac:spMk id="3" creationId="{A3CA6164-4D7F-41D7-8ED7-74673E6A52A5}"/>
          </ac:spMkLst>
        </pc:spChg>
        <pc:spChg chg="add del">
          <ac:chgData name="Shyam Khatiwada" userId="S::stw0007@softwarica.edu.np::7f399dc2-1398-41d3-a2d0-ef7eee51de93" providerId="AD" clId="Web-{7F392C32-8480-6905-7086-C91B6097A559}" dt="2020-05-26T15:11:42.233" v="35"/>
          <ac:spMkLst>
            <pc:docMk/>
            <pc:sldMk cId="1816169792" sldId="271"/>
            <ac:spMk id="8" creationId="{3B854194-185D-494D-905C-7C7CB2E30F6E}"/>
          </ac:spMkLst>
        </pc:spChg>
        <pc:spChg chg="add del">
          <ac:chgData name="Shyam Khatiwada" userId="S::stw0007@softwarica.edu.np::7f399dc2-1398-41d3-a2d0-ef7eee51de93" providerId="AD" clId="Web-{7F392C32-8480-6905-7086-C91B6097A559}" dt="2020-05-26T15:11:35.717" v="33"/>
          <ac:spMkLst>
            <pc:docMk/>
            <pc:sldMk cId="1816169792" sldId="271"/>
            <ac:spMk id="9" creationId="{3A5B4632-C963-4296-86F0-79AA9EA5AE98}"/>
          </ac:spMkLst>
        </pc:spChg>
        <pc:spChg chg="add del">
          <ac:chgData name="Shyam Khatiwada" userId="S::stw0007@softwarica.edu.np::7f399dc2-1398-41d3-a2d0-ef7eee51de93" providerId="AD" clId="Web-{7F392C32-8480-6905-7086-C91B6097A559}" dt="2020-05-26T15:11:30.295" v="31"/>
          <ac:spMkLst>
            <pc:docMk/>
            <pc:sldMk cId="1816169792" sldId="271"/>
            <ac:spMk id="10" creationId="{59A309A7-1751-4ABE-A3C1-EEC40366AD89}"/>
          </ac:spMkLst>
        </pc:spChg>
        <pc:spChg chg="add del">
          <ac:chgData name="Shyam Khatiwada" userId="S::stw0007@softwarica.edu.np::7f399dc2-1398-41d3-a2d0-ef7eee51de93" providerId="AD" clId="Web-{7F392C32-8480-6905-7086-C91B6097A559}" dt="2020-05-26T15:11:42.233" v="35"/>
          <ac:spMkLst>
            <pc:docMk/>
            <pc:sldMk cId="1816169792" sldId="271"/>
            <ac:spMk id="11" creationId="{B4F5FA0D-0104-4987-8241-EFF7C85B88DE}"/>
          </ac:spMkLst>
        </pc:spChg>
        <pc:spChg chg="add del">
          <ac:chgData name="Shyam Khatiwada" userId="S::stw0007@softwarica.edu.np::7f399dc2-1398-41d3-a2d0-ef7eee51de93" providerId="AD" clId="Web-{7F392C32-8480-6905-7086-C91B6097A559}" dt="2020-05-26T15:11:30.295" v="31"/>
          <ac:spMkLst>
            <pc:docMk/>
            <pc:sldMk cId="1816169792" sldId="271"/>
            <ac:spMk id="12" creationId="{967D8EB6-EAE1-4F9C-B398-83321E287204}"/>
          </ac:spMkLst>
        </pc:spChg>
        <pc:spChg chg="add">
          <ac:chgData name="Shyam Khatiwada" userId="S::stw0007@softwarica.edu.np::7f399dc2-1398-41d3-a2d0-ef7eee51de93" providerId="AD" clId="Web-{7F392C32-8480-6905-7086-C91B6097A559}" dt="2020-05-26T15:11:42.280" v="36"/>
          <ac:spMkLst>
            <pc:docMk/>
            <pc:sldMk cId="1816169792" sldId="271"/>
            <ac:spMk id="14" creationId="{3A5B4632-C963-4296-86F0-79AA9EA5AE98}"/>
          </ac:spMkLst>
        </pc:spChg>
        <pc:graphicFrameChg chg="add del">
          <ac:chgData name="Shyam Khatiwada" userId="S::stw0007@softwarica.edu.np::7f399dc2-1398-41d3-a2d0-ef7eee51de93" providerId="AD" clId="Web-{7F392C32-8480-6905-7086-C91B6097A559}" dt="2020-05-26T15:11:19.952" v="29"/>
          <ac:graphicFrameMkLst>
            <pc:docMk/>
            <pc:sldMk cId="1816169792" sldId="271"/>
            <ac:graphicFrameMk id="5" creationId="{ECF5CBB8-E1DF-451D-8377-72505F2CE9F4}"/>
          </ac:graphicFrameMkLst>
        </pc:graphicFrameChg>
        <pc:graphicFrameChg chg="add del">
          <ac:chgData name="Shyam Khatiwada" userId="S::stw0007@softwarica.edu.np::7f399dc2-1398-41d3-a2d0-ef7eee51de93" providerId="AD" clId="Web-{7F392C32-8480-6905-7086-C91B6097A559}" dt="2020-05-26T15:11:35.717" v="33"/>
          <ac:graphicFrameMkLst>
            <pc:docMk/>
            <pc:sldMk cId="1816169792" sldId="271"/>
            <ac:graphicFrameMk id="6" creationId="{3FB781F0-4C79-4A65-9080-0550FF87EBFC}"/>
          </ac:graphicFrameMkLst>
        </pc:graphicFrameChg>
        <pc:graphicFrameChg chg="add">
          <ac:chgData name="Shyam Khatiwada" userId="S::stw0007@softwarica.edu.np::7f399dc2-1398-41d3-a2d0-ef7eee51de93" providerId="AD" clId="Web-{7F392C32-8480-6905-7086-C91B6097A559}" dt="2020-05-26T15:11:42.280" v="36"/>
          <ac:graphicFrameMkLst>
            <pc:docMk/>
            <pc:sldMk cId="1816169792" sldId="271"/>
            <ac:graphicFrameMk id="15" creationId="{42055E51-343F-4A03-AD5C-957E911FB40B}"/>
          </ac:graphicFrameMkLst>
        </pc:graphicFrameChg>
        <pc:picChg chg="add del">
          <ac:chgData name="Shyam Khatiwada" userId="S::stw0007@softwarica.edu.np::7f399dc2-1398-41d3-a2d0-ef7eee51de93" providerId="AD" clId="Web-{7F392C32-8480-6905-7086-C91B6097A559}" dt="2020-05-26T15:11:30.295" v="31"/>
          <ac:picMkLst>
            <pc:docMk/>
            <pc:sldMk cId="1816169792" sldId="271"/>
            <ac:picMk id="7" creationId="{5FE26505-B71A-4457-8273-6F5FDC8BD9A2}"/>
          </ac:picMkLst>
        </pc:picChg>
        <pc:picChg chg="add del">
          <ac:chgData name="Shyam Khatiwada" userId="S::stw0007@softwarica.edu.np::7f399dc2-1398-41d3-a2d0-ef7eee51de93" providerId="AD" clId="Web-{7F392C32-8480-6905-7086-C91B6097A559}" dt="2020-05-26T15:11:42.233" v="35"/>
          <ac:picMkLst>
            <pc:docMk/>
            <pc:sldMk cId="1816169792" sldId="271"/>
            <ac:picMk id="13" creationId="{2897127E-6CEF-446C-BE87-93B7C46E49D1}"/>
          </ac:picMkLst>
        </pc:picChg>
      </pc:sldChg>
      <pc:sldChg chg="addSp delSp modSp new mod setBg">
        <pc:chgData name="Shyam Khatiwada" userId="S::stw0007@softwarica.edu.np::7f399dc2-1398-41d3-a2d0-ef7eee51de93" providerId="AD" clId="Web-{7F392C32-8480-6905-7086-C91B6097A559}" dt="2020-05-26T16:09:44.474" v="219"/>
        <pc:sldMkLst>
          <pc:docMk/>
          <pc:sldMk cId="1938330873" sldId="272"/>
        </pc:sldMkLst>
        <pc:spChg chg="mod">
          <ac:chgData name="Shyam Khatiwada" userId="S::stw0007@softwarica.edu.np::7f399dc2-1398-41d3-a2d0-ef7eee51de93" providerId="AD" clId="Web-{7F392C32-8480-6905-7086-C91B6097A559}" dt="2020-05-26T16:09:44.474" v="219"/>
          <ac:spMkLst>
            <pc:docMk/>
            <pc:sldMk cId="1938330873" sldId="272"/>
            <ac:spMk id="2" creationId="{98A1BFE4-EF31-4AF8-9914-AE304589B93C}"/>
          </ac:spMkLst>
        </pc:spChg>
        <pc:spChg chg="del mod">
          <ac:chgData name="Shyam Khatiwada" userId="S::stw0007@softwarica.edu.np::7f399dc2-1398-41d3-a2d0-ef7eee51de93" providerId="AD" clId="Web-{7F392C32-8480-6905-7086-C91B6097A559}" dt="2020-05-26T16:09:44.474" v="219"/>
          <ac:spMkLst>
            <pc:docMk/>
            <pc:sldMk cId="1938330873" sldId="272"/>
            <ac:spMk id="3" creationId="{F3F3317A-F7CA-4089-9A58-D3CB0FD1C79E}"/>
          </ac:spMkLst>
        </pc:spChg>
        <pc:spChg chg="add">
          <ac:chgData name="Shyam Khatiwada" userId="S::stw0007@softwarica.edu.np::7f399dc2-1398-41d3-a2d0-ef7eee51de93" providerId="AD" clId="Web-{7F392C32-8480-6905-7086-C91B6097A559}" dt="2020-05-26T16:09:44.474" v="219"/>
          <ac:spMkLst>
            <pc:docMk/>
            <pc:sldMk cId="1938330873" sldId="272"/>
            <ac:spMk id="9" creationId="{3A5B4632-C963-4296-86F0-79AA9EA5AE98}"/>
          </ac:spMkLst>
        </pc:spChg>
        <pc:graphicFrameChg chg="add">
          <ac:chgData name="Shyam Khatiwada" userId="S::stw0007@softwarica.edu.np::7f399dc2-1398-41d3-a2d0-ef7eee51de93" providerId="AD" clId="Web-{7F392C32-8480-6905-7086-C91B6097A559}" dt="2020-05-26T16:09:44.474" v="219"/>
          <ac:graphicFrameMkLst>
            <pc:docMk/>
            <pc:sldMk cId="1938330873" sldId="272"/>
            <ac:graphicFrameMk id="5" creationId="{7D9769FE-EB29-4257-8EDB-9669B32CBB3B}"/>
          </ac:graphicFrameMkLst>
        </pc:graphicFrameChg>
      </pc:sldChg>
      <pc:sldChg chg="modSp new">
        <pc:chgData name="Shyam Khatiwada" userId="S::stw0007@softwarica.edu.np::7f399dc2-1398-41d3-a2d0-ef7eee51de93" providerId="AD" clId="Web-{7F392C32-8480-6905-7086-C91B6097A559}" dt="2020-05-26T16:13:32.209" v="349" actId="20577"/>
        <pc:sldMkLst>
          <pc:docMk/>
          <pc:sldMk cId="1821510805" sldId="273"/>
        </pc:sldMkLst>
        <pc:spChg chg="mod">
          <ac:chgData name="Shyam Khatiwada" userId="S::stw0007@softwarica.edu.np::7f399dc2-1398-41d3-a2d0-ef7eee51de93" providerId="AD" clId="Web-{7F392C32-8480-6905-7086-C91B6097A559}" dt="2020-05-26T16:10:50.256" v="246" actId="20577"/>
          <ac:spMkLst>
            <pc:docMk/>
            <pc:sldMk cId="1821510805" sldId="273"/>
            <ac:spMk id="2" creationId="{745BACDB-BC1E-4D3B-AF66-DB1FE65B5E46}"/>
          </ac:spMkLst>
        </pc:spChg>
        <pc:spChg chg="mod">
          <ac:chgData name="Shyam Khatiwada" userId="S::stw0007@softwarica.edu.np::7f399dc2-1398-41d3-a2d0-ef7eee51de93" providerId="AD" clId="Web-{7F392C32-8480-6905-7086-C91B6097A559}" dt="2020-05-26T16:13:32.209" v="349" actId="20577"/>
          <ac:spMkLst>
            <pc:docMk/>
            <pc:sldMk cId="1821510805" sldId="273"/>
            <ac:spMk id="3" creationId="{38D5825F-AA3F-42A2-BB38-6FF79C5EB9ED}"/>
          </ac:spMkLst>
        </pc:spChg>
      </pc:sldChg>
    </pc:docChg>
  </pc:docChgLst>
  <pc:docChgLst>
    <pc:chgData name="Shyam Khatiwada" userId="S::stw0007@softwarica.edu.np::7f399dc2-1398-41d3-a2d0-ef7eee51de93" providerId="AD" clId="Web-{592AC21D-7959-4F3E-5FD3-34AE5DBCD8AB}"/>
    <pc:docChg chg="modSld">
      <pc:chgData name="Shyam Khatiwada" userId="S::stw0007@softwarica.edu.np::7f399dc2-1398-41d3-a2d0-ef7eee51de93" providerId="AD" clId="Web-{592AC21D-7959-4F3E-5FD3-34AE5DBCD8AB}" dt="2020-05-27T19:02:18.396" v="19" actId="20577"/>
      <pc:docMkLst>
        <pc:docMk/>
      </pc:docMkLst>
      <pc:sldChg chg="modSp">
        <pc:chgData name="Shyam Khatiwada" userId="S::stw0007@softwarica.edu.np::7f399dc2-1398-41d3-a2d0-ef7eee51de93" providerId="AD" clId="Web-{592AC21D-7959-4F3E-5FD3-34AE5DBCD8AB}" dt="2020-05-27T19:02:18.396" v="18" actId="20577"/>
        <pc:sldMkLst>
          <pc:docMk/>
          <pc:sldMk cId="2772031503" sldId="296"/>
        </pc:sldMkLst>
        <pc:spChg chg="mod">
          <ac:chgData name="Shyam Khatiwada" userId="S::stw0007@softwarica.edu.np::7f399dc2-1398-41d3-a2d0-ef7eee51de93" providerId="AD" clId="Web-{592AC21D-7959-4F3E-5FD3-34AE5DBCD8AB}" dt="2020-05-27T19:02:18.396" v="18" actId="20577"/>
          <ac:spMkLst>
            <pc:docMk/>
            <pc:sldMk cId="2772031503" sldId="296"/>
            <ac:spMk id="2" creationId="{34645489-919D-45C6-8223-5FFF9A76073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63EA4A-4923-432C-B3ED-61120CC5F6F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42219DD-6ED9-4117-871C-3DA720B89D0F}">
      <dgm:prSet/>
      <dgm:spPr/>
      <dgm:t>
        <a:bodyPr/>
        <a:lstStyle/>
        <a:p>
          <a:r>
            <a:rPr lang="en-US"/>
            <a:t>There are different ways to install MySQL connector python:</a:t>
          </a:r>
        </a:p>
      </dgm:t>
    </dgm:pt>
    <dgm:pt modelId="{CE802E59-280D-4041-AF34-237811AF9860}" type="parTrans" cxnId="{46342C84-5384-4FFD-9F13-0B18588F7FBA}">
      <dgm:prSet/>
      <dgm:spPr/>
      <dgm:t>
        <a:bodyPr/>
        <a:lstStyle/>
        <a:p>
          <a:endParaRPr lang="en-US"/>
        </a:p>
      </dgm:t>
    </dgm:pt>
    <dgm:pt modelId="{E1E087E8-7932-4A51-8D18-80925CD1F168}" type="sibTrans" cxnId="{46342C84-5384-4FFD-9F13-0B18588F7FBA}">
      <dgm:prSet/>
      <dgm:spPr/>
      <dgm:t>
        <a:bodyPr/>
        <a:lstStyle/>
        <a:p>
          <a:endParaRPr lang="en-US"/>
        </a:p>
      </dgm:t>
    </dgm:pt>
    <dgm:pt modelId="{8E8723CB-6A9E-4B80-B9C4-6AA306DD2AEA}">
      <dgm:prSet/>
      <dgm:spPr/>
      <dgm:t>
        <a:bodyPr/>
        <a:lstStyle/>
        <a:p>
          <a:r>
            <a:rPr lang="en-US"/>
            <a:t>If you use PyCharm IDE -</a:t>
          </a:r>
        </a:p>
      </dgm:t>
    </dgm:pt>
    <dgm:pt modelId="{B21834D4-BC00-4EEB-BE7E-B66904A5079C}" type="parTrans" cxnId="{DB54F94B-A5D1-4366-B7DA-1F21903D9CE7}">
      <dgm:prSet/>
      <dgm:spPr/>
      <dgm:t>
        <a:bodyPr/>
        <a:lstStyle/>
        <a:p>
          <a:endParaRPr lang="en-US"/>
        </a:p>
      </dgm:t>
    </dgm:pt>
    <dgm:pt modelId="{A8699CF2-5409-4B36-BFB1-6A5B56AF9E8B}" type="sibTrans" cxnId="{DB54F94B-A5D1-4366-B7DA-1F21903D9CE7}">
      <dgm:prSet/>
      <dgm:spPr/>
      <dgm:t>
        <a:bodyPr/>
        <a:lstStyle/>
        <a:p>
          <a:endParaRPr lang="en-US"/>
        </a:p>
      </dgm:t>
    </dgm:pt>
    <dgm:pt modelId="{EC5AEAC0-9F0F-4BF4-939D-495AF498E1EF}">
      <dgm:prSet/>
      <dgm:spPr/>
      <dgm:t>
        <a:bodyPr/>
        <a:lstStyle/>
        <a:p>
          <a:r>
            <a:rPr lang="en-US"/>
            <a:t>Go to the setting </a:t>
          </a:r>
        </a:p>
      </dgm:t>
    </dgm:pt>
    <dgm:pt modelId="{6EA9EF98-42A2-4CD1-87E5-D46AD7D6EC6C}" type="parTrans" cxnId="{5D0FA45D-45DF-4959-92FA-B61235EAF57B}">
      <dgm:prSet/>
      <dgm:spPr/>
      <dgm:t>
        <a:bodyPr/>
        <a:lstStyle/>
        <a:p>
          <a:endParaRPr lang="en-US"/>
        </a:p>
      </dgm:t>
    </dgm:pt>
    <dgm:pt modelId="{18646AD9-145E-43E6-83A2-3949CF69FA7E}" type="sibTrans" cxnId="{5D0FA45D-45DF-4959-92FA-B61235EAF57B}">
      <dgm:prSet/>
      <dgm:spPr/>
      <dgm:t>
        <a:bodyPr/>
        <a:lstStyle/>
        <a:p>
          <a:endParaRPr lang="en-US"/>
        </a:p>
      </dgm:t>
    </dgm:pt>
    <dgm:pt modelId="{3FC937B8-AA69-43CA-B607-826EC18FC807}">
      <dgm:prSet/>
      <dgm:spPr/>
      <dgm:t>
        <a:bodyPr/>
        <a:lstStyle/>
        <a:p>
          <a:r>
            <a:rPr lang="en-US"/>
            <a:t>Project</a:t>
          </a:r>
        </a:p>
      </dgm:t>
    </dgm:pt>
    <dgm:pt modelId="{9F0FFB81-0974-4B77-A16F-1FF22DDD88E6}" type="parTrans" cxnId="{89182996-CA34-44C1-8EF5-0E3C1EABEE05}">
      <dgm:prSet/>
      <dgm:spPr/>
      <dgm:t>
        <a:bodyPr/>
        <a:lstStyle/>
        <a:p>
          <a:endParaRPr lang="en-US"/>
        </a:p>
      </dgm:t>
    </dgm:pt>
    <dgm:pt modelId="{4B52D06B-C0C5-469A-8098-97D3FEE26236}" type="sibTrans" cxnId="{89182996-CA34-44C1-8EF5-0E3C1EABEE05}">
      <dgm:prSet/>
      <dgm:spPr/>
      <dgm:t>
        <a:bodyPr/>
        <a:lstStyle/>
        <a:p>
          <a:endParaRPr lang="en-US"/>
        </a:p>
      </dgm:t>
    </dgm:pt>
    <dgm:pt modelId="{849DB3DC-5B84-4FAA-8C54-DD94E418D0B9}">
      <dgm:prSet/>
      <dgm:spPr/>
      <dgm:t>
        <a:bodyPr/>
        <a:lstStyle/>
        <a:p>
          <a:r>
            <a:rPr lang="en-US"/>
            <a:t>Project interpreter</a:t>
          </a:r>
        </a:p>
      </dgm:t>
    </dgm:pt>
    <dgm:pt modelId="{9F97D0EC-5F09-4948-9267-717BCAF6AA57}" type="parTrans" cxnId="{20625E52-D69B-46AC-9458-75348B86A526}">
      <dgm:prSet/>
      <dgm:spPr/>
      <dgm:t>
        <a:bodyPr/>
        <a:lstStyle/>
        <a:p>
          <a:endParaRPr lang="en-US"/>
        </a:p>
      </dgm:t>
    </dgm:pt>
    <dgm:pt modelId="{4E8845B9-620F-44E2-8071-A5C7CC909A5E}" type="sibTrans" cxnId="{20625E52-D69B-46AC-9458-75348B86A526}">
      <dgm:prSet/>
      <dgm:spPr/>
      <dgm:t>
        <a:bodyPr/>
        <a:lstStyle/>
        <a:p>
          <a:endParaRPr lang="en-US"/>
        </a:p>
      </dgm:t>
    </dgm:pt>
    <dgm:pt modelId="{6363A9F6-EA9E-4CBE-87B7-7D256F6B1195}">
      <dgm:prSet/>
      <dgm:spPr/>
      <dgm:t>
        <a:bodyPr/>
        <a:lstStyle/>
        <a:p>
          <a:r>
            <a:rPr lang="en-US"/>
            <a:t>Pip</a:t>
          </a:r>
        </a:p>
      </dgm:t>
    </dgm:pt>
    <dgm:pt modelId="{2E9EAEA2-2F33-4935-822D-579F92631B11}" type="parTrans" cxnId="{461D1BF1-1392-4041-9F52-075CC776F676}">
      <dgm:prSet/>
      <dgm:spPr/>
      <dgm:t>
        <a:bodyPr/>
        <a:lstStyle/>
        <a:p>
          <a:endParaRPr lang="en-US"/>
        </a:p>
      </dgm:t>
    </dgm:pt>
    <dgm:pt modelId="{A97251C6-11A5-4A3F-9132-4DA9396286F4}" type="sibTrans" cxnId="{461D1BF1-1392-4041-9F52-075CC776F676}">
      <dgm:prSet/>
      <dgm:spPr/>
      <dgm:t>
        <a:bodyPr/>
        <a:lstStyle/>
        <a:p>
          <a:endParaRPr lang="en-US"/>
        </a:p>
      </dgm:t>
    </dgm:pt>
    <dgm:pt modelId="{B6CE5948-C0BA-4F41-A8C5-095E39173CA2}">
      <dgm:prSet/>
      <dgm:spPr/>
      <dgm:t>
        <a:bodyPr/>
        <a:lstStyle/>
        <a:p>
          <a:r>
            <a:rPr lang="en-US"/>
            <a:t>Search –&gt; mysql-connector</a:t>
          </a:r>
        </a:p>
      </dgm:t>
    </dgm:pt>
    <dgm:pt modelId="{76B930D7-F441-4E99-82CF-A668925BB167}" type="parTrans" cxnId="{5EB85ACC-B188-4D93-B59E-E26FB1C44BDD}">
      <dgm:prSet/>
      <dgm:spPr/>
      <dgm:t>
        <a:bodyPr/>
        <a:lstStyle/>
        <a:p>
          <a:endParaRPr lang="en-US"/>
        </a:p>
      </dgm:t>
    </dgm:pt>
    <dgm:pt modelId="{FBD41C99-4D11-424D-9567-05632DA21EA9}" type="sibTrans" cxnId="{5EB85ACC-B188-4D93-B59E-E26FB1C44BDD}">
      <dgm:prSet/>
      <dgm:spPr/>
      <dgm:t>
        <a:bodyPr/>
        <a:lstStyle/>
        <a:p>
          <a:endParaRPr lang="en-US"/>
        </a:p>
      </dgm:t>
    </dgm:pt>
    <dgm:pt modelId="{883C2E31-215B-446D-B1CB-2AB0342801AC}">
      <dgm:prSet/>
      <dgm:spPr/>
      <dgm:t>
        <a:bodyPr/>
        <a:lstStyle/>
        <a:p>
          <a:r>
            <a:rPr lang="en-US"/>
            <a:t>Click install</a:t>
          </a:r>
        </a:p>
      </dgm:t>
    </dgm:pt>
    <dgm:pt modelId="{3EAE85BD-A57B-4736-A29D-6578EDED7E75}" type="parTrans" cxnId="{8D228182-809D-4B61-BD08-15AF0772F8AE}">
      <dgm:prSet/>
      <dgm:spPr/>
      <dgm:t>
        <a:bodyPr/>
        <a:lstStyle/>
        <a:p>
          <a:endParaRPr lang="en-US"/>
        </a:p>
      </dgm:t>
    </dgm:pt>
    <dgm:pt modelId="{8A8094ED-F921-41E4-A0B1-9F9318FF622C}" type="sibTrans" cxnId="{8D228182-809D-4B61-BD08-15AF0772F8AE}">
      <dgm:prSet/>
      <dgm:spPr/>
      <dgm:t>
        <a:bodyPr/>
        <a:lstStyle/>
        <a:p>
          <a:endParaRPr lang="en-US"/>
        </a:p>
      </dgm:t>
    </dgm:pt>
    <dgm:pt modelId="{10904B73-6B05-4B72-A1C4-A1D86AC01FF0}">
      <dgm:prSet/>
      <dgm:spPr/>
      <dgm:t>
        <a:bodyPr/>
        <a:lstStyle/>
        <a:p>
          <a:r>
            <a:rPr lang="en-US"/>
            <a:t>We can install using command prompt using command.</a:t>
          </a:r>
        </a:p>
      </dgm:t>
    </dgm:pt>
    <dgm:pt modelId="{AC4EC869-A12D-476A-8FAD-04DDC197C236}" type="parTrans" cxnId="{9B6203F6-B56A-435B-A1D1-45282DB84E1C}">
      <dgm:prSet/>
      <dgm:spPr/>
      <dgm:t>
        <a:bodyPr/>
        <a:lstStyle/>
        <a:p>
          <a:endParaRPr lang="en-US"/>
        </a:p>
      </dgm:t>
    </dgm:pt>
    <dgm:pt modelId="{E111524C-005C-4BCA-B164-E1F9B91A83EA}" type="sibTrans" cxnId="{9B6203F6-B56A-435B-A1D1-45282DB84E1C}">
      <dgm:prSet/>
      <dgm:spPr/>
      <dgm:t>
        <a:bodyPr/>
        <a:lstStyle/>
        <a:p>
          <a:endParaRPr lang="en-US"/>
        </a:p>
      </dgm:t>
    </dgm:pt>
    <dgm:pt modelId="{79F23682-C0A7-4549-B8B9-01332DABC6F3}" type="pres">
      <dgm:prSet presAssocID="{DB63EA4A-4923-432C-B3ED-61120CC5F6F7}" presName="linear" presStyleCnt="0">
        <dgm:presLayoutVars>
          <dgm:animLvl val="lvl"/>
          <dgm:resizeHandles val="exact"/>
        </dgm:presLayoutVars>
      </dgm:prSet>
      <dgm:spPr/>
    </dgm:pt>
    <dgm:pt modelId="{47909DAF-12F7-425E-8669-0A2486F818C6}" type="pres">
      <dgm:prSet presAssocID="{742219DD-6ED9-4117-871C-3DA720B89D0F}" presName="parentText" presStyleLbl="node1" presStyleIdx="0" presStyleCnt="2">
        <dgm:presLayoutVars>
          <dgm:chMax val="0"/>
          <dgm:bulletEnabled val="1"/>
        </dgm:presLayoutVars>
      </dgm:prSet>
      <dgm:spPr/>
    </dgm:pt>
    <dgm:pt modelId="{1C0C106F-FA67-41CB-90B7-300A5A51803A}" type="pres">
      <dgm:prSet presAssocID="{E1E087E8-7932-4A51-8D18-80925CD1F168}" presName="spacer" presStyleCnt="0"/>
      <dgm:spPr/>
    </dgm:pt>
    <dgm:pt modelId="{5F83176E-7772-4CA6-AB28-0BAD4B307E3D}" type="pres">
      <dgm:prSet presAssocID="{8E8723CB-6A9E-4B80-B9C4-6AA306DD2AEA}" presName="parentText" presStyleLbl="node1" presStyleIdx="1" presStyleCnt="2">
        <dgm:presLayoutVars>
          <dgm:chMax val="0"/>
          <dgm:bulletEnabled val="1"/>
        </dgm:presLayoutVars>
      </dgm:prSet>
      <dgm:spPr/>
    </dgm:pt>
    <dgm:pt modelId="{085C1206-7E50-4EB9-A65C-69ADC28C0C8A}" type="pres">
      <dgm:prSet presAssocID="{8E8723CB-6A9E-4B80-B9C4-6AA306DD2AEA}" presName="childText" presStyleLbl="revTx" presStyleIdx="0" presStyleCnt="1">
        <dgm:presLayoutVars>
          <dgm:bulletEnabled val="1"/>
        </dgm:presLayoutVars>
      </dgm:prSet>
      <dgm:spPr/>
    </dgm:pt>
  </dgm:ptLst>
  <dgm:cxnLst>
    <dgm:cxn modelId="{A6521C09-BCC4-46E5-B9B3-5866A4F6EB6F}" type="presOf" srcId="{10904B73-6B05-4B72-A1C4-A1D86AC01FF0}" destId="{085C1206-7E50-4EB9-A65C-69ADC28C0C8A}" srcOrd="0" destOrd="6" presId="urn:microsoft.com/office/officeart/2005/8/layout/vList2"/>
    <dgm:cxn modelId="{58016C13-D24E-4F1D-9FE4-5201B33654DD}" type="presOf" srcId="{742219DD-6ED9-4117-871C-3DA720B89D0F}" destId="{47909DAF-12F7-425E-8669-0A2486F818C6}" srcOrd="0" destOrd="0" presId="urn:microsoft.com/office/officeart/2005/8/layout/vList2"/>
    <dgm:cxn modelId="{E3B7C716-2724-4C34-9577-F20D157A5654}" type="presOf" srcId="{883C2E31-215B-446D-B1CB-2AB0342801AC}" destId="{085C1206-7E50-4EB9-A65C-69ADC28C0C8A}" srcOrd="0" destOrd="5" presId="urn:microsoft.com/office/officeart/2005/8/layout/vList2"/>
    <dgm:cxn modelId="{F5167026-FBC9-4368-A90A-FAAAD86F6E30}" type="presOf" srcId="{3FC937B8-AA69-43CA-B607-826EC18FC807}" destId="{085C1206-7E50-4EB9-A65C-69ADC28C0C8A}" srcOrd="0" destOrd="1" presId="urn:microsoft.com/office/officeart/2005/8/layout/vList2"/>
    <dgm:cxn modelId="{5D0FA45D-45DF-4959-92FA-B61235EAF57B}" srcId="{8E8723CB-6A9E-4B80-B9C4-6AA306DD2AEA}" destId="{EC5AEAC0-9F0F-4BF4-939D-495AF498E1EF}" srcOrd="0" destOrd="0" parTransId="{6EA9EF98-42A2-4CD1-87E5-D46AD7D6EC6C}" sibTransId="{18646AD9-145E-43E6-83A2-3949CF69FA7E}"/>
    <dgm:cxn modelId="{DB54F94B-A5D1-4366-B7DA-1F21903D9CE7}" srcId="{DB63EA4A-4923-432C-B3ED-61120CC5F6F7}" destId="{8E8723CB-6A9E-4B80-B9C4-6AA306DD2AEA}" srcOrd="1" destOrd="0" parTransId="{B21834D4-BC00-4EEB-BE7E-B66904A5079C}" sibTransId="{A8699CF2-5409-4B36-BFB1-6A5B56AF9E8B}"/>
    <dgm:cxn modelId="{20625E52-D69B-46AC-9458-75348B86A526}" srcId="{8E8723CB-6A9E-4B80-B9C4-6AA306DD2AEA}" destId="{849DB3DC-5B84-4FAA-8C54-DD94E418D0B9}" srcOrd="2" destOrd="0" parTransId="{9F97D0EC-5F09-4948-9267-717BCAF6AA57}" sibTransId="{4E8845B9-620F-44E2-8071-A5C7CC909A5E}"/>
    <dgm:cxn modelId="{133ED87C-1780-41E3-A44E-E68DA863919F}" type="presOf" srcId="{6363A9F6-EA9E-4CBE-87B7-7D256F6B1195}" destId="{085C1206-7E50-4EB9-A65C-69ADC28C0C8A}" srcOrd="0" destOrd="3" presId="urn:microsoft.com/office/officeart/2005/8/layout/vList2"/>
    <dgm:cxn modelId="{8D228182-809D-4B61-BD08-15AF0772F8AE}" srcId="{8E8723CB-6A9E-4B80-B9C4-6AA306DD2AEA}" destId="{883C2E31-215B-446D-B1CB-2AB0342801AC}" srcOrd="5" destOrd="0" parTransId="{3EAE85BD-A57B-4736-A29D-6578EDED7E75}" sibTransId="{8A8094ED-F921-41E4-A0B1-9F9318FF622C}"/>
    <dgm:cxn modelId="{46342C84-5384-4FFD-9F13-0B18588F7FBA}" srcId="{DB63EA4A-4923-432C-B3ED-61120CC5F6F7}" destId="{742219DD-6ED9-4117-871C-3DA720B89D0F}" srcOrd="0" destOrd="0" parTransId="{CE802E59-280D-4041-AF34-237811AF9860}" sibTransId="{E1E087E8-7932-4A51-8D18-80925CD1F168}"/>
    <dgm:cxn modelId="{89182996-CA34-44C1-8EF5-0E3C1EABEE05}" srcId="{8E8723CB-6A9E-4B80-B9C4-6AA306DD2AEA}" destId="{3FC937B8-AA69-43CA-B607-826EC18FC807}" srcOrd="1" destOrd="0" parTransId="{9F0FFB81-0974-4B77-A16F-1FF22DDD88E6}" sibTransId="{4B52D06B-C0C5-469A-8098-97D3FEE26236}"/>
    <dgm:cxn modelId="{D0806FA2-5DBF-4769-9595-C72A28D334B3}" type="presOf" srcId="{8E8723CB-6A9E-4B80-B9C4-6AA306DD2AEA}" destId="{5F83176E-7772-4CA6-AB28-0BAD4B307E3D}" srcOrd="0" destOrd="0" presId="urn:microsoft.com/office/officeart/2005/8/layout/vList2"/>
    <dgm:cxn modelId="{B1D661A5-8883-49C0-9CA3-6B44AB698E41}" type="presOf" srcId="{EC5AEAC0-9F0F-4BF4-939D-495AF498E1EF}" destId="{085C1206-7E50-4EB9-A65C-69ADC28C0C8A}" srcOrd="0" destOrd="0" presId="urn:microsoft.com/office/officeart/2005/8/layout/vList2"/>
    <dgm:cxn modelId="{CE3410C1-1902-4BC7-8637-92B8708A7086}" type="presOf" srcId="{DB63EA4A-4923-432C-B3ED-61120CC5F6F7}" destId="{79F23682-C0A7-4549-B8B9-01332DABC6F3}" srcOrd="0" destOrd="0" presId="urn:microsoft.com/office/officeart/2005/8/layout/vList2"/>
    <dgm:cxn modelId="{5EB85ACC-B188-4D93-B59E-E26FB1C44BDD}" srcId="{8E8723CB-6A9E-4B80-B9C4-6AA306DD2AEA}" destId="{B6CE5948-C0BA-4F41-A8C5-095E39173CA2}" srcOrd="4" destOrd="0" parTransId="{76B930D7-F441-4E99-82CF-A668925BB167}" sibTransId="{FBD41C99-4D11-424D-9567-05632DA21EA9}"/>
    <dgm:cxn modelId="{B75C42E9-F790-44D4-83D3-78DAF2B93A42}" type="presOf" srcId="{B6CE5948-C0BA-4F41-A8C5-095E39173CA2}" destId="{085C1206-7E50-4EB9-A65C-69ADC28C0C8A}" srcOrd="0" destOrd="4" presId="urn:microsoft.com/office/officeart/2005/8/layout/vList2"/>
    <dgm:cxn modelId="{461D1BF1-1392-4041-9F52-075CC776F676}" srcId="{8E8723CB-6A9E-4B80-B9C4-6AA306DD2AEA}" destId="{6363A9F6-EA9E-4CBE-87B7-7D256F6B1195}" srcOrd="3" destOrd="0" parTransId="{2E9EAEA2-2F33-4935-822D-579F92631B11}" sibTransId="{A97251C6-11A5-4A3F-9132-4DA9396286F4}"/>
    <dgm:cxn modelId="{4F2418F4-DE56-4D68-A6B8-C941CA3691BC}" type="presOf" srcId="{849DB3DC-5B84-4FAA-8C54-DD94E418D0B9}" destId="{085C1206-7E50-4EB9-A65C-69ADC28C0C8A}" srcOrd="0" destOrd="2" presId="urn:microsoft.com/office/officeart/2005/8/layout/vList2"/>
    <dgm:cxn modelId="{9B6203F6-B56A-435B-A1D1-45282DB84E1C}" srcId="{8E8723CB-6A9E-4B80-B9C4-6AA306DD2AEA}" destId="{10904B73-6B05-4B72-A1C4-A1D86AC01FF0}" srcOrd="6" destOrd="0" parTransId="{AC4EC869-A12D-476A-8FAD-04DDC197C236}" sibTransId="{E111524C-005C-4BCA-B164-E1F9B91A83EA}"/>
    <dgm:cxn modelId="{FF2F36B0-1EA4-4EBA-B377-DFBE6524D955}" type="presParOf" srcId="{79F23682-C0A7-4549-B8B9-01332DABC6F3}" destId="{47909DAF-12F7-425E-8669-0A2486F818C6}" srcOrd="0" destOrd="0" presId="urn:microsoft.com/office/officeart/2005/8/layout/vList2"/>
    <dgm:cxn modelId="{CB7D97B9-6F3F-4576-A4D6-776807A26325}" type="presParOf" srcId="{79F23682-C0A7-4549-B8B9-01332DABC6F3}" destId="{1C0C106F-FA67-41CB-90B7-300A5A51803A}" srcOrd="1" destOrd="0" presId="urn:microsoft.com/office/officeart/2005/8/layout/vList2"/>
    <dgm:cxn modelId="{824A0585-368C-4168-90E8-240EC81E7E0C}" type="presParOf" srcId="{79F23682-C0A7-4549-B8B9-01332DABC6F3}" destId="{5F83176E-7772-4CA6-AB28-0BAD4B307E3D}" srcOrd="2" destOrd="0" presId="urn:microsoft.com/office/officeart/2005/8/layout/vList2"/>
    <dgm:cxn modelId="{E8F1F114-83F3-41EA-AEEA-FC268734F920}" type="presParOf" srcId="{79F23682-C0A7-4549-B8B9-01332DABC6F3}" destId="{085C1206-7E50-4EB9-A65C-69ADC28C0C8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F96704-88CD-4671-A3B7-F25A0A53C3B6}" type="doc">
      <dgm:prSet loTypeId="urn:microsoft.com/office/officeart/2016/7/layout/VerticalDownArrowProcess" loCatId="process" qsTypeId="urn:microsoft.com/office/officeart/2005/8/quickstyle/simple1" qsCatId="simple" csTypeId="urn:microsoft.com/office/officeart/2005/8/colors/colorful2" csCatId="colorful"/>
      <dgm:spPr/>
      <dgm:t>
        <a:bodyPr/>
        <a:lstStyle/>
        <a:p>
          <a:endParaRPr lang="en-US"/>
        </a:p>
      </dgm:t>
    </dgm:pt>
    <dgm:pt modelId="{4FF6550D-658A-440A-B254-177DCECEE246}">
      <dgm:prSet/>
      <dgm:spPr/>
      <dgm:t>
        <a:bodyPr/>
        <a:lstStyle/>
        <a:p>
          <a:r>
            <a:rPr lang="en-US"/>
            <a:t>Import</a:t>
          </a:r>
        </a:p>
      </dgm:t>
    </dgm:pt>
    <dgm:pt modelId="{E8E5126F-AA9D-468D-A97C-882B3E437627}" type="parTrans" cxnId="{C41B7F7E-006D-48F6-AB87-57CC2559C29C}">
      <dgm:prSet/>
      <dgm:spPr/>
      <dgm:t>
        <a:bodyPr/>
        <a:lstStyle/>
        <a:p>
          <a:endParaRPr lang="en-US"/>
        </a:p>
      </dgm:t>
    </dgm:pt>
    <dgm:pt modelId="{8BDA4E44-4B81-423E-ABF2-0F2C32FEE06B}" type="sibTrans" cxnId="{C41B7F7E-006D-48F6-AB87-57CC2559C29C}">
      <dgm:prSet/>
      <dgm:spPr/>
      <dgm:t>
        <a:bodyPr/>
        <a:lstStyle/>
        <a:p>
          <a:endParaRPr lang="en-US"/>
        </a:p>
      </dgm:t>
    </dgm:pt>
    <dgm:pt modelId="{CCC9A8F8-D7A3-46C8-9EF2-FD7133095AC0}">
      <dgm:prSet/>
      <dgm:spPr/>
      <dgm:t>
        <a:bodyPr/>
        <a:lstStyle/>
        <a:p>
          <a:r>
            <a:rPr lang="en-US"/>
            <a:t>Import mysql.connector</a:t>
          </a:r>
        </a:p>
      </dgm:t>
    </dgm:pt>
    <dgm:pt modelId="{4A4DC877-FA0C-4DCA-BAB0-ACE39A8F610E}" type="parTrans" cxnId="{5239EC87-1ED7-4D78-9769-E8851D3C990A}">
      <dgm:prSet/>
      <dgm:spPr/>
      <dgm:t>
        <a:bodyPr/>
        <a:lstStyle/>
        <a:p>
          <a:endParaRPr lang="en-US"/>
        </a:p>
      </dgm:t>
    </dgm:pt>
    <dgm:pt modelId="{BAAB3EE2-ED76-4979-A4FF-2D2B0C73DF91}" type="sibTrans" cxnId="{5239EC87-1ED7-4D78-9769-E8851D3C990A}">
      <dgm:prSet/>
      <dgm:spPr/>
      <dgm:t>
        <a:bodyPr/>
        <a:lstStyle/>
        <a:p>
          <a:endParaRPr lang="en-US"/>
        </a:p>
      </dgm:t>
    </dgm:pt>
    <dgm:pt modelId="{D08F7BD1-3C43-40D1-954E-CDC367B4A047}">
      <dgm:prSet/>
      <dgm:spPr/>
      <dgm:t>
        <a:bodyPr/>
        <a:lstStyle/>
        <a:p>
          <a:r>
            <a:rPr lang="en-US"/>
            <a:t>Create</a:t>
          </a:r>
        </a:p>
      </dgm:t>
    </dgm:pt>
    <dgm:pt modelId="{46E72566-CC52-4581-B84C-A44636C71F70}" type="parTrans" cxnId="{BE541D35-9673-4DC9-B274-DE95AB70A8C2}">
      <dgm:prSet/>
      <dgm:spPr/>
      <dgm:t>
        <a:bodyPr/>
        <a:lstStyle/>
        <a:p>
          <a:endParaRPr lang="en-US"/>
        </a:p>
      </dgm:t>
    </dgm:pt>
    <dgm:pt modelId="{5DE0FB55-5BED-4951-9353-66A2BD31C838}" type="sibTrans" cxnId="{BE541D35-9673-4DC9-B274-DE95AB70A8C2}">
      <dgm:prSet/>
      <dgm:spPr/>
      <dgm:t>
        <a:bodyPr/>
        <a:lstStyle/>
        <a:p>
          <a:endParaRPr lang="en-US"/>
        </a:p>
      </dgm:t>
    </dgm:pt>
    <dgm:pt modelId="{5E32880A-77B2-466E-91B3-D5D62B94705C}">
      <dgm:prSet/>
      <dgm:spPr/>
      <dgm:t>
        <a:bodyPr/>
        <a:lstStyle/>
        <a:p>
          <a:r>
            <a:rPr lang="en-US"/>
            <a:t>Create the connection object</a:t>
          </a:r>
        </a:p>
      </dgm:t>
    </dgm:pt>
    <dgm:pt modelId="{D71966CF-DEFE-4A18-913C-81F12DEAB51E}" type="parTrans" cxnId="{EB4B0F0A-5F7E-4A3C-8B6E-186A7B97E727}">
      <dgm:prSet/>
      <dgm:spPr/>
      <dgm:t>
        <a:bodyPr/>
        <a:lstStyle/>
        <a:p>
          <a:endParaRPr lang="en-US"/>
        </a:p>
      </dgm:t>
    </dgm:pt>
    <dgm:pt modelId="{C262DA68-EF97-403F-A57D-7B4131125F9D}" type="sibTrans" cxnId="{EB4B0F0A-5F7E-4A3C-8B6E-186A7B97E727}">
      <dgm:prSet/>
      <dgm:spPr/>
      <dgm:t>
        <a:bodyPr/>
        <a:lstStyle/>
        <a:p>
          <a:endParaRPr lang="en-US"/>
        </a:p>
      </dgm:t>
    </dgm:pt>
    <dgm:pt modelId="{FB11E7C9-F631-44B8-AA28-3D6ED56F16F8}">
      <dgm:prSet/>
      <dgm:spPr/>
      <dgm:t>
        <a:bodyPr/>
        <a:lstStyle/>
        <a:p>
          <a:r>
            <a:rPr lang="en-US"/>
            <a:t>Create</a:t>
          </a:r>
        </a:p>
      </dgm:t>
    </dgm:pt>
    <dgm:pt modelId="{58AE49E7-04B3-4202-A49F-AC057E203C7C}" type="parTrans" cxnId="{D0618566-AD22-4A5C-8E2D-12EC07799CFF}">
      <dgm:prSet/>
      <dgm:spPr/>
      <dgm:t>
        <a:bodyPr/>
        <a:lstStyle/>
        <a:p>
          <a:endParaRPr lang="en-US"/>
        </a:p>
      </dgm:t>
    </dgm:pt>
    <dgm:pt modelId="{1AC8F30C-4909-48FC-BDC5-DF2410AD2473}" type="sibTrans" cxnId="{D0618566-AD22-4A5C-8E2D-12EC07799CFF}">
      <dgm:prSet/>
      <dgm:spPr/>
      <dgm:t>
        <a:bodyPr/>
        <a:lstStyle/>
        <a:p>
          <a:endParaRPr lang="en-US"/>
        </a:p>
      </dgm:t>
    </dgm:pt>
    <dgm:pt modelId="{357C4F52-6063-4150-987F-9151CE033513}">
      <dgm:prSet/>
      <dgm:spPr/>
      <dgm:t>
        <a:bodyPr/>
        <a:lstStyle/>
        <a:p>
          <a:r>
            <a:rPr lang="en-US"/>
            <a:t>Create the cursor object</a:t>
          </a:r>
        </a:p>
      </dgm:t>
    </dgm:pt>
    <dgm:pt modelId="{CFF1305B-197F-4BB4-BAF2-7DB8FEB821E4}" type="parTrans" cxnId="{AA036CAA-B1F2-41BF-9341-E7639B576665}">
      <dgm:prSet/>
      <dgm:spPr/>
      <dgm:t>
        <a:bodyPr/>
        <a:lstStyle/>
        <a:p>
          <a:endParaRPr lang="en-US"/>
        </a:p>
      </dgm:t>
    </dgm:pt>
    <dgm:pt modelId="{E721AFA1-FD3C-4A43-BDE0-F004D4FEE325}" type="sibTrans" cxnId="{AA036CAA-B1F2-41BF-9341-E7639B576665}">
      <dgm:prSet/>
      <dgm:spPr/>
      <dgm:t>
        <a:bodyPr/>
        <a:lstStyle/>
        <a:p>
          <a:endParaRPr lang="en-US"/>
        </a:p>
      </dgm:t>
    </dgm:pt>
    <dgm:pt modelId="{25C19024-79C1-4DFE-878F-B9C50AA22657}">
      <dgm:prSet/>
      <dgm:spPr/>
      <dgm:t>
        <a:bodyPr/>
        <a:lstStyle/>
        <a:p>
          <a:r>
            <a:rPr lang="en-US"/>
            <a:t>Execute</a:t>
          </a:r>
        </a:p>
      </dgm:t>
    </dgm:pt>
    <dgm:pt modelId="{60055787-ECE8-4D85-B688-239A623A2720}" type="parTrans" cxnId="{45DC1BCD-CA87-464F-B76F-2787C741D144}">
      <dgm:prSet/>
      <dgm:spPr/>
      <dgm:t>
        <a:bodyPr/>
        <a:lstStyle/>
        <a:p>
          <a:endParaRPr lang="en-US"/>
        </a:p>
      </dgm:t>
    </dgm:pt>
    <dgm:pt modelId="{D40B3B9F-8973-4662-9A21-85E578242405}" type="sibTrans" cxnId="{45DC1BCD-CA87-464F-B76F-2787C741D144}">
      <dgm:prSet/>
      <dgm:spPr/>
      <dgm:t>
        <a:bodyPr/>
        <a:lstStyle/>
        <a:p>
          <a:endParaRPr lang="en-US"/>
        </a:p>
      </dgm:t>
    </dgm:pt>
    <dgm:pt modelId="{CFE5EF26-2A07-4888-B137-A6B30D4DA43B}">
      <dgm:prSet/>
      <dgm:spPr/>
      <dgm:t>
        <a:bodyPr/>
        <a:lstStyle/>
        <a:p>
          <a:r>
            <a:rPr lang="en-US"/>
            <a:t>Execute the query</a:t>
          </a:r>
        </a:p>
      </dgm:t>
    </dgm:pt>
    <dgm:pt modelId="{70547567-1E9E-4474-B4CF-706954C71351}" type="parTrans" cxnId="{BFCBDB12-64D7-4262-B814-6B68665C86AA}">
      <dgm:prSet/>
      <dgm:spPr/>
      <dgm:t>
        <a:bodyPr/>
        <a:lstStyle/>
        <a:p>
          <a:endParaRPr lang="en-US"/>
        </a:p>
      </dgm:t>
    </dgm:pt>
    <dgm:pt modelId="{34CAE8F1-4888-4FFD-AE2B-D323A3E8CF95}" type="sibTrans" cxnId="{BFCBDB12-64D7-4262-B814-6B68665C86AA}">
      <dgm:prSet/>
      <dgm:spPr/>
      <dgm:t>
        <a:bodyPr/>
        <a:lstStyle/>
        <a:p>
          <a:endParaRPr lang="en-US"/>
        </a:p>
      </dgm:t>
    </dgm:pt>
    <dgm:pt modelId="{E41127BF-0E44-432B-9B26-F8245F91A0A1}">
      <dgm:prSet/>
      <dgm:spPr/>
      <dgm:t>
        <a:bodyPr/>
        <a:lstStyle/>
        <a:p>
          <a:r>
            <a:rPr lang="en-US"/>
            <a:t>Close</a:t>
          </a:r>
        </a:p>
      </dgm:t>
    </dgm:pt>
    <dgm:pt modelId="{BCB7F3EB-B499-427C-8189-2D81902B2D9D}" type="parTrans" cxnId="{3E2C14AD-FB0F-450F-9E61-DED3902CB4BB}">
      <dgm:prSet/>
      <dgm:spPr/>
      <dgm:t>
        <a:bodyPr/>
        <a:lstStyle/>
        <a:p>
          <a:endParaRPr lang="en-US"/>
        </a:p>
      </dgm:t>
    </dgm:pt>
    <dgm:pt modelId="{AD59D388-43D8-43D8-9199-AAF102BCAF19}" type="sibTrans" cxnId="{3E2C14AD-FB0F-450F-9E61-DED3902CB4BB}">
      <dgm:prSet/>
      <dgm:spPr/>
      <dgm:t>
        <a:bodyPr/>
        <a:lstStyle/>
        <a:p>
          <a:endParaRPr lang="en-US"/>
        </a:p>
      </dgm:t>
    </dgm:pt>
    <dgm:pt modelId="{077F773F-61A6-4CFE-83F2-D88B8705ADE5}">
      <dgm:prSet/>
      <dgm:spPr/>
      <dgm:t>
        <a:bodyPr/>
        <a:lstStyle/>
        <a:p>
          <a:r>
            <a:rPr lang="en-US"/>
            <a:t>Close the cursor</a:t>
          </a:r>
        </a:p>
      </dgm:t>
    </dgm:pt>
    <dgm:pt modelId="{20C6962D-DB84-4E17-AF96-6BE532B9B60A}" type="parTrans" cxnId="{BD772CB9-BBB3-4AD1-83E1-E298AE1D24D5}">
      <dgm:prSet/>
      <dgm:spPr/>
      <dgm:t>
        <a:bodyPr/>
        <a:lstStyle/>
        <a:p>
          <a:endParaRPr lang="en-US"/>
        </a:p>
      </dgm:t>
    </dgm:pt>
    <dgm:pt modelId="{4F0E7096-F01B-4390-B1C6-9E64D3F39585}" type="sibTrans" cxnId="{BD772CB9-BBB3-4AD1-83E1-E298AE1D24D5}">
      <dgm:prSet/>
      <dgm:spPr/>
      <dgm:t>
        <a:bodyPr/>
        <a:lstStyle/>
        <a:p>
          <a:endParaRPr lang="en-US"/>
        </a:p>
      </dgm:t>
    </dgm:pt>
    <dgm:pt modelId="{885D22EE-08F8-4720-B24E-3AFD60F05E8D}">
      <dgm:prSet/>
      <dgm:spPr/>
      <dgm:t>
        <a:bodyPr/>
        <a:lstStyle/>
        <a:p>
          <a:r>
            <a:rPr lang="en-US"/>
            <a:t>Close</a:t>
          </a:r>
        </a:p>
      </dgm:t>
    </dgm:pt>
    <dgm:pt modelId="{FE0BCC75-DC79-41F2-A047-3701FF44C2B9}" type="parTrans" cxnId="{EEA18115-5618-462D-A13A-7DB399331D6E}">
      <dgm:prSet/>
      <dgm:spPr/>
      <dgm:t>
        <a:bodyPr/>
        <a:lstStyle/>
        <a:p>
          <a:endParaRPr lang="en-US"/>
        </a:p>
      </dgm:t>
    </dgm:pt>
    <dgm:pt modelId="{3E38E3A3-E3DF-4320-8731-872A7A085DFB}" type="sibTrans" cxnId="{EEA18115-5618-462D-A13A-7DB399331D6E}">
      <dgm:prSet/>
      <dgm:spPr/>
      <dgm:t>
        <a:bodyPr/>
        <a:lstStyle/>
        <a:p>
          <a:endParaRPr lang="en-US"/>
        </a:p>
      </dgm:t>
    </dgm:pt>
    <dgm:pt modelId="{8623054A-4D68-4A41-882F-8F26835C29FF}">
      <dgm:prSet/>
      <dgm:spPr/>
      <dgm:t>
        <a:bodyPr/>
        <a:lstStyle/>
        <a:p>
          <a:r>
            <a:rPr lang="en-US"/>
            <a:t>Close the connection</a:t>
          </a:r>
        </a:p>
      </dgm:t>
    </dgm:pt>
    <dgm:pt modelId="{DB25B8EE-5351-4EE4-8900-E9094CDE92C0}" type="parTrans" cxnId="{0EB7070A-3743-442C-9A62-F9F53DB80634}">
      <dgm:prSet/>
      <dgm:spPr/>
      <dgm:t>
        <a:bodyPr/>
        <a:lstStyle/>
        <a:p>
          <a:endParaRPr lang="en-US"/>
        </a:p>
      </dgm:t>
    </dgm:pt>
    <dgm:pt modelId="{4BA7983D-8D17-4327-837A-A7D7463AD9DC}" type="sibTrans" cxnId="{0EB7070A-3743-442C-9A62-F9F53DB80634}">
      <dgm:prSet/>
      <dgm:spPr/>
      <dgm:t>
        <a:bodyPr/>
        <a:lstStyle/>
        <a:p>
          <a:endParaRPr lang="en-US"/>
        </a:p>
      </dgm:t>
    </dgm:pt>
    <dgm:pt modelId="{B2B9DD08-0B47-4BB8-8E17-F776D6D7B09C}" type="pres">
      <dgm:prSet presAssocID="{D1F96704-88CD-4671-A3B7-F25A0A53C3B6}" presName="Name0" presStyleCnt="0">
        <dgm:presLayoutVars>
          <dgm:dir/>
          <dgm:animLvl val="lvl"/>
          <dgm:resizeHandles val="exact"/>
        </dgm:presLayoutVars>
      </dgm:prSet>
      <dgm:spPr/>
    </dgm:pt>
    <dgm:pt modelId="{885CD4B8-22FC-4757-B9D7-BF8DB6D26ECD}" type="pres">
      <dgm:prSet presAssocID="{885D22EE-08F8-4720-B24E-3AFD60F05E8D}" presName="boxAndChildren" presStyleCnt="0"/>
      <dgm:spPr/>
    </dgm:pt>
    <dgm:pt modelId="{B4A9253F-37C4-4797-A350-2BC4DE9BE82A}" type="pres">
      <dgm:prSet presAssocID="{885D22EE-08F8-4720-B24E-3AFD60F05E8D}" presName="parentTextBox" presStyleLbl="alignNode1" presStyleIdx="0" presStyleCnt="6"/>
      <dgm:spPr/>
    </dgm:pt>
    <dgm:pt modelId="{00A43144-4434-4C58-8C1D-5DAB7B23C76B}" type="pres">
      <dgm:prSet presAssocID="{885D22EE-08F8-4720-B24E-3AFD60F05E8D}" presName="descendantBox" presStyleLbl="bgAccFollowNode1" presStyleIdx="0" presStyleCnt="6"/>
      <dgm:spPr/>
    </dgm:pt>
    <dgm:pt modelId="{614707EA-38BA-453D-BE53-2CD8851E3253}" type="pres">
      <dgm:prSet presAssocID="{AD59D388-43D8-43D8-9199-AAF102BCAF19}" presName="sp" presStyleCnt="0"/>
      <dgm:spPr/>
    </dgm:pt>
    <dgm:pt modelId="{46813783-DDFD-4B60-ACA6-3D3D760154A8}" type="pres">
      <dgm:prSet presAssocID="{E41127BF-0E44-432B-9B26-F8245F91A0A1}" presName="arrowAndChildren" presStyleCnt="0"/>
      <dgm:spPr/>
    </dgm:pt>
    <dgm:pt modelId="{94D306AF-6924-426A-8753-A1916E22FBAD}" type="pres">
      <dgm:prSet presAssocID="{E41127BF-0E44-432B-9B26-F8245F91A0A1}" presName="parentTextArrow" presStyleLbl="node1" presStyleIdx="0" presStyleCnt="0"/>
      <dgm:spPr/>
    </dgm:pt>
    <dgm:pt modelId="{6C4270FC-5EDC-4F7F-B7C6-B48D5ECE25C9}" type="pres">
      <dgm:prSet presAssocID="{E41127BF-0E44-432B-9B26-F8245F91A0A1}" presName="arrow" presStyleLbl="alignNode1" presStyleIdx="1" presStyleCnt="6"/>
      <dgm:spPr/>
    </dgm:pt>
    <dgm:pt modelId="{55B5D828-88D9-4948-B3E5-3065338F6651}" type="pres">
      <dgm:prSet presAssocID="{E41127BF-0E44-432B-9B26-F8245F91A0A1}" presName="descendantArrow" presStyleLbl="bgAccFollowNode1" presStyleIdx="1" presStyleCnt="6"/>
      <dgm:spPr/>
    </dgm:pt>
    <dgm:pt modelId="{1F569497-4B97-4DD1-B9C3-051B894972AC}" type="pres">
      <dgm:prSet presAssocID="{D40B3B9F-8973-4662-9A21-85E578242405}" presName="sp" presStyleCnt="0"/>
      <dgm:spPr/>
    </dgm:pt>
    <dgm:pt modelId="{A6A9DE31-D913-49B9-B2A3-E78D153E1131}" type="pres">
      <dgm:prSet presAssocID="{25C19024-79C1-4DFE-878F-B9C50AA22657}" presName="arrowAndChildren" presStyleCnt="0"/>
      <dgm:spPr/>
    </dgm:pt>
    <dgm:pt modelId="{126BE596-EC4C-4EB8-8B38-52454D9129FF}" type="pres">
      <dgm:prSet presAssocID="{25C19024-79C1-4DFE-878F-B9C50AA22657}" presName="parentTextArrow" presStyleLbl="node1" presStyleIdx="0" presStyleCnt="0"/>
      <dgm:spPr/>
    </dgm:pt>
    <dgm:pt modelId="{765FEE96-5E64-43AD-8B7B-5FA3CF56C197}" type="pres">
      <dgm:prSet presAssocID="{25C19024-79C1-4DFE-878F-B9C50AA22657}" presName="arrow" presStyleLbl="alignNode1" presStyleIdx="2" presStyleCnt="6"/>
      <dgm:spPr/>
    </dgm:pt>
    <dgm:pt modelId="{4B499CE0-6590-4EE4-972E-7057E5495045}" type="pres">
      <dgm:prSet presAssocID="{25C19024-79C1-4DFE-878F-B9C50AA22657}" presName="descendantArrow" presStyleLbl="bgAccFollowNode1" presStyleIdx="2" presStyleCnt="6"/>
      <dgm:spPr/>
    </dgm:pt>
    <dgm:pt modelId="{9A0950BA-D360-4574-9801-205B71C04BBD}" type="pres">
      <dgm:prSet presAssocID="{1AC8F30C-4909-48FC-BDC5-DF2410AD2473}" presName="sp" presStyleCnt="0"/>
      <dgm:spPr/>
    </dgm:pt>
    <dgm:pt modelId="{20AF21F6-B241-4BFD-9EFB-41AAD9522B2B}" type="pres">
      <dgm:prSet presAssocID="{FB11E7C9-F631-44B8-AA28-3D6ED56F16F8}" presName="arrowAndChildren" presStyleCnt="0"/>
      <dgm:spPr/>
    </dgm:pt>
    <dgm:pt modelId="{2D52E1F5-5179-46CA-8938-B101EBD906AE}" type="pres">
      <dgm:prSet presAssocID="{FB11E7C9-F631-44B8-AA28-3D6ED56F16F8}" presName="parentTextArrow" presStyleLbl="node1" presStyleIdx="0" presStyleCnt="0"/>
      <dgm:spPr/>
    </dgm:pt>
    <dgm:pt modelId="{0EE011C2-8F20-41AC-9F4C-8D9D76F0F707}" type="pres">
      <dgm:prSet presAssocID="{FB11E7C9-F631-44B8-AA28-3D6ED56F16F8}" presName="arrow" presStyleLbl="alignNode1" presStyleIdx="3" presStyleCnt="6"/>
      <dgm:spPr/>
    </dgm:pt>
    <dgm:pt modelId="{16B0E242-4CC1-4B16-975B-2892BFB7F2DE}" type="pres">
      <dgm:prSet presAssocID="{FB11E7C9-F631-44B8-AA28-3D6ED56F16F8}" presName="descendantArrow" presStyleLbl="bgAccFollowNode1" presStyleIdx="3" presStyleCnt="6"/>
      <dgm:spPr/>
    </dgm:pt>
    <dgm:pt modelId="{4BB52C58-E24E-4EA4-A30B-FAAF406867E9}" type="pres">
      <dgm:prSet presAssocID="{5DE0FB55-5BED-4951-9353-66A2BD31C838}" presName="sp" presStyleCnt="0"/>
      <dgm:spPr/>
    </dgm:pt>
    <dgm:pt modelId="{B5E334E9-DFBE-4D66-BAF0-489499F3F952}" type="pres">
      <dgm:prSet presAssocID="{D08F7BD1-3C43-40D1-954E-CDC367B4A047}" presName="arrowAndChildren" presStyleCnt="0"/>
      <dgm:spPr/>
    </dgm:pt>
    <dgm:pt modelId="{3F5715E6-27D0-4ACD-A695-06DA3B176C2A}" type="pres">
      <dgm:prSet presAssocID="{D08F7BD1-3C43-40D1-954E-CDC367B4A047}" presName="parentTextArrow" presStyleLbl="node1" presStyleIdx="0" presStyleCnt="0"/>
      <dgm:spPr/>
    </dgm:pt>
    <dgm:pt modelId="{083B6A54-204F-4545-9828-7C4857CF2932}" type="pres">
      <dgm:prSet presAssocID="{D08F7BD1-3C43-40D1-954E-CDC367B4A047}" presName="arrow" presStyleLbl="alignNode1" presStyleIdx="4" presStyleCnt="6"/>
      <dgm:spPr/>
    </dgm:pt>
    <dgm:pt modelId="{8B30670A-F4B0-4CA3-BF2C-AF8033D2804E}" type="pres">
      <dgm:prSet presAssocID="{D08F7BD1-3C43-40D1-954E-CDC367B4A047}" presName="descendantArrow" presStyleLbl="bgAccFollowNode1" presStyleIdx="4" presStyleCnt="6"/>
      <dgm:spPr/>
    </dgm:pt>
    <dgm:pt modelId="{FF926DDB-66EA-4A2A-8BBF-D7E8F5BC2272}" type="pres">
      <dgm:prSet presAssocID="{8BDA4E44-4B81-423E-ABF2-0F2C32FEE06B}" presName="sp" presStyleCnt="0"/>
      <dgm:spPr/>
    </dgm:pt>
    <dgm:pt modelId="{4DFFAA64-4F71-4DF3-97AF-D6A58FB4C104}" type="pres">
      <dgm:prSet presAssocID="{4FF6550D-658A-440A-B254-177DCECEE246}" presName="arrowAndChildren" presStyleCnt="0"/>
      <dgm:spPr/>
    </dgm:pt>
    <dgm:pt modelId="{E0BF416D-88ED-46B3-826D-62F8292F213A}" type="pres">
      <dgm:prSet presAssocID="{4FF6550D-658A-440A-B254-177DCECEE246}" presName="parentTextArrow" presStyleLbl="node1" presStyleIdx="0" presStyleCnt="0"/>
      <dgm:spPr/>
    </dgm:pt>
    <dgm:pt modelId="{8E251C0E-5284-4849-87A2-58F1639773CE}" type="pres">
      <dgm:prSet presAssocID="{4FF6550D-658A-440A-B254-177DCECEE246}" presName="arrow" presStyleLbl="alignNode1" presStyleIdx="5" presStyleCnt="6"/>
      <dgm:spPr/>
    </dgm:pt>
    <dgm:pt modelId="{A1870FC6-FDEC-43AE-BC46-57E55352A547}" type="pres">
      <dgm:prSet presAssocID="{4FF6550D-658A-440A-B254-177DCECEE246}" presName="descendantArrow" presStyleLbl="bgAccFollowNode1" presStyleIdx="5" presStyleCnt="6"/>
      <dgm:spPr/>
    </dgm:pt>
  </dgm:ptLst>
  <dgm:cxnLst>
    <dgm:cxn modelId="{0EB7070A-3743-442C-9A62-F9F53DB80634}" srcId="{885D22EE-08F8-4720-B24E-3AFD60F05E8D}" destId="{8623054A-4D68-4A41-882F-8F26835C29FF}" srcOrd="0" destOrd="0" parTransId="{DB25B8EE-5351-4EE4-8900-E9094CDE92C0}" sibTransId="{4BA7983D-8D17-4327-837A-A7D7463AD9DC}"/>
    <dgm:cxn modelId="{EB4B0F0A-5F7E-4A3C-8B6E-186A7B97E727}" srcId="{D08F7BD1-3C43-40D1-954E-CDC367B4A047}" destId="{5E32880A-77B2-466E-91B3-D5D62B94705C}" srcOrd="0" destOrd="0" parTransId="{D71966CF-DEFE-4A18-913C-81F12DEAB51E}" sibTransId="{C262DA68-EF97-403F-A57D-7B4131125F9D}"/>
    <dgm:cxn modelId="{7272D612-A90E-43FC-A879-62224995CC9F}" type="presOf" srcId="{D08F7BD1-3C43-40D1-954E-CDC367B4A047}" destId="{083B6A54-204F-4545-9828-7C4857CF2932}" srcOrd="1" destOrd="0" presId="urn:microsoft.com/office/officeart/2016/7/layout/VerticalDownArrowProcess"/>
    <dgm:cxn modelId="{BFCBDB12-64D7-4262-B814-6B68665C86AA}" srcId="{25C19024-79C1-4DFE-878F-B9C50AA22657}" destId="{CFE5EF26-2A07-4888-B137-A6B30D4DA43B}" srcOrd="0" destOrd="0" parTransId="{70547567-1E9E-4474-B4CF-706954C71351}" sibTransId="{34CAE8F1-4888-4FFD-AE2B-D323A3E8CF95}"/>
    <dgm:cxn modelId="{EEA18115-5618-462D-A13A-7DB399331D6E}" srcId="{D1F96704-88CD-4671-A3B7-F25A0A53C3B6}" destId="{885D22EE-08F8-4720-B24E-3AFD60F05E8D}" srcOrd="5" destOrd="0" parTransId="{FE0BCC75-DC79-41F2-A047-3701FF44C2B9}" sibTransId="{3E38E3A3-E3DF-4320-8731-872A7A085DFB}"/>
    <dgm:cxn modelId="{078E2F17-AB95-4E1B-B355-66C61D65FF9A}" type="presOf" srcId="{CFE5EF26-2A07-4888-B137-A6B30D4DA43B}" destId="{4B499CE0-6590-4EE4-972E-7057E5495045}" srcOrd="0" destOrd="0" presId="urn:microsoft.com/office/officeart/2016/7/layout/VerticalDownArrowProcess"/>
    <dgm:cxn modelId="{C2C9D61E-A49F-48DE-94C9-F9B99BBB51E9}" type="presOf" srcId="{CCC9A8F8-D7A3-46C8-9EF2-FD7133095AC0}" destId="{A1870FC6-FDEC-43AE-BC46-57E55352A547}" srcOrd="0" destOrd="0" presId="urn:microsoft.com/office/officeart/2016/7/layout/VerticalDownArrowProcess"/>
    <dgm:cxn modelId="{AFEA4B2E-8EA9-4678-9850-65BAB11D2B0D}" type="presOf" srcId="{357C4F52-6063-4150-987F-9151CE033513}" destId="{16B0E242-4CC1-4B16-975B-2892BFB7F2DE}" srcOrd="0" destOrd="0" presId="urn:microsoft.com/office/officeart/2016/7/layout/VerticalDownArrowProcess"/>
    <dgm:cxn modelId="{BE541D35-9673-4DC9-B274-DE95AB70A8C2}" srcId="{D1F96704-88CD-4671-A3B7-F25A0A53C3B6}" destId="{D08F7BD1-3C43-40D1-954E-CDC367B4A047}" srcOrd="1" destOrd="0" parTransId="{46E72566-CC52-4581-B84C-A44636C71F70}" sibTransId="{5DE0FB55-5BED-4951-9353-66A2BD31C838}"/>
    <dgm:cxn modelId="{D0618566-AD22-4A5C-8E2D-12EC07799CFF}" srcId="{D1F96704-88CD-4671-A3B7-F25A0A53C3B6}" destId="{FB11E7C9-F631-44B8-AA28-3D6ED56F16F8}" srcOrd="2" destOrd="0" parTransId="{58AE49E7-04B3-4202-A49F-AC057E203C7C}" sibTransId="{1AC8F30C-4909-48FC-BDC5-DF2410AD2473}"/>
    <dgm:cxn modelId="{3FC9ED4C-1742-4071-AE5D-8229C4A2827B}" type="presOf" srcId="{D1F96704-88CD-4671-A3B7-F25A0A53C3B6}" destId="{B2B9DD08-0B47-4BB8-8E17-F776D6D7B09C}" srcOrd="0" destOrd="0" presId="urn:microsoft.com/office/officeart/2016/7/layout/VerticalDownArrowProcess"/>
    <dgm:cxn modelId="{A2F7C96E-0865-4CC8-8893-4A67B1EB23E0}" type="presOf" srcId="{25C19024-79C1-4DFE-878F-B9C50AA22657}" destId="{126BE596-EC4C-4EB8-8B38-52454D9129FF}" srcOrd="0" destOrd="0" presId="urn:microsoft.com/office/officeart/2016/7/layout/VerticalDownArrowProcess"/>
    <dgm:cxn modelId="{AA988051-0484-41E0-9D11-D753E8DAFF36}" type="presOf" srcId="{D08F7BD1-3C43-40D1-954E-CDC367B4A047}" destId="{3F5715E6-27D0-4ACD-A695-06DA3B176C2A}" srcOrd="0" destOrd="0" presId="urn:microsoft.com/office/officeart/2016/7/layout/VerticalDownArrowProcess"/>
    <dgm:cxn modelId="{E9DD4D72-1429-403B-8D2D-6C7E675DE68F}" type="presOf" srcId="{8623054A-4D68-4A41-882F-8F26835C29FF}" destId="{00A43144-4434-4C58-8C1D-5DAB7B23C76B}" srcOrd="0" destOrd="0" presId="urn:microsoft.com/office/officeart/2016/7/layout/VerticalDownArrowProcess"/>
    <dgm:cxn modelId="{C41B7F7E-006D-48F6-AB87-57CC2559C29C}" srcId="{D1F96704-88CD-4671-A3B7-F25A0A53C3B6}" destId="{4FF6550D-658A-440A-B254-177DCECEE246}" srcOrd="0" destOrd="0" parTransId="{E8E5126F-AA9D-468D-A97C-882B3E437627}" sibTransId="{8BDA4E44-4B81-423E-ABF2-0F2C32FEE06B}"/>
    <dgm:cxn modelId="{5239EC87-1ED7-4D78-9769-E8851D3C990A}" srcId="{4FF6550D-658A-440A-B254-177DCECEE246}" destId="{CCC9A8F8-D7A3-46C8-9EF2-FD7133095AC0}" srcOrd="0" destOrd="0" parTransId="{4A4DC877-FA0C-4DCA-BAB0-ACE39A8F610E}" sibTransId="{BAAB3EE2-ED76-4979-A4FF-2D2B0C73DF91}"/>
    <dgm:cxn modelId="{BE3F2888-4D51-45B4-BB5D-815343FF8214}" type="presOf" srcId="{4FF6550D-658A-440A-B254-177DCECEE246}" destId="{8E251C0E-5284-4849-87A2-58F1639773CE}" srcOrd="1" destOrd="0" presId="urn:microsoft.com/office/officeart/2016/7/layout/VerticalDownArrowProcess"/>
    <dgm:cxn modelId="{48D7E897-F861-4821-844A-6A5499D8056B}" type="presOf" srcId="{FB11E7C9-F631-44B8-AA28-3D6ED56F16F8}" destId="{0EE011C2-8F20-41AC-9F4C-8D9D76F0F707}" srcOrd="1" destOrd="0" presId="urn:microsoft.com/office/officeart/2016/7/layout/VerticalDownArrowProcess"/>
    <dgm:cxn modelId="{80A19AA3-BF55-4FE0-8AEF-BCDE41E638CA}" type="presOf" srcId="{E41127BF-0E44-432B-9B26-F8245F91A0A1}" destId="{6C4270FC-5EDC-4F7F-B7C6-B48D5ECE25C9}" srcOrd="1" destOrd="0" presId="urn:microsoft.com/office/officeart/2016/7/layout/VerticalDownArrowProcess"/>
    <dgm:cxn modelId="{AA036CAA-B1F2-41BF-9341-E7639B576665}" srcId="{FB11E7C9-F631-44B8-AA28-3D6ED56F16F8}" destId="{357C4F52-6063-4150-987F-9151CE033513}" srcOrd="0" destOrd="0" parTransId="{CFF1305B-197F-4BB4-BAF2-7DB8FEB821E4}" sibTransId="{E721AFA1-FD3C-4A43-BDE0-F004D4FEE325}"/>
    <dgm:cxn modelId="{3E2C14AD-FB0F-450F-9E61-DED3902CB4BB}" srcId="{D1F96704-88CD-4671-A3B7-F25A0A53C3B6}" destId="{E41127BF-0E44-432B-9B26-F8245F91A0A1}" srcOrd="4" destOrd="0" parTransId="{BCB7F3EB-B499-427C-8189-2D81902B2D9D}" sibTransId="{AD59D388-43D8-43D8-9199-AAF102BCAF19}"/>
    <dgm:cxn modelId="{E3FF88B2-4016-46CA-BF24-B67DD967F841}" type="presOf" srcId="{885D22EE-08F8-4720-B24E-3AFD60F05E8D}" destId="{B4A9253F-37C4-4797-A350-2BC4DE9BE82A}" srcOrd="0" destOrd="0" presId="urn:microsoft.com/office/officeart/2016/7/layout/VerticalDownArrowProcess"/>
    <dgm:cxn modelId="{94F7E3B6-915D-40E8-A4A2-0F1D5907048B}" type="presOf" srcId="{25C19024-79C1-4DFE-878F-B9C50AA22657}" destId="{765FEE96-5E64-43AD-8B7B-5FA3CF56C197}" srcOrd="1" destOrd="0" presId="urn:microsoft.com/office/officeart/2016/7/layout/VerticalDownArrowProcess"/>
    <dgm:cxn modelId="{BD772CB9-BBB3-4AD1-83E1-E298AE1D24D5}" srcId="{E41127BF-0E44-432B-9B26-F8245F91A0A1}" destId="{077F773F-61A6-4CFE-83F2-D88B8705ADE5}" srcOrd="0" destOrd="0" parTransId="{20C6962D-DB84-4E17-AF96-6BE532B9B60A}" sibTransId="{4F0E7096-F01B-4390-B1C6-9E64D3F39585}"/>
    <dgm:cxn modelId="{239DDDBD-1100-4B61-993F-2515843ED153}" type="presOf" srcId="{4FF6550D-658A-440A-B254-177DCECEE246}" destId="{E0BF416D-88ED-46B3-826D-62F8292F213A}" srcOrd="0" destOrd="0" presId="urn:microsoft.com/office/officeart/2016/7/layout/VerticalDownArrowProcess"/>
    <dgm:cxn modelId="{45DC1BCD-CA87-464F-B76F-2787C741D144}" srcId="{D1F96704-88CD-4671-A3B7-F25A0A53C3B6}" destId="{25C19024-79C1-4DFE-878F-B9C50AA22657}" srcOrd="3" destOrd="0" parTransId="{60055787-ECE8-4D85-B688-239A623A2720}" sibTransId="{D40B3B9F-8973-4662-9A21-85E578242405}"/>
    <dgm:cxn modelId="{3068EDE1-EF65-4F9E-A6CF-9CE5E3DBC25F}" type="presOf" srcId="{5E32880A-77B2-466E-91B3-D5D62B94705C}" destId="{8B30670A-F4B0-4CA3-BF2C-AF8033D2804E}" srcOrd="0" destOrd="0" presId="urn:microsoft.com/office/officeart/2016/7/layout/VerticalDownArrowProcess"/>
    <dgm:cxn modelId="{FB9CA8F1-BD3E-433D-8FCA-3ACB97BB3DF2}" type="presOf" srcId="{077F773F-61A6-4CFE-83F2-D88B8705ADE5}" destId="{55B5D828-88D9-4948-B3E5-3065338F6651}" srcOrd="0" destOrd="0" presId="urn:microsoft.com/office/officeart/2016/7/layout/VerticalDownArrowProcess"/>
    <dgm:cxn modelId="{B5CA6EF4-3259-4735-A69A-7DC0F4B0FC4D}" type="presOf" srcId="{FB11E7C9-F631-44B8-AA28-3D6ED56F16F8}" destId="{2D52E1F5-5179-46CA-8938-B101EBD906AE}" srcOrd="0" destOrd="0" presId="urn:microsoft.com/office/officeart/2016/7/layout/VerticalDownArrowProcess"/>
    <dgm:cxn modelId="{B00A41FC-5D52-4817-9524-9D48FED30FD1}" type="presOf" srcId="{E41127BF-0E44-432B-9B26-F8245F91A0A1}" destId="{94D306AF-6924-426A-8753-A1916E22FBAD}" srcOrd="0" destOrd="0" presId="urn:microsoft.com/office/officeart/2016/7/layout/VerticalDownArrowProcess"/>
    <dgm:cxn modelId="{E7D2B718-0363-4F56-92FD-23522A29BBFD}" type="presParOf" srcId="{B2B9DD08-0B47-4BB8-8E17-F776D6D7B09C}" destId="{885CD4B8-22FC-4757-B9D7-BF8DB6D26ECD}" srcOrd="0" destOrd="0" presId="urn:microsoft.com/office/officeart/2016/7/layout/VerticalDownArrowProcess"/>
    <dgm:cxn modelId="{D17D5230-EFB6-4F19-A66E-605351E192BC}" type="presParOf" srcId="{885CD4B8-22FC-4757-B9D7-BF8DB6D26ECD}" destId="{B4A9253F-37C4-4797-A350-2BC4DE9BE82A}" srcOrd="0" destOrd="0" presId="urn:microsoft.com/office/officeart/2016/7/layout/VerticalDownArrowProcess"/>
    <dgm:cxn modelId="{F8787973-5B04-4F9A-BECC-A33A7CCA4F07}" type="presParOf" srcId="{885CD4B8-22FC-4757-B9D7-BF8DB6D26ECD}" destId="{00A43144-4434-4C58-8C1D-5DAB7B23C76B}" srcOrd="1" destOrd="0" presId="urn:microsoft.com/office/officeart/2016/7/layout/VerticalDownArrowProcess"/>
    <dgm:cxn modelId="{53E6E5F6-9D1E-435D-A15B-6EEBA7F75989}" type="presParOf" srcId="{B2B9DD08-0B47-4BB8-8E17-F776D6D7B09C}" destId="{614707EA-38BA-453D-BE53-2CD8851E3253}" srcOrd="1" destOrd="0" presId="urn:microsoft.com/office/officeart/2016/7/layout/VerticalDownArrowProcess"/>
    <dgm:cxn modelId="{46A55647-A9CE-4F2A-B9A3-424BDCFF094B}" type="presParOf" srcId="{B2B9DD08-0B47-4BB8-8E17-F776D6D7B09C}" destId="{46813783-DDFD-4B60-ACA6-3D3D760154A8}" srcOrd="2" destOrd="0" presId="urn:microsoft.com/office/officeart/2016/7/layout/VerticalDownArrowProcess"/>
    <dgm:cxn modelId="{36BED8E7-666D-40C4-B979-B881EB7B6F62}" type="presParOf" srcId="{46813783-DDFD-4B60-ACA6-3D3D760154A8}" destId="{94D306AF-6924-426A-8753-A1916E22FBAD}" srcOrd="0" destOrd="0" presId="urn:microsoft.com/office/officeart/2016/7/layout/VerticalDownArrowProcess"/>
    <dgm:cxn modelId="{888CB4F0-89E2-4211-8199-9E3616EB5676}" type="presParOf" srcId="{46813783-DDFD-4B60-ACA6-3D3D760154A8}" destId="{6C4270FC-5EDC-4F7F-B7C6-B48D5ECE25C9}" srcOrd="1" destOrd="0" presId="urn:microsoft.com/office/officeart/2016/7/layout/VerticalDownArrowProcess"/>
    <dgm:cxn modelId="{2FD3D37E-BC60-4733-AA04-011737AA618B}" type="presParOf" srcId="{46813783-DDFD-4B60-ACA6-3D3D760154A8}" destId="{55B5D828-88D9-4948-B3E5-3065338F6651}" srcOrd="2" destOrd="0" presId="urn:microsoft.com/office/officeart/2016/7/layout/VerticalDownArrowProcess"/>
    <dgm:cxn modelId="{793D8012-A2FF-4AB2-B043-D13A7CD7E0E8}" type="presParOf" srcId="{B2B9DD08-0B47-4BB8-8E17-F776D6D7B09C}" destId="{1F569497-4B97-4DD1-B9C3-051B894972AC}" srcOrd="3" destOrd="0" presId="urn:microsoft.com/office/officeart/2016/7/layout/VerticalDownArrowProcess"/>
    <dgm:cxn modelId="{94E5AFF0-EDE6-44A2-B575-962388717ED6}" type="presParOf" srcId="{B2B9DD08-0B47-4BB8-8E17-F776D6D7B09C}" destId="{A6A9DE31-D913-49B9-B2A3-E78D153E1131}" srcOrd="4" destOrd="0" presId="urn:microsoft.com/office/officeart/2016/7/layout/VerticalDownArrowProcess"/>
    <dgm:cxn modelId="{4416094B-CC1D-41A4-9BE4-89D36F0E196C}" type="presParOf" srcId="{A6A9DE31-D913-49B9-B2A3-E78D153E1131}" destId="{126BE596-EC4C-4EB8-8B38-52454D9129FF}" srcOrd="0" destOrd="0" presId="urn:microsoft.com/office/officeart/2016/7/layout/VerticalDownArrowProcess"/>
    <dgm:cxn modelId="{AF14755F-5D83-429D-A16F-9103F67502CD}" type="presParOf" srcId="{A6A9DE31-D913-49B9-B2A3-E78D153E1131}" destId="{765FEE96-5E64-43AD-8B7B-5FA3CF56C197}" srcOrd="1" destOrd="0" presId="urn:microsoft.com/office/officeart/2016/7/layout/VerticalDownArrowProcess"/>
    <dgm:cxn modelId="{EC791179-34D3-410B-876F-0942A3A4FA95}" type="presParOf" srcId="{A6A9DE31-D913-49B9-B2A3-E78D153E1131}" destId="{4B499CE0-6590-4EE4-972E-7057E5495045}" srcOrd="2" destOrd="0" presId="urn:microsoft.com/office/officeart/2016/7/layout/VerticalDownArrowProcess"/>
    <dgm:cxn modelId="{DE09B5CC-E5B0-4AF0-839D-899225047571}" type="presParOf" srcId="{B2B9DD08-0B47-4BB8-8E17-F776D6D7B09C}" destId="{9A0950BA-D360-4574-9801-205B71C04BBD}" srcOrd="5" destOrd="0" presId="urn:microsoft.com/office/officeart/2016/7/layout/VerticalDownArrowProcess"/>
    <dgm:cxn modelId="{3BD0C0BA-F991-4BEA-8FC3-D5654EE3D0FF}" type="presParOf" srcId="{B2B9DD08-0B47-4BB8-8E17-F776D6D7B09C}" destId="{20AF21F6-B241-4BFD-9EFB-41AAD9522B2B}" srcOrd="6" destOrd="0" presId="urn:microsoft.com/office/officeart/2016/7/layout/VerticalDownArrowProcess"/>
    <dgm:cxn modelId="{6773DAB4-3023-4C2A-89ED-98DBE9D566A2}" type="presParOf" srcId="{20AF21F6-B241-4BFD-9EFB-41AAD9522B2B}" destId="{2D52E1F5-5179-46CA-8938-B101EBD906AE}" srcOrd="0" destOrd="0" presId="urn:microsoft.com/office/officeart/2016/7/layout/VerticalDownArrowProcess"/>
    <dgm:cxn modelId="{24FD58AD-73F0-46A7-8832-D065DE86ADC8}" type="presParOf" srcId="{20AF21F6-B241-4BFD-9EFB-41AAD9522B2B}" destId="{0EE011C2-8F20-41AC-9F4C-8D9D76F0F707}" srcOrd="1" destOrd="0" presId="urn:microsoft.com/office/officeart/2016/7/layout/VerticalDownArrowProcess"/>
    <dgm:cxn modelId="{BD69CE60-91A9-432B-B8A7-5E3CFAD7C577}" type="presParOf" srcId="{20AF21F6-B241-4BFD-9EFB-41AAD9522B2B}" destId="{16B0E242-4CC1-4B16-975B-2892BFB7F2DE}" srcOrd="2" destOrd="0" presId="urn:microsoft.com/office/officeart/2016/7/layout/VerticalDownArrowProcess"/>
    <dgm:cxn modelId="{84259E30-C37D-436E-B309-5E2F492BFA76}" type="presParOf" srcId="{B2B9DD08-0B47-4BB8-8E17-F776D6D7B09C}" destId="{4BB52C58-E24E-4EA4-A30B-FAAF406867E9}" srcOrd="7" destOrd="0" presId="urn:microsoft.com/office/officeart/2016/7/layout/VerticalDownArrowProcess"/>
    <dgm:cxn modelId="{BA7A14D0-58FF-452F-854E-640430FDE449}" type="presParOf" srcId="{B2B9DD08-0B47-4BB8-8E17-F776D6D7B09C}" destId="{B5E334E9-DFBE-4D66-BAF0-489499F3F952}" srcOrd="8" destOrd="0" presId="urn:microsoft.com/office/officeart/2016/7/layout/VerticalDownArrowProcess"/>
    <dgm:cxn modelId="{EA48BE26-C456-4562-B8C7-5F763BD1C964}" type="presParOf" srcId="{B5E334E9-DFBE-4D66-BAF0-489499F3F952}" destId="{3F5715E6-27D0-4ACD-A695-06DA3B176C2A}" srcOrd="0" destOrd="0" presId="urn:microsoft.com/office/officeart/2016/7/layout/VerticalDownArrowProcess"/>
    <dgm:cxn modelId="{DC48F2C1-B6E2-4F7C-A25A-E995AB46DD9A}" type="presParOf" srcId="{B5E334E9-DFBE-4D66-BAF0-489499F3F952}" destId="{083B6A54-204F-4545-9828-7C4857CF2932}" srcOrd="1" destOrd="0" presId="urn:microsoft.com/office/officeart/2016/7/layout/VerticalDownArrowProcess"/>
    <dgm:cxn modelId="{23344C54-03E7-4EBF-9903-F64EFD8ED01C}" type="presParOf" srcId="{B5E334E9-DFBE-4D66-BAF0-489499F3F952}" destId="{8B30670A-F4B0-4CA3-BF2C-AF8033D2804E}" srcOrd="2" destOrd="0" presId="urn:microsoft.com/office/officeart/2016/7/layout/VerticalDownArrowProcess"/>
    <dgm:cxn modelId="{FBF70C91-A744-45DD-8DC7-B74179A65E6E}" type="presParOf" srcId="{B2B9DD08-0B47-4BB8-8E17-F776D6D7B09C}" destId="{FF926DDB-66EA-4A2A-8BBF-D7E8F5BC2272}" srcOrd="9" destOrd="0" presId="urn:microsoft.com/office/officeart/2016/7/layout/VerticalDownArrowProcess"/>
    <dgm:cxn modelId="{C666979E-6578-4217-B694-BB2A80A9D189}" type="presParOf" srcId="{B2B9DD08-0B47-4BB8-8E17-F776D6D7B09C}" destId="{4DFFAA64-4F71-4DF3-97AF-D6A58FB4C104}" srcOrd="10" destOrd="0" presId="urn:microsoft.com/office/officeart/2016/7/layout/VerticalDownArrowProcess"/>
    <dgm:cxn modelId="{EAB07562-4199-44CF-860A-88FCF494834D}" type="presParOf" srcId="{4DFFAA64-4F71-4DF3-97AF-D6A58FB4C104}" destId="{E0BF416D-88ED-46B3-826D-62F8292F213A}" srcOrd="0" destOrd="0" presId="urn:microsoft.com/office/officeart/2016/7/layout/VerticalDownArrowProcess"/>
    <dgm:cxn modelId="{06DA757A-2ED2-45AA-AAE6-97325DD95475}" type="presParOf" srcId="{4DFFAA64-4F71-4DF3-97AF-D6A58FB4C104}" destId="{8E251C0E-5284-4849-87A2-58F1639773CE}" srcOrd="1" destOrd="0" presId="urn:microsoft.com/office/officeart/2016/7/layout/VerticalDownArrowProcess"/>
    <dgm:cxn modelId="{7BD88FD8-B2BC-493B-A4B5-D08A58E2130C}" type="presParOf" srcId="{4DFFAA64-4F71-4DF3-97AF-D6A58FB4C104}" destId="{A1870FC6-FDEC-43AE-BC46-57E55352A547}"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909DAF-12F7-425E-8669-0A2486F818C6}">
      <dsp:nvSpPr>
        <dsp:cNvPr id="0" name=""/>
        <dsp:cNvSpPr/>
      </dsp:nvSpPr>
      <dsp:spPr>
        <a:xfrm>
          <a:off x="0" y="66301"/>
          <a:ext cx="6588691" cy="12331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There are different ways to install MySQL connector python:</a:t>
          </a:r>
        </a:p>
      </dsp:txBody>
      <dsp:txXfrm>
        <a:off x="60199" y="126500"/>
        <a:ext cx="6468293" cy="1112781"/>
      </dsp:txXfrm>
    </dsp:sp>
    <dsp:sp modelId="{5F83176E-7772-4CA6-AB28-0BAD4B307E3D}">
      <dsp:nvSpPr>
        <dsp:cNvPr id="0" name=""/>
        <dsp:cNvSpPr/>
      </dsp:nvSpPr>
      <dsp:spPr>
        <a:xfrm>
          <a:off x="0" y="1388761"/>
          <a:ext cx="6588691" cy="123317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If you use PyCharm IDE -</a:t>
          </a:r>
        </a:p>
      </dsp:txBody>
      <dsp:txXfrm>
        <a:off x="60199" y="1448960"/>
        <a:ext cx="6468293" cy="1112781"/>
      </dsp:txXfrm>
    </dsp:sp>
    <dsp:sp modelId="{085C1206-7E50-4EB9-A65C-69ADC28C0C8A}">
      <dsp:nvSpPr>
        <dsp:cNvPr id="0" name=""/>
        <dsp:cNvSpPr/>
      </dsp:nvSpPr>
      <dsp:spPr>
        <a:xfrm>
          <a:off x="0" y="2621941"/>
          <a:ext cx="6588691" cy="320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191"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Go to the setting </a:t>
          </a:r>
        </a:p>
        <a:p>
          <a:pPr marL="228600" lvl="1" indent="-228600" algn="l" defTabSz="1066800">
            <a:lnSpc>
              <a:spcPct val="90000"/>
            </a:lnSpc>
            <a:spcBef>
              <a:spcPct val="0"/>
            </a:spcBef>
            <a:spcAft>
              <a:spcPct val="20000"/>
            </a:spcAft>
            <a:buChar char="•"/>
          </a:pPr>
          <a:r>
            <a:rPr lang="en-US" sz="2400" kern="1200"/>
            <a:t>Project</a:t>
          </a:r>
        </a:p>
        <a:p>
          <a:pPr marL="228600" lvl="1" indent="-228600" algn="l" defTabSz="1066800">
            <a:lnSpc>
              <a:spcPct val="90000"/>
            </a:lnSpc>
            <a:spcBef>
              <a:spcPct val="0"/>
            </a:spcBef>
            <a:spcAft>
              <a:spcPct val="20000"/>
            </a:spcAft>
            <a:buChar char="•"/>
          </a:pPr>
          <a:r>
            <a:rPr lang="en-US" sz="2400" kern="1200"/>
            <a:t>Project interpreter</a:t>
          </a:r>
        </a:p>
        <a:p>
          <a:pPr marL="228600" lvl="1" indent="-228600" algn="l" defTabSz="1066800">
            <a:lnSpc>
              <a:spcPct val="90000"/>
            </a:lnSpc>
            <a:spcBef>
              <a:spcPct val="0"/>
            </a:spcBef>
            <a:spcAft>
              <a:spcPct val="20000"/>
            </a:spcAft>
            <a:buChar char="•"/>
          </a:pPr>
          <a:r>
            <a:rPr lang="en-US" sz="2400" kern="1200"/>
            <a:t>Pip</a:t>
          </a:r>
        </a:p>
        <a:p>
          <a:pPr marL="228600" lvl="1" indent="-228600" algn="l" defTabSz="1066800">
            <a:lnSpc>
              <a:spcPct val="90000"/>
            </a:lnSpc>
            <a:spcBef>
              <a:spcPct val="0"/>
            </a:spcBef>
            <a:spcAft>
              <a:spcPct val="20000"/>
            </a:spcAft>
            <a:buChar char="•"/>
          </a:pPr>
          <a:r>
            <a:rPr lang="en-US" sz="2400" kern="1200"/>
            <a:t>Search –&gt; mysql-connector</a:t>
          </a:r>
        </a:p>
        <a:p>
          <a:pPr marL="228600" lvl="1" indent="-228600" algn="l" defTabSz="1066800">
            <a:lnSpc>
              <a:spcPct val="90000"/>
            </a:lnSpc>
            <a:spcBef>
              <a:spcPct val="0"/>
            </a:spcBef>
            <a:spcAft>
              <a:spcPct val="20000"/>
            </a:spcAft>
            <a:buChar char="•"/>
          </a:pPr>
          <a:r>
            <a:rPr lang="en-US" sz="2400" kern="1200"/>
            <a:t>Click install</a:t>
          </a:r>
        </a:p>
        <a:p>
          <a:pPr marL="228600" lvl="1" indent="-228600" algn="l" defTabSz="1066800">
            <a:lnSpc>
              <a:spcPct val="90000"/>
            </a:lnSpc>
            <a:spcBef>
              <a:spcPct val="0"/>
            </a:spcBef>
            <a:spcAft>
              <a:spcPct val="20000"/>
            </a:spcAft>
            <a:buChar char="•"/>
          </a:pPr>
          <a:r>
            <a:rPr lang="en-US" sz="2400" kern="1200"/>
            <a:t>We can install using command prompt using command.</a:t>
          </a:r>
        </a:p>
      </dsp:txBody>
      <dsp:txXfrm>
        <a:off x="0" y="2621941"/>
        <a:ext cx="6588691" cy="3208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A9253F-37C4-4797-A350-2BC4DE9BE82A}">
      <dsp:nvSpPr>
        <dsp:cNvPr id="0" name=""/>
        <dsp:cNvSpPr/>
      </dsp:nvSpPr>
      <dsp:spPr>
        <a:xfrm>
          <a:off x="0" y="5210127"/>
          <a:ext cx="1647172" cy="68382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147" tIns="170688" rIns="117147" bIns="170688" numCol="1" spcCol="1270" anchor="ctr" anchorCtr="0">
          <a:noAutofit/>
        </a:bodyPr>
        <a:lstStyle/>
        <a:p>
          <a:pPr marL="0" lvl="0" indent="0" algn="ctr" defTabSz="1066800">
            <a:lnSpc>
              <a:spcPct val="90000"/>
            </a:lnSpc>
            <a:spcBef>
              <a:spcPct val="0"/>
            </a:spcBef>
            <a:spcAft>
              <a:spcPct val="35000"/>
            </a:spcAft>
            <a:buNone/>
          </a:pPr>
          <a:r>
            <a:rPr lang="en-US" sz="2400" kern="1200"/>
            <a:t>Close</a:t>
          </a:r>
        </a:p>
      </dsp:txBody>
      <dsp:txXfrm>
        <a:off x="0" y="5210127"/>
        <a:ext cx="1647172" cy="683826"/>
      </dsp:txXfrm>
    </dsp:sp>
    <dsp:sp modelId="{00A43144-4434-4C58-8C1D-5DAB7B23C76B}">
      <dsp:nvSpPr>
        <dsp:cNvPr id="0" name=""/>
        <dsp:cNvSpPr/>
      </dsp:nvSpPr>
      <dsp:spPr>
        <a:xfrm>
          <a:off x="1647172" y="5210127"/>
          <a:ext cx="4941518" cy="68382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0237" tIns="215900" rIns="100237" bIns="215900" numCol="1" spcCol="1270" anchor="ctr" anchorCtr="0">
          <a:noAutofit/>
        </a:bodyPr>
        <a:lstStyle/>
        <a:p>
          <a:pPr marL="0" lvl="0" indent="0" algn="l" defTabSz="755650">
            <a:lnSpc>
              <a:spcPct val="90000"/>
            </a:lnSpc>
            <a:spcBef>
              <a:spcPct val="0"/>
            </a:spcBef>
            <a:spcAft>
              <a:spcPct val="35000"/>
            </a:spcAft>
            <a:buNone/>
          </a:pPr>
          <a:r>
            <a:rPr lang="en-US" sz="1700" kern="1200"/>
            <a:t>Close the connection</a:t>
          </a:r>
        </a:p>
      </dsp:txBody>
      <dsp:txXfrm>
        <a:off x="1647172" y="5210127"/>
        <a:ext cx="4941518" cy="683826"/>
      </dsp:txXfrm>
    </dsp:sp>
    <dsp:sp modelId="{6C4270FC-5EDC-4F7F-B7C6-B48D5ECE25C9}">
      <dsp:nvSpPr>
        <dsp:cNvPr id="0" name=""/>
        <dsp:cNvSpPr/>
      </dsp:nvSpPr>
      <dsp:spPr>
        <a:xfrm rot="10800000">
          <a:off x="0" y="4168659"/>
          <a:ext cx="1647172" cy="1051724"/>
        </a:xfrm>
        <a:prstGeom prst="upArrowCallout">
          <a:avLst>
            <a:gd name="adj1" fmla="val 5000"/>
            <a:gd name="adj2" fmla="val 10000"/>
            <a:gd name="adj3" fmla="val 15000"/>
            <a:gd name="adj4" fmla="val 64977"/>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147" tIns="170688" rIns="117147" bIns="170688" numCol="1" spcCol="1270" anchor="ctr" anchorCtr="0">
          <a:noAutofit/>
        </a:bodyPr>
        <a:lstStyle/>
        <a:p>
          <a:pPr marL="0" lvl="0" indent="0" algn="ctr" defTabSz="1066800">
            <a:lnSpc>
              <a:spcPct val="90000"/>
            </a:lnSpc>
            <a:spcBef>
              <a:spcPct val="0"/>
            </a:spcBef>
            <a:spcAft>
              <a:spcPct val="35000"/>
            </a:spcAft>
            <a:buNone/>
          </a:pPr>
          <a:r>
            <a:rPr lang="en-US" sz="2400" kern="1200"/>
            <a:t>Close</a:t>
          </a:r>
        </a:p>
      </dsp:txBody>
      <dsp:txXfrm rot="-10800000">
        <a:off x="0" y="4168659"/>
        <a:ext cx="1647172" cy="683621"/>
      </dsp:txXfrm>
    </dsp:sp>
    <dsp:sp modelId="{55B5D828-88D9-4948-B3E5-3065338F6651}">
      <dsp:nvSpPr>
        <dsp:cNvPr id="0" name=""/>
        <dsp:cNvSpPr/>
      </dsp:nvSpPr>
      <dsp:spPr>
        <a:xfrm>
          <a:off x="1647172" y="4168659"/>
          <a:ext cx="4941518" cy="683621"/>
        </a:xfrm>
        <a:prstGeom prst="rect">
          <a:avLst/>
        </a:prstGeom>
        <a:solidFill>
          <a:schemeClr val="accent2">
            <a:tint val="40000"/>
            <a:alpha val="90000"/>
            <a:hueOff val="-169845"/>
            <a:satOff val="-15069"/>
            <a:lumOff val="-154"/>
            <a:alphaOff val="0"/>
          </a:schemeClr>
        </a:solidFill>
        <a:ln w="12700" cap="flat" cmpd="sng" algn="ctr">
          <a:solidFill>
            <a:schemeClr val="accent2">
              <a:tint val="40000"/>
              <a:alpha val="90000"/>
              <a:hueOff val="-169845"/>
              <a:satOff val="-15069"/>
              <a:lumOff val="-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0237" tIns="215900" rIns="100237" bIns="215900" numCol="1" spcCol="1270" anchor="ctr" anchorCtr="0">
          <a:noAutofit/>
        </a:bodyPr>
        <a:lstStyle/>
        <a:p>
          <a:pPr marL="0" lvl="0" indent="0" algn="l" defTabSz="755650">
            <a:lnSpc>
              <a:spcPct val="90000"/>
            </a:lnSpc>
            <a:spcBef>
              <a:spcPct val="0"/>
            </a:spcBef>
            <a:spcAft>
              <a:spcPct val="35000"/>
            </a:spcAft>
            <a:buNone/>
          </a:pPr>
          <a:r>
            <a:rPr lang="en-US" sz="1700" kern="1200"/>
            <a:t>Close the cursor</a:t>
          </a:r>
        </a:p>
      </dsp:txBody>
      <dsp:txXfrm>
        <a:off x="1647172" y="4168659"/>
        <a:ext cx="4941518" cy="683621"/>
      </dsp:txXfrm>
    </dsp:sp>
    <dsp:sp modelId="{765FEE96-5E64-43AD-8B7B-5FA3CF56C197}">
      <dsp:nvSpPr>
        <dsp:cNvPr id="0" name=""/>
        <dsp:cNvSpPr/>
      </dsp:nvSpPr>
      <dsp:spPr>
        <a:xfrm rot="10800000">
          <a:off x="0" y="3127192"/>
          <a:ext cx="1647172" cy="1051724"/>
        </a:xfrm>
        <a:prstGeom prst="upArrowCallout">
          <a:avLst>
            <a:gd name="adj1" fmla="val 5000"/>
            <a:gd name="adj2" fmla="val 10000"/>
            <a:gd name="adj3" fmla="val 15000"/>
            <a:gd name="adj4" fmla="val 64977"/>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147" tIns="170688" rIns="117147" bIns="170688" numCol="1" spcCol="1270" anchor="ctr" anchorCtr="0">
          <a:noAutofit/>
        </a:bodyPr>
        <a:lstStyle/>
        <a:p>
          <a:pPr marL="0" lvl="0" indent="0" algn="ctr" defTabSz="1066800">
            <a:lnSpc>
              <a:spcPct val="90000"/>
            </a:lnSpc>
            <a:spcBef>
              <a:spcPct val="0"/>
            </a:spcBef>
            <a:spcAft>
              <a:spcPct val="35000"/>
            </a:spcAft>
            <a:buNone/>
          </a:pPr>
          <a:r>
            <a:rPr lang="en-US" sz="2400" kern="1200"/>
            <a:t>Execute</a:t>
          </a:r>
        </a:p>
      </dsp:txBody>
      <dsp:txXfrm rot="-10800000">
        <a:off x="0" y="3127192"/>
        <a:ext cx="1647172" cy="683621"/>
      </dsp:txXfrm>
    </dsp:sp>
    <dsp:sp modelId="{4B499CE0-6590-4EE4-972E-7057E5495045}">
      <dsp:nvSpPr>
        <dsp:cNvPr id="0" name=""/>
        <dsp:cNvSpPr/>
      </dsp:nvSpPr>
      <dsp:spPr>
        <a:xfrm>
          <a:off x="1647172" y="3127192"/>
          <a:ext cx="4941518" cy="683621"/>
        </a:xfrm>
        <a:prstGeom prst="rect">
          <a:avLst/>
        </a:prstGeom>
        <a:solidFill>
          <a:schemeClr val="accent2">
            <a:tint val="40000"/>
            <a:alpha val="90000"/>
            <a:hueOff val="-339690"/>
            <a:satOff val="-30138"/>
            <a:lumOff val="-308"/>
            <a:alphaOff val="0"/>
          </a:schemeClr>
        </a:solidFill>
        <a:ln w="12700" cap="flat" cmpd="sng" algn="ctr">
          <a:solidFill>
            <a:schemeClr val="accent2">
              <a:tint val="40000"/>
              <a:alpha val="90000"/>
              <a:hueOff val="-339690"/>
              <a:satOff val="-30138"/>
              <a:lumOff val="-3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0237" tIns="215900" rIns="100237" bIns="215900" numCol="1" spcCol="1270" anchor="ctr" anchorCtr="0">
          <a:noAutofit/>
        </a:bodyPr>
        <a:lstStyle/>
        <a:p>
          <a:pPr marL="0" lvl="0" indent="0" algn="l" defTabSz="755650">
            <a:lnSpc>
              <a:spcPct val="90000"/>
            </a:lnSpc>
            <a:spcBef>
              <a:spcPct val="0"/>
            </a:spcBef>
            <a:spcAft>
              <a:spcPct val="35000"/>
            </a:spcAft>
            <a:buNone/>
          </a:pPr>
          <a:r>
            <a:rPr lang="en-US" sz="1700" kern="1200"/>
            <a:t>Execute the query</a:t>
          </a:r>
        </a:p>
      </dsp:txBody>
      <dsp:txXfrm>
        <a:off x="1647172" y="3127192"/>
        <a:ext cx="4941518" cy="683621"/>
      </dsp:txXfrm>
    </dsp:sp>
    <dsp:sp modelId="{0EE011C2-8F20-41AC-9F4C-8D9D76F0F707}">
      <dsp:nvSpPr>
        <dsp:cNvPr id="0" name=""/>
        <dsp:cNvSpPr/>
      </dsp:nvSpPr>
      <dsp:spPr>
        <a:xfrm rot="10800000">
          <a:off x="0" y="2085724"/>
          <a:ext cx="1647172" cy="1051724"/>
        </a:xfrm>
        <a:prstGeom prst="upArrowCallout">
          <a:avLst>
            <a:gd name="adj1" fmla="val 5000"/>
            <a:gd name="adj2" fmla="val 10000"/>
            <a:gd name="adj3" fmla="val 15000"/>
            <a:gd name="adj4" fmla="val 64977"/>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147" tIns="170688" rIns="117147" bIns="170688" numCol="1" spcCol="1270" anchor="ctr" anchorCtr="0">
          <a:noAutofit/>
        </a:bodyPr>
        <a:lstStyle/>
        <a:p>
          <a:pPr marL="0" lvl="0" indent="0" algn="ctr" defTabSz="1066800">
            <a:lnSpc>
              <a:spcPct val="90000"/>
            </a:lnSpc>
            <a:spcBef>
              <a:spcPct val="0"/>
            </a:spcBef>
            <a:spcAft>
              <a:spcPct val="35000"/>
            </a:spcAft>
            <a:buNone/>
          </a:pPr>
          <a:r>
            <a:rPr lang="en-US" sz="2400" kern="1200"/>
            <a:t>Create</a:t>
          </a:r>
        </a:p>
      </dsp:txBody>
      <dsp:txXfrm rot="-10800000">
        <a:off x="0" y="2085724"/>
        <a:ext cx="1647172" cy="683621"/>
      </dsp:txXfrm>
    </dsp:sp>
    <dsp:sp modelId="{16B0E242-4CC1-4B16-975B-2892BFB7F2DE}">
      <dsp:nvSpPr>
        <dsp:cNvPr id="0" name=""/>
        <dsp:cNvSpPr/>
      </dsp:nvSpPr>
      <dsp:spPr>
        <a:xfrm>
          <a:off x="1647172" y="2085724"/>
          <a:ext cx="4941518" cy="683621"/>
        </a:xfrm>
        <a:prstGeom prst="rect">
          <a:avLst/>
        </a:prstGeom>
        <a:solidFill>
          <a:schemeClr val="accent2">
            <a:tint val="40000"/>
            <a:alpha val="90000"/>
            <a:hueOff val="-509536"/>
            <a:satOff val="-45208"/>
            <a:lumOff val="-461"/>
            <a:alphaOff val="0"/>
          </a:schemeClr>
        </a:solidFill>
        <a:ln w="12700" cap="flat" cmpd="sng" algn="ctr">
          <a:solidFill>
            <a:schemeClr val="accent2">
              <a:tint val="40000"/>
              <a:alpha val="90000"/>
              <a:hueOff val="-509536"/>
              <a:satOff val="-45208"/>
              <a:lumOff val="-4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0237" tIns="215900" rIns="100237" bIns="215900" numCol="1" spcCol="1270" anchor="ctr" anchorCtr="0">
          <a:noAutofit/>
        </a:bodyPr>
        <a:lstStyle/>
        <a:p>
          <a:pPr marL="0" lvl="0" indent="0" algn="l" defTabSz="755650">
            <a:lnSpc>
              <a:spcPct val="90000"/>
            </a:lnSpc>
            <a:spcBef>
              <a:spcPct val="0"/>
            </a:spcBef>
            <a:spcAft>
              <a:spcPct val="35000"/>
            </a:spcAft>
            <a:buNone/>
          </a:pPr>
          <a:r>
            <a:rPr lang="en-US" sz="1700" kern="1200"/>
            <a:t>Create the cursor object</a:t>
          </a:r>
        </a:p>
      </dsp:txBody>
      <dsp:txXfrm>
        <a:off x="1647172" y="2085724"/>
        <a:ext cx="4941518" cy="683621"/>
      </dsp:txXfrm>
    </dsp:sp>
    <dsp:sp modelId="{083B6A54-204F-4545-9828-7C4857CF2932}">
      <dsp:nvSpPr>
        <dsp:cNvPr id="0" name=""/>
        <dsp:cNvSpPr/>
      </dsp:nvSpPr>
      <dsp:spPr>
        <a:xfrm rot="10800000">
          <a:off x="0" y="1044256"/>
          <a:ext cx="1647172" cy="1051724"/>
        </a:xfrm>
        <a:prstGeom prst="upArrowCallout">
          <a:avLst>
            <a:gd name="adj1" fmla="val 5000"/>
            <a:gd name="adj2" fmla="val 10000"/>
            <a:gd name="adj3" fmla="val 15000"/>
            <a:gd name="adj4" fmla="val 64977"/>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147" tIns="170688" rIns="117147" bIns="170688" numCol="1" spcCol="1270" anchor="ctr" anchorCtr="0">
          <a:noAutofit/>
        </a:bodyPr>
        <a:lstStyle/>
        <a:p>
          <a:pPr marL="0" lvl="0" indent="0" algn="ctr" defTabSz="1066800">
            <a:lnSpc>
              <a:spcPct val="90000"/>
            </a:lnSpc>
            <a:spcBef>
              <a:spcPct val="0"/>
            </a:spcBef>
            <a:spcAft>
              <a:spcPct val="35000"/>
            </a:spcAft>
            <a:buNone/>
          </a:pPr>
          <a:r>
            <a:rPr lang="en-US" sz="2400" kern="1200"/>
            <a:t>Create</a:t>
          </a:r>
        </a:p>
      </dsp:txBody>
      <dsp:txXfrm rot="-10800000">
        <a:off x="0" y="1044256"/>
        <a:ext cx="1647172" cy="683621"/>
      </dsp:txXfrm>
    </dsp:sp>
    <dsp:sp modelId="{8B30670A-F4B0-4CA3-BF2C-AF8033D2804E}">
      <dsp:nvSpPr>
        <dsp:cNvPr id="0" name=""/>
        <dsp:cNvSpPr/>
      </dsp:nvSpPr>
      <dsp:spPr>
        <a:xfrm>
          <a:off x="1647172" y="1044256"/>
          <a:ext cx="4941518" cy="683621"/>
        </a:xfrm>
        <a:prstGeom prst="rect">
          <a:avLst/>
        </a:prstGeom>
        <a:solidFill>
          <a:schemeClr val="accent2">
            <a:tint val="40000"/>
            <a:alpha val="90000"/>
            <a:hueOff val="-679381"/>
            <a:satOff val="-60277"/>
            <a:lumOff val="-615"/>
            <a:alphaOff val="0"/>
          </a:schemeClr>
        </a:solidFill>
        <a:ln w="12700" cap="flat" cmpd="sng" algn="ctr">
          <a:solidFill>
            <a:schemeClr val="accent2">
              <a:tint val="40000"/>
              <a:alpha val="90000"/>
              <a:hueOff val="-679381"/>
              <a:satOff val="-60277"/>
              <a:lumOff val="-6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0237" tIns="215900" rIns="100237" bIns="215900" numCol="1" spcCol="1270" anchor="ctr" anchorCtr="0">
          <a:noAutofit/>
        </a:bodyPr>
        <a:lstStyle/>
        <a:p>
          <a:pPr marL="0" lvl="0" indent="0" algn="l" defTabSz="755650">
            <a:lnSpc>
              <a:spcPct val="90000"/>
            </a:lnSpc>
            <a:spcBef>
              <a:spcPct val="0"/>
            </a:spcBef>
            <a:spcAft>
              <a:spcPct val="35000"/>
            </a:spcAft>
            <a:buNone/>
          </a:pPr>
          <a:r>
            <a:rPr lang="en-US" sz="1700" kern="1200"/>
            <a:t>Create the connection object</a:t>
          </a:r>
        </a:p>
      </dsp:txBody>
      <dsp:txXfrm>
        <a:off x="1647172" y="1044256"/>
        <a:ext cx="4941518" cy="683621"/>
      </dsp:txXfrm>
    </dsp:sp>
    <dsp:sp modelId="{8E251C0E-5284-4849-87A2-58F1639773CE}">
      <dsp:nvSpPr>
        <dsp:cNvPr id="0" name=""/>
        <dsp:cNvSpPr/>
      </dsp:nvSpPr>
      <dsp:spPr>
        <a:xfrm rot="10800000">
          <a:off x="0" y="2789"/>
          <a:ext cx="1647172" cy="1051724"/>
        </a:xfrm>
        <a:prstGeom prst="upArrowCallout">
          <a:avLst>
            <a:gd name="adj1" fmla="val 5000"/>
            <a:gd name="adj2" fmla="val 10000"/>
            <a:gd name="adj3" fmla="val 15000"/>
            <a:gd name="adj4" fmla="val 64977"/>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147" tIns="170688" rIns="117147" bIns="170688" numCol="1" spcCol="1270" anchor="ctr" anchorCtr="0">
          <a:noAutofit/>
        </a:bodyPr>
        <a:lstStyle/>
        <a:p>
          <a:pPr marL="0" lvl="0" indent="0" algn="ctr" defTabSz="1066800">
            <a:lnSpc>
              <a:spcPct val="90000"/>
            </a:lnSpc>
            <a:spcBef>
              <a:spcPct val="0"/>
            </a:spcBef>
            <a:spcAft>
              <a:spcPct val="35000"/>
            </a:spcAft>
            <a:buNone/>
          </a:pPr>
          <a:r>
            <a:rPr lang="en-US" sz="2400" kern="1200"/>
            <a:t>Import</a:t>
          </a:r>
        </a:p>
      </dsp:txBody>
      <dsp:txXfrm rot="-10800000">
        <a:off x="0" y="2789"/>
        <a:ext cx="1647172" cy="683621"/>
      </dsp:txXfrm>
    </dsp:sp>
    <dsp:sp modelId="{A1870FC6-FDEC-43AE-BC46-57E55352A547}">
      <dsp:nvSpPr>
        <dsp:cNvPr id="0" name=""/>
        <dsp:cNvSpPr/>
      </dsp:nvSpPr>
      <dsp:spPr>
        <a:xfrm>
          <a:off x="1647172" y="2789"/>
          <a:ext cx="4941518" cy="683621"/>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0237" tIns="215900" rIns="100237" bIns="215900" numCol="1" spcCol="1270" anchor="ctr" anchorCtr="0">
          <a:noAutofit/>
        </a:bodyPr>
        <a:lstStyle/>
        <a:p>
          <a:pPr marL="0" lvl="0" indent="0" algn="l" defTabSz="755650">
            <a:lnSpc>
              <a:spcPct val="90000"/>
            </a:lnSpc>
            <a:spcBef>
              <a:spcPct val="0"/>
            </a:spcBef>
            <a:spcAft>
              <a:spcPct val="35000"/>
            </a:spcAft>
            <a:buNone/>
          </a:pPr>
          <a:r>
            <a:rPr lang="en-US" sz="1700" kern="1200"/>
            <a:t>Import mysql.connector</a:t>
          </a:r>
        </a:p>
      </dsp:txBody>
      <dsp:txXfrm>
        <a:off x="1647172" y="2789"/>
        <a:ext cx="4941518" cy="68362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5/27/2020</a:t>
            </a:fld>
            <a:endParaRPr lang="en-US"/>
          </a:p>
        </p:txBody>
      </p:sp>
      <p:sp>
        <p:nvSpPr>
          <p:cNvPr id="5" name="Footer Placeholder 4"/>
          <p:cNvSpPr>
            <a:spLocks noGrp="1"/>
          </p:cNvSpPr>
          <p:nvPr>
            <p:ph type="ftr" sz="quarter" idx="11"/>
          </p:nvPr>
        </p:nvSpPr>
        <p:spPr/>
        <p:txBody>
          <a:bodyPr/>
          <a:lstStyle/>
          <a:p>
            <a:r>
              <a:rPr lang="en-US"/>
              <a:t>shyam khatiwada</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5/27/2020</a:t>
            </a:fld>
            <a:endParaRPr lang="en-US"/>
          </a:p>
        </p:txBody>
      </p:sp>
      <p:sp>
        <p:nvSpPr>
          <p:cNvPr id="5" name="Footer Placeholder 4"/>
          <p:cNvSpPr>
            <a:spLocks noGrp="1"/>
          </p:cNvSpPr>
          <p:nvPr>
            <p:ph type="ftr" sz="quarter" idx="11"/>
          </p:nvPr>
        </p:nvSpPr>
        <p:spPr/>
        <p:txBody>
          <a:bodyPr/>
          <a:lstStyle/>
          <a:p>
            <a:r>
              <a:rPr lang="en-US"/>
              <a:t>shyam khatiwada</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5/27/2020</a:t>
            </a:fld>
            <a:endParaRPr lang="en-US"/>
          </a:p>
        </p:txBody>
      </p:sp>
      <p:sp>
        <p:nvSpPr>
          <p:cNvPr id="5" name="Footer Placeholder 4"/>
          <p:cNvSpPr>
            <a:spLocks noGrp="1"/>
          </p:cNvSpPr>
          <p:nvPr>
            <p:ph type="ftr" sz="quarter" idx="11"/>
          </p:nvPr>
        </p:nvSpPr>
        <p:spPr/>
        <p:txBody>
          <a:bodyPr/>
          <a:lstStyle/>
          <a:p>
            <a:r>
              <a:rPr lang="en-US"/>
              <a:t>shyam khatiwada</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5/27/2020</a:t>
            </a:fld>
            <a:endParaRPr lang="en-US"/>
          </a:p>
        </p:txBody>
      </p:sp>
      <p:sp>
        <p:nvSpPr>
          <p:cNvPr id="5" name="Footer Placeholder 4"/>
          <p:cNvSpPr>
            <a:spLocks noGrp="1"/>
          </p:cNvSpPr>
          <p:nvPr>
            <p:ph type="ftr" sz="quarter" idx="11"/>
          </p:nvPr>
        </p:nvSpPr>
        <p:spPr/>
        <p:txBody>
          <a:bodyPr/>
          <a:lstStyle/>
          <a:p>
            <a:r>
              <a:rPr lang="en-US"/>
              <a:t>shyam khatiwada</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5/27/2020</a:t>
            </a:fld>
            <a:endParaRPr lang="en-US"/>
          </a:p>
        </p:txBody>
      </p:sp>
      <p:sp>
        <p:nvSpPr>
          <p:cNvPr id="5" name="Footer Placeholder 4"/>
          <p:cNvSpPr>
            <a:spLocks noGrp="1"/>
          </p:cNvSpPr>
          <p:nvPr>
            <p:ph type="ftr" sz="quarter" idx="11"/>
          </p:nvPr>
        </p:nvSpPr>
        <p:spPr/>
        <p:txBody>
          <a:bodyPr/>
          <a:lstStyle/>
          <a:p>
            <a:r>
              <a:rPr lang="en-US"/>
              <a:t>shyam khatiwada</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5/27/2020</a:t>
            </a:fld>
            <a:endParaRPr lang="en-US"/>
          </a:p>
        </p:txBody>
      </p:sp>
      <p:sp>
        <p:nvSpPr>
          <p:cNvPr id="6" name="Footer Placeholder 5"/>
          <p:cNvSpPr>
            <a:spLocks noGrp="1"/>
          </p:cNvSpPr>
          <p:nvPr>
            <p:ph type="ftr" sz="quarter" idx="11"/>
          </p:nvPr>
        </p:nvSpPr>
        <p:spPr/>
        <p:txBody>
          <a:bodyPr/>
          <a:lstStyle/>
          <a:p>
            <a:r>
              <a:rPr lang="en-US"/>
              <a:t>shyam khatiwada</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5/27/2020</a:t>
            </a:fld>
            <a:endParaRPr lang="en-US"/>
          </a:p>
        </p:txBody>
      </p:sp>
      <p:sp>
        <p:nvSpPr>
          <p:cNvPr id="8" name="Footer Placeholder 7"/>
          <p:cNvSpPr>
            <a:spLocks noGrp="1"/>
          </p:cNvSpPr>
          <p:nvPr>
            <p:ph type="ftr" sz="quarter" idx="11"/>
          </p:nvPr>
        </p:nvSpPr>
        <p:spPr/>
        <p:txBody>
          <a:bodyPr/>
          <a:lstStyle/>
          <a:p>
            <a:r>
              <a:rPr lang="en-US"/>
              <a:t>shyam khatiwada</a:t>
            </a:r>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5/27/2020</a:t>
            </a:fld>
            <a:endParaRPr lang="en-US"/>
          </a:p>
        </p:txBody>
      </p:sp>
      <p:sp>
        <p:nvSpPr>
          <p:cNvPr id="4" name="Footer Placeholder 3"/>
          <p:cNvSpPr>
            <a:spLocks noGrp="1"/>
          </p:cNvSpPr>
          <p:nvPr>
            <p:ph type="ftr" sz="quarter" idx="11"/>
          </p:nvPr>
        </p:nvSpPr>
        <p:spPr/>
        <p:txBody>
          <a:bodyPr/>
          <a:lstStyle/>
          <a:p>
            <a:r>
              <a:rPr lang="en-US"/>
              <a:t>shyam khatiwada</a:t>
            </a:r>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5/27/2020</a:t>
            </a:fld>
            <a:endParaRPr lang="en-US"/>
          </a:p>
        </p:txBody>
      </p:sp>
      <p:sp>
        <p:nvSpPr>
          <p:cNvPr id="3" name="Footer Placeholder 2"/>
          <p:cNvSpPr>
            <a:spLocks noGrp="1"/>
          </p:cNvSpPr>
          <p:nvPr>
            <p:ph type="ftr" sz="quarter" idx="11"/>
          </p:nvPr>
        </p:nvSpPr>
        <p:spPr/>
        <p:txBody>
          <a:bodyPr/>
          <a:lstStyle/>
          <a:p>
            <a:r>
              <a:rPr lang="en-US"/>
              <a:t>shyam khatiwada</a:t>
            </a:r>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5/27/2020</a:t>
            </a:fld>
            <a:endParaRPr lang="en-US"/>
          </a:p>
        </p:txBody>
      </p:sp>
      <p:sp>
        <p:nvSpPr>
          <p:cNvPr id="6" name="Footer Placeholder 5"/>
          <p:cNvSpPr>
            <a:spLocks noGrp="1"/>
          </p:cNvSpPr>
          <p:nvPr>
            <p:ph type="ftr" sz="quarter" idx="11"/>
          </p:nvPr>
        </p:nvSpPr>
        <p:spPr/>
        <p:txBody>
          <a:bodyPr/>
          <a:lstStyle/>
          <a:p>
            <a:r>
              <a:rPr lang="en-US"/>
              <a:t>shyam khatiwada</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5/27/2020</a:t>
            </a:fld>
            <a:endParaRPr lang="en-US"/>
          </a:p>
        </p:txBody>
      </p:sp>
      <p:sp>
        <p:nvSpPr>
          <p:cNvPr id="6" name="Footer Placeholder 5"/>
          <p:cNvSpPr>
            <a:spLocks noGrp="1"/>
          </p:cNvSpPr>
          <p:nvPr>
            <p:ph type="ftr" sz="quarter" idx="11"/>
          </p:nvPr>
        </p:nvSpPr>
        <p:spPr/>
        <p:txBody>
          <a:bodyPr/>
          <a:lstStyle/>
          <a:p>
            <a:r>
              <a:rPr lang="en-US"/>
              <a:t>shyam khatiwada</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shyam khatiwada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7925" y="2085646"/>
            <a:ext cx="7016151" cy="1338053"/>
          </a:xfrm>
          <a:solidFill>
            <a:schemeClr val="bg1">
              <a:lumMod val="75000"/>
            </a:schemeClr>
          </a:solidFill>
        </p:spPr>
        <p:txBody>
          <a:bodyPr/>
          <a:lstStyle/>
          <a:p>
            <a:r>
              <a:rPr lang="en-US">
                <a:cs typeface="Calibri Light"/>
              </a:rPr>
              <a:t>Database</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err="1">
                <a:cs typeface="Calibri"/>
              </a:rPr>
              <a:t>Shyam</a:t>
            </a:r>
            <a:r>
              <a:rPr lang="en-US">
                <a:cs typeface="Calibri"/>
              </a:rPr>
              <a:t> </a:t>
            </a:r>
            <a:r>
              <a:rPr lang="en-US" err="1">
                <a:cs typeface="Calibri"/>
              </a:rPr>
              <a:t>khatiwada</a:t>
            </a:r>
            <a:endParaRPr lang="en-US" err="1"/>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5CB55-CA39-42C0-9B10-3F91947BD3DC}"/>
              </a:ext>
            </a:extLst>
          </p:cNvPr>
          <p:cNvSpPr>
            <a:spLocks noGrp="1"/>
          </p:cNvSpPr>
          <p:nvPr>
            <p:ph type="title"/>
          </p:nvPr>
        </p:nvSpPr>
        <p:spPr>
          <a:xfrm>
            <a:off x="838200" y="585216"/>
            <a:ext cx="10515600" cy="1325563"/>
          </a:xfrm>
        </p:spPr>
        <p:txBody>
          <a:bodyPr>
            <a:normAutofit/>
          </a:bodyPr>
          <a:lstStyle/>
          <a:p>
            <a:r>
              <a:rPr lang="en-US">
                <a:solidFill>
                  <a:srgbClr val="FFFFFF"/>
                </a:solidFill>
                <a:cs typeface="Calibri Light"/>
              </a:rPr>
              <a:t>INSERT statement</a:t>
            </a:r>
            <a:endParaRPr lang="en-US">
              <a:solidFill>
                <a:srgbClr val="FFFFFF"/>
              </a:solidFill>
            </a:endParaRPr>
          </a:p>
        </p:txBody>
      </p:sp>
      <p:pic>
        <p:nvPicPr>
          <p:cNvPr id="4" name="Picture 4" descr="A picture containing bird&#10;&#10;Description generated with very high confidence">
            <a:extLst>
              <a:ext uri="{FF2B5EF4-FFF2-40B4-BE49-F238E27FC236}">
                <a16:creationId xmlns:a16="http://schemas.microsoft.com/office/drawing/2014/main" id="{A1286A15-C2C6-48D0-9884-79A17B5D695A}"/>
              </a:ext>
            </a:extLst>
          </p:cNvPr>
          <p:cNvPicPr>
            <a:picLocks noChangeAspect="1"/>
          </p:cNvPicPr>
          <p:nvPr/>
        </p:nvPicPr>
        <p:blipFill rotWithShape="1">
          <a:blip r:embed="rId2"/>
          <a:srcRect l="328" r="1" b="1"/>
          <a:stretch/>
        </p:blipFill>
        <p:spPr>
          <a:xfrm>
            <a:off x="841248" y="2516777"/>
            <a:ext cx="6236208" cy="3660185"/>
          </a:xfrm>
          <a:prstGeom prst="rect">
            <a:avLst/>
          </a:prstGeom>
        </p:spPr>
      </p:pic>
      <p:sp>
        <p:nvSpPr>
          <p:cNvPr id="3" name="Footer Placeholder 2">
            <a:extLst>
              <a:ext uri="{FF2B5EF4-FFF2-40B4-BE49-F238E27FC236}">
                <a16:creationId xmlns:a16="http://schemas.microsoft.com/office/drawing/2014/main" id="{E255F14D-5461-48DB-89B3-25F3277154D5}"/>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415839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71365-75A3-465A-B89E-9DDC41501273}"/>
              </a:ext>
            </a:extLst>
          </p:cNvPr>
          <p:cNvSpPr>
            <a:spLocks noGrp="1"/>
          </p:cNvSpPr>
          <p:nvPr>
            <p:ph type="title"/>
          </p:nvPr>
        </p:nvSpPr>
        <p:spPr>
          <a:xfrm>
            <a:off x="838200" y="585216"/>
            <a:ext cx="10515600" cy="1325563"/>
          </a:xfrm>
        </p:spPr>
        <p:txBody>
          <a:bodyPr>
            <a:normAutofit/>
          </a:bodyPr>
          <a:lstStyle/>
          <a:p>
            <a:r>
              <a:rPr lang="en-US">
                <a:solidFill>
                  <a:schemeClr val="bg1"/>
                </a:solidFill>
                <a:cs typeface="Calibri Light"/>
              </a:rPr>
              <a:t>Necessity of Databases-</a:t>
            </a:r>
            <a:endParaRPr lang="en-US">
              <a:solidFill>
                <a:schemeClr val="bg1"/>
              </a:solidFill>
            </a:endParaRPr>
          </a:p>
        </p:txBody>
      </p:sp>
      <p:pic>
        <p:nvPicPr>
          <p:cNvPr id="4" name="Picture 4" descr="A screenshot of a cell phone&#10;&#10;Description generated with very high confidence">
            <a:extLst>
              <a:ext uri="{FF2B5EF4-FFF2-40B4-BE49-F238E27FC236}">
                <a16:creationId xmlns:a16="http://schemas.microsoft.com/office/drawing/2014/main" id="{98141C5B-0BDC-4DCD-8D5D-36BA43F0FC44}"/>
              </a:ext>
            </a:extLst>
          </p:cNvPr>
          <p:cNvPicPr>
            <a:picLocks noChangeAspect="1"/>
          </p:cNvPicPr>
          <p:nvPr/>
        </p:nvPicPr>
        <p:blipFill rotWithShape="1">
          <a:blip r:embed="rId2"/>
          <a:srcRect t="286" r="3" b="4668"/>
          <a:stretch/>
        </p:blipFill>
        <p:spPr>
          <a:xfrm>
            <a:off x="841248" y="2516777"/>
            <a:ext cx="6236208" cy="3660185"/>
          </a:xfrm>
          <a:prstGeom prst="rect">
            <a:avLst/>
          </a:prstGeom>
        </p:spPr>
      </p:pic>
      <p:sp>
        <p:nvSpPr>
          <p:cNvPr id="3" name="Footer Placeholder 2">
            <a:extLst>
              <a:ext uri="{FF2B5EF4-FFF2-40B4-BE49-F238E27FC236}">
                <a16:creationId xmlns:a16="http://schemas.microsoft.com/office/drawing/2014/main" id="{6D875B64-B82B-4EFC-BF90-CF4615948544}"/>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3686305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C7877A-DCF4-41F1-BBD1-07B6F97B188F}"/>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Prerequisites for Python Database Connectivity-</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E3C5F1-F2B0-43DA-A827-EF8EE23216F3}"/>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cs typeface="Calibri"/>
              </a:rPr>
              <a:t>Latest version of MySQL installed on your computer.</a:t>
            </a:r>
          </a:p>
          <a:p>
            <a:endParaRPr lang="en-US">
              <a:cs typeface="Calibri"/>
            </a:endParaRPr>
          </a:p>
          <a:p>
            <a:r>
              <a:rPr lang="en-US">
                <a:cs typeface="Calibri"/>
              </a:rPr>
              <a:t>MySQL workbench IDE for user interface to MySQL .</a:t>
            </a:r>
          </a:p>
          <a:p>
            <a:endParaRPr lang="en-US">
              <a:cs typeface="Calibri"/>
            </a:endParaRPr>
          </a:p>
          <a:p>
            <a:r>
              <a:rPr lang="en-US">
                <a:cs typeface="Calibri"/>
              </a:rPr>
              <a:t>Python IDE ( PyCharm)</a:t>
            </a:r>
          </a:p>
          <a:p>
            <a:endParaRPr lang="en-US">
              <a:cs typeface="Calibri"/>
            </a:endParaRPr>
          </a:p>
          <a:p>
            <a:r>
              <a:rPr lang="en-US">
                <a:cs typeface="Calibri"/>
              </a:rPr>
              <a:t>MySQL Connector</a:t>
            </a:r>
          </a:p>
        </p:txBody>
      </p:sp>
      <p:sp>
        <p:nvSpPr>
          <p:cNvPr id="4" name="Footer Placeholder 3">
            <a:extLst>
              <a:ext uri="{FF2B5EF4-FFF2-40B4-BE49-F238E27FC236}">
                <a16:creationId xmlns:a16="http://schemas.microsoft.com/office/drawing/2014/main" id="{75076047-D5A3-4B7D-99DE-724F12856BFA}"/>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3662858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720727-3664-4342-9471-6F347775103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Python MySQL Database Programming</a:t>
            </a:r>
          </a:p>
        </p:txBody>
      </p:sp>
      <p:pic>
        <p:nvPicPr>
          <p:cNvPr id="4" name="Picture 4" descr="A screenshot of a cell phone&#10;&#10;Description generated with high confidence">
            <a:extLst>
              <a:ext uri="{FF2B5EF4-FFF2-40B4-BE49-F238E27FC236}">
                <a16:creationId xmlns:a16="http://schemas.microsoft.com/office/drawing/2014/main" id="{D11E58CD-934D-46C4-8E4B-04E7C83866F4}"/>
              </a:ext>
            </a:extLst>
          </p:cNvPr>
          <p:cNvPicPr>
            <a:picLocks noChangeAspect="1"/>
          </p:cNvPicPr>
          <p:nvPr/>
        </p:nvPicPr>
        <p:blipFill rotWithShape="1">
          <a:blip r:embed="rId2"/>
          <a:srcRect t="4426" b="83"/>
          <a:stretch/>
        </p:blipFill>
        <p:spPr>
          <a:xfrm>
            <a:off x="954448" y="1675227"/>
            <a:ext cx="10283104" cy="4394199"/>
          </a:xfrm>
          <a:prstGeom prst="rect">
            <a:avLst/>
          </a:prstGeom>
        </p:spPr>
      </p:pic>
      <p:sp>
        <p:nvSpPr>
          <p:cNvPr id="3" name="Footer Placeholder 2">
            <a:extLst>
              <a:ext uri="{FF2B5EF4-FFF2-40B4-BE49-F238E27FC236}">
                <a16:creationId xmlns:a16="http://schemas.microsoft.com/office/drawing/2014/main" id="{1B37A10D-957E-4631-B8F1-1BF26AFE4969}"/>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2221943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328B717-2CDE-4DD6-AC21-185209598526}"/>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Python DB API-</a:t>
            </a:r>
            <a:endParaRPr lang="en-US" sz="4000">
              <a:solidFill>
                <a:srgbClr val="FFFFFF"/>
              </a:solidFill>
            </a:endParaRPr>
          </a:p>
        </p:txBody>
      </p:sp>
      <p:sp>
        <p:nvSpPr>
          <p:cNvPr id="3" name="Content Placeholder 2">
            <a:extLst>
              <a:ext uri="{FF2B5EF4-FFF2-40B4-BE49-F238E27FC236}">
                <a16:creationId xmlns:a16="http://schemas.microsoft.com/office/drawing/2014/main" id="{B98E8A03-B8E0-4297-A3A0-9790B4A32968}"/>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2400">
                <a:ea typeface="+mn-lt"/>
                <a:cs typeface="+mn-lt"/>
              </a:rPr>
              <a:t>Total 5 modules available in python to communicate with a MySQL and provides MySQL database support to our applications.</a:t>
            </a:r>
            <a:endParaRPr lang="en-US" sz="2400">
              <a:cs typeface="Calibri" panose="020F0502020204030204"/>
            </a:endParaRPr>
          </a:p>
          <a:p>
            <a:r>
              <a:rPr lang="en-US" sz="2400">
                <a:ea typeface="+mn-lt"/>
                <a:cs typeface="+mn-lt"/>
              </a:rPr>
              <a:t>MySQL Connector Python</a:t>
            </a:r>
            <a:endParaRPr lang="en-US" sz="2400"/>
          </a:p>
          <a:p>
            <a:r>
              <a:rPr lang="en-US" sz="2400">
                <a:ea typeface="+mn-lt"/>
                <a:cs typeface="+mn-lt"/>
              </a:rPr>
              <a:t>PyMySQL</a:t>
            </a:r>
            <a:endParaRPr lang="en-US" sz="2400"/>
          </a:p>
          <a:p>
            <a:r>
              <a:rPr lang="en-US" sz="2400">
                <a:ea typeface="+mn-lt"/>
                <a:cs typeface="+mn-lt"/>
              </a:rPr>
              <a:t>MySQLDB</a:t>
            </a:r>
            <a:endParaRPr lang="en-US" sz="2400"/>
          </a:p>
          <a:p>
            <a:r>
              <a:rPr lang="en-US" sz="2400">
                <a:ea typeface="+mn-lt"/>
                <a:cs typeface="+mn-lt"/>
              </a:rPr>
              <a:t>mysqlclient</a:t>
            </a:r>
            <a:endParaRPr lang="en-US" sz="2400"/>
          </a:p>
          <a:p>
            <a:r>
              <a:rPr lang="en-US" sz="2400">
                <a:ea typeface="+mn-lt"/>
                <a:cs typeface="+mn-lt"/>
              </a:rPr>
              <a:t>OurSQL</a:t>
            </a:r>
            <a:endParaRPr lang="en-US" sz="2400"/>
          </a:p>
          <a:p>
            <a:endParaRPr lang="en-US" sz="2400">
              <a:cs typeface="Calibri"/>
            </a:endParaRPr>
          </a:p>
        </p:txBody>
      </p:sp>
      <p:sp>
        <p:nvSpPr>
          <p:cNvPr id="4" name="Footer Placeholder 3">
            <a:extLst>
              <a:ext uri="{FF2B5EF4-FFF2-40B4-BE49-F238E27FC236}">
                <a16:creationId xmlns:a16="http://schemas.microsoft.com/office/drawing/2014/main" id="{50F4951E-6A63-4001-9146-01A70FE44D10}"/>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2125060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ACDD6B-A4C8-489D-8248-BAE0BE610115}"/>
              </a:ext>
            </a:extLst>
          </p:cNvPr>
          <p:cNvSpPr>
            <a:spLocks noGrp="1"/>
          </p:cNvSpPr>
          <p:nvPr>
            <p:ph idx="1"/>
          </p:nvPr>
        </p:nvSpPr>
        <p:spPr>
          <a:xfrm>
            <a:off x="838200" y="747324"/>
            <a:ext cx="10515600" cy="5429639"/>
          </a:xfrm>
          <a:solidFill>
            <a:schemeClr val="bg1">
              <a:lumMod val="95000"/>
            </a:schemeClr>
          </a:solidFill>
        </p:spPr>
        <p:txBody>
          <a:bodyPr vert="horz" lIns="91440" tIns="45720" rIns="91440" bIns="45720" rtlCol="0" anchor="t">
            <a:normAutofit/>
          </a:bodyPr>
          <a:lstStyle/>
          <a:p>
            <a:r>
              <a:rPr lang="en-US" sz="2400">
                <a:ea typeface="+mn-lt"/>
                <a:cs typeface="+mn-lt"/>
              </a:rPr>
              <a:t>You can choose any of the above modules as per your requirements. The way of accessing the MySQL database remains the same. I recommend you to use any of the following two modules:-</a:t>
            </a:r>
            <a:endParaRPr lang="en-US" sz="2400">
              <a:cs typeface="Calibri" panose="020F0502020204030204"/>
            </a:endParaRPr>
          </a:p>
          <a:p>
            <a:r>
              <a:rPr lang="en-US" sz="2400" b="1">
                <a:ea typeface="+mn-lt"/>
                <a:cs typeface="+mn-lt"/>
              </a:rPr>
              <a:t>MySQL Connector Python</a:t>
            </a:r>
            <a:endParaRPr lang="en-US" sz="2400">
              <a:cs typeface="Calibri"/>
            </a:endParaRPr>
          </a:p>
          <a:p>
            <a:r>
              <a:rPr lang="en-US" sz="2400" b="1" err="1">
                <a:ea typeface="+mn-lt"/>
                <a:cs typeface="+mn-lt"/>
              </a:rPr>
              <a:t>PyMySQL</a:t>
            </a:r>
            <a:endParaRPr lang="en-US" sz="2400">
              <a:cs typeface="Calibri"/>
            </a:endParaRPr>
          </a:p>
          <a:p>
            <a:r>
              <a:rPr lang="en-US" sz="2400" b="1">
                <a:ea typeface="+mn-lt"/>
                <a:cs typeface="+mn-lt"/>
              </a:rPr>
              <a:t>Note</a:t>
            </a:r>
            <a:r>
              <a:rPr lang="en-US" sz="2400">
                <a:ea typeface="+mn-lt"/>
                <a:cs typeface="+mn-lt"/>
              </a:rPr>
              <a:t>: This tutorial based on MySQL Connector Python module.</a:t>
            </a:r>
            <a:endParaRPr lang="en-US" sz="2400">
              <a:cs typeface="Calibri"/>
            </a:endParaRPr>
          </a:p>
          <a:p>
            <a:endParaRPr lang="en-US" sz="2400">
              <a:ea typeface="+mn-lt"/>
              <a:cs typeface="+mn-lt"/>
            </a:endParaRPr>
          </a:p>
          <a:p>
            <a:r>
              <a:rPr lang="en-US" sz="2400">
                <a:ea typeface="+mn-lt"/>
                <a:cs typeface="+mn-lt"/>
              </a:rPr>
              <a:t>MySQL Connector Python has the following advantages: –</a:t>
            </a:r>
            <a:endParaRPr lang="en-US" sz="2400">
              <a:cs typeface="Calibri"/>
            </a:endParaRPr>
          </a:p>
          <a:p>
            <a:r>
              <a:rPr lang="en-US" sz="2400">
                <a:ea typeface="+mn-lt"/>
                <a:cs typeface="+mn-lt"/>
              </a:rPr>
              <a:t>MySQL Connector Python is </a:t>
            </a:r>
            <a:r>
              <a:rPr lang="en-US" sz="2400" b="1">
                <a:ea typeface="+mn-lt"/>
                <a:cs typeface="+mn-lt"/>
              </a:rPr>
              <a:t>written in pure Python</a:t>
            </a:r>
            <a:r>
              <a:rPr lang="en-US" sz="2400">
                <a:ea typeface="+mn-lt"/>
                <a:cs typeface="+mn-lt"/>
              </a:rPr>
              <a:t>, and it is self-sufficient to execute database queries through python.</a:t>
            </a:r>
            <a:endParaRPr lang="en-US" sz="2400">
              <a:cs typeface="Calibri"/>
            </a:endParaRPr>
          </a:p>
          <a:p>
            <a:r>
              <a:rPr lang="en-US" sz="2400">
                <a:ea typeface="+mn-lt"/>
                <a:cs typeface="+mn-lt"/>
              </a:rPr>
              <a:t>It is an </a:t>
            </a:r>
            <a:r>
              <a:rPr lang="en-US" sz="2400" b="1">
                <a:ea typeface="+mn-lt"/>
                <a:cs typeface="+mn-lt"/>
              </a:rPr>
              <a:t>official Oracle-supported driver</a:t>
            </a:r>
            <a:r>
              <a:rPr lang="en-US" sz="2400">
                <a:ea typeface="+mn-lt"/>
                <a:cs typeface="+mn-lt"/>
              </a:rPr>
              <a:t> to work with MySQL and python.</a:t>
            </a:r>
            <a:endParaRPr lang="en-US" sz="2400">
              <a:cs typeface="Calibri"/>
            </a:endParaRPr>
          </a:p>
          <a:p>
            <a:r>
              <a:rPr lang="en-US" sz="2400">
                <a:ea typeface="+mn-lt"/>
                <a:cs typeface="+mn-lt"/>
              </a:rPr>
              <a:t>It is </a:t>
            </a:r>
            <a:r>
              <a:rPr lang="en-US" sz="2400" b="1">
                <a:ea typeface="+mn-lt"/>
                <a:cs typeface="+mn-lt"/>
              </a:rPr>
              <a:t>Python 3 compatible</a:t>
            </a:r>
            <a:r>
              <a:rPr lang="en-US" sz="2400">
                <a:ea typeface="+mn-lt"/>
                <a:cs typeface="+mn-lt"/>
              </a:rPr>
              <a:t>, actively maintained.</a:t>
            </a:r>
            <a:endParaRPr lang="en-US" sz="2400"/>
          </a:p>
          <a:p>
            <a:endParaRPr lang="en-US">
              <a:cs typeface="Calibri"/>
            </a:endParaRPr>
          </a:p>
        </p:txBody>
      </p:sp>
      <p:sp>
        <p:nvSpPr>
          <p:cNvPr id="2" name="Footer Placeholder 1">
            <a:extLst>
              <a:ext uri="{FF2B5EF4-FFF2-40B4-BE49-F238E27FC236}">
                <a16:creationId xmlns:a16="http://schemas.microsoft.com/office/drawing/2014/main" id="{8753E4E9-E049-403D-A83B-E2337C72D8F6}"/>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304631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C3C816-8010-45D1-A609-3DE5442ADFD7}"/>
              </a:ext>
            </a:extLst>
          </p:cNvPr>
          <p:cNvSpPr>
            <a:spLocks noGrp="1"/>
          </p:cNvSpPr>
          <p:nvPr>
            <p:ph type="title"/>
          </p:nvPr>
        </p:nvSpPr>
        <p:spPr>
          <a:xfrm>
            <a:off x="594360" y="637125"/>
            <a:ext cx="3802276" cy="5256371"/>
          </a:xfrm>
        </p:spPr>
        <p:txBody>
          <a:bodyPr>
            <a:normAutofit/>
          </a:bodyPr>
          <a:lstStyle/>
          <a:p>
            <a:r>
              <a:rPr lang="en-US" sz="4800">
                <a:solidFill>
                  <a:schemeClr val="bg1"/>
                </a:solidFill>
                <a:cs typeface="Calibri Light"/>
              </a:rPr>
              <a:t>Installing MySQL connector using pip</a:t>
            </a:r>
          </a:p>
        </p:txBody>
      </p:sp>
      <p:graphicFrame>
        <p:nvGraphicFramePr>
          <p:cNvPr id="15" name="Content Placeholder 2">
            <a:extLst>
              <a:ext uri="{FF2B5EF4-FFF2-40B4-BE49-F238E27FC236}">
                <a16:creationId xmlns:a16="http://schemas.microsoft.com/office/drawing/2014/main" id="{42055E51-343F-4A03-AD5C-957E911FB40B}"/>
              </a:ext>
            </a:extLst>
          </p:cNvPr>
          <p:cNvGraphicFramePr>
            <a:graphicFrameLocks noGrp="1"/>
          </p:cNvGraphicFramePr>
          <p:nvPr>
            <p:ph idx="1"/>
            <p:extLst>
              <p:ext uri="{D42A27DB-BD31-4B8C-83A1-F6EECF244321}">
                <p14:modId xmlns:p14="http://schemas.microsoft.com/office/powerpoint/2010/main" val="345612852"/>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737AA8DD-5DAF-4ADF-BABB-6D7041F91E96}"/>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1816169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A1BFE4-EF31-4AF8-9914-AE304589B93C}"/>
              </a:ext>
            </a:extLst>
          </p:cNvPr>
          <p:cNvSpPr>
            <a:spLocks noGrp="1"/>
          </p:cNvSpPr>
          <p:nvPr>
            <p:ph type="title"/>
          </p:nvPr>
        </p:nvSpPr>
        <p:spPr>
          <a:xfrm>
            <a:off x="594360" y="637125"/>
            <a:ext cx="3802276" cy="5256371"/>
          </a:xfrm>
        </p:spPr>
        <p:txBody>
          <a:bodyPr>
            <a:normAutofit/>
          </a:bodyPr>
          <a:lstStyle/>
          <a:p>
            <a:r>
              <a:rPr lang="en-US" sz="4800">
                <a:solidFill>
                  <a:schemeClr val="bg1"/>
                </a:solidFill>
                <a:cs typeface="Calibri Light"/>
              </a:rPr>
              <a:t>Steps to connect mysql:</a:t>
            </a:r>
            <a:endParaRPr lang="en-US" sz="4800">
              <a:solidFill>
                <a:schemeClr val="bg1"/>
              </a:solidFill>
            </a:endParaRPr>
          </a:p>
        </p:txBody>
      </p:sp>
      <p:graphicFrame>
        <p:nvGraphicFramePr>
          <p:cNvPr id="5" name="Content Placeholder 2">
            <a:extLst>
              <a:ext uri="{FF2B5EF4-FFF2-40B4-BE49-F238E27FC236}">
                <a16:creationId xmlns:a16="http://schemas.microsoft.com/office/drawing/2014/main" id="{7D9769FE-EB29-4257-8EDB-9669B32CBB3B}"/>
              </a:ext>
            </a:extLst>
          </p:cNvPr>
          <p:cNvGraphicFramePr>
            <a:graphicFrameLocks noGrp="1"/>
          </p:cNvGraphicFramePr>
          <p:nvPr>
            <p:ph idx="1"/>
            <p:extLst>
              <p:ext uri="{D42A27DB-BD31-4B8C-83A1-F6EECF244321}">
                <p14:modId xmlns:p14="http://schemas.microsoft.com/office/powerpoint/2010/main" val="2313930528"/>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Footer Placeholder 17">
            <a:extLst>
              <a:ext uri="{FF2B5EF4-FFF2-40B4-BE49-F238E27FC236}">
                <a16:creationId xmlns:a16="http://schemas.microsoft.com/office/drawing/2014/main" id="{E55C3DCE-36E3-4960-ACF1-C18A642CDE35}"/>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1938330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ACDB-BC1E-4D3B-AF66-DB1FE65B5E46}"/>
              </a:ext>
            </a:extLst>
          </p:cNvPr>
          <p:cNvSpPr>
            <a:spLocks noGrp="1"/>
          </p:cNvSpPr>
          <p:nvPr>
            <p:ph type="title"/>
          </p:nvPr>
        </p:nvSpPr>
        <p:spPr>
          <a:xfrm>
            <a:off x="1913468" y="365125"/>
            <a:ext cx="9440332" cy="1325563"/>
          </a:xfrm>
        </p:spPr>
        <p:txBody>
          <a:bodyPr>
            <a:normAutofit/>
          </a:bodyPr>
          <a:lstStyle/>
          <a:p>
            <a:r>
              <a:rPr lang="en-US" sz="5400">
                <a:cs typeface="Calibri Light"/>
              </a:rPr>
              <a:t>1. import database module:</a:t>
            </a:r>
            <a:endParaRPr lang="en-US" sz="5400"/>
          </a:p>
        </p:txBody>
      </p:sp>
      <p:sp>
        <p:nvSpPr>
          <p:cNvPr id="10" name="Rectangle 9">
            <a:extLst>
              <a:ext uri="{FF2B5EF4-FFF2-40B4-BE49-F238E27FC236}">
                <a16:creationId xmlns:a16="http://schemas.microsoft.com/office/drawing/2014/main" id="{5DD103AA-7536-490B-973F-73CA63A7E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2" name="Graphic 6" descr="Computer">
            <a:extLst>
              <a:ext uri="{FF2B5EF4-FFF2-40B4-BE49-F238E27FC236}">
                <a16:creationId xmlns:a16="http://schemas.microsoft.com/office/drawing/2014/main" id="{3EEBF2F3-D45F-43BD-96F5-FA135D6730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38D5825F-AA3F-42A2-BB38-6FF79C5EB9ED}"/>
              </a:ext>
            </a:extLst>
          </p:cNvPr>
          <p:cNvSpPr>
            <a:spLocks noGrp="1"/>
          </p:cNvSpPr>
          <p:nvPr>
            <p:ph idx="1"/>
          </p:nvPr>
        </p:nvSpPr>
        <p:spPr>
          <a:xfrm>
            <a:off x="838200" y="1825625"/>
            <a:ext cx="10515600" cy="4351338"/>
          </a:xfrm>
        </p:spPr>
        <p:txBody>
          <a:bodyPr vert="horz" lIns="91440" tIns="45720" rIns="91440" bIns="45720" rtlCol="0" anchor="t">
            <a:normAutofit/>
          </a:bodyPr>
          <a:lstStyle/>
          <a:p>
            <a:pPr algn="ctr"/>
            <a:r>
              <a:rPr lang="en-US" b="1" u="sng">
                <a:ea typeface="+mn-lt"/>
                <a:cs typeface="+mn-lt"/>
              </a:rPr>
              <a:t>Import </a:t>
            </a:r>
            <a:r>
              <a:rPr lang="en-US" b="1" u="sng" err="1">
                <a:ea typeface="+mn-lt"/>
                <a:cs typeface="+mn-lt"/>
              </a:rPr>
              <a:t>mysql.connector</a:t>
            </a:r>
            <a:endParaRPr lang="en-US" b="1" u="sng">
              <a:cs typeface="Calibri"/>
            </a:endParaRPr>
          </a:p>
          <a:p>
            <a:pPr algn="ctr"/>
            <a:endParaRPr lang="en-US">
              <a:ea typeface="+mn-lt"/>
              <a:cs typeface="+mn-lt"/>
            </a:endParaRPr>
          </a:p>
          <a:p>
            <a:r>
              <a:rPr lang="en-US" sz="2000">
                <a:ea typeface="+mn-lt"/>
                <a:cs typeface="+mn-lt"/>
              </a:rPr>
              <a:t>This line imports the MySQL Connector Python module in your program so you can use this module’s API to connect MySQL.</a:t>
            </a:r>
          </a:p>
          <a:p>
            <a:r>
              <a:rPr lang="en-US" sz="2000">
                <a:ea typeface="+mn-lt"/>
                <a:cs typeface="+mn-lt"/>
              </a:rPr>
              <a:t>Also import Error object</a:t>
            </a:r>
          </a:p>
          <a:p>
            <a:pPr lvl="1"/>
            <a:r>
              <a:rPr lang="en-US" sz="2000" b="1" u="sng">
                <a:ea typeface="+mn-lt"/>
                <a:cs typeface="+mn-lt"/>
              </a:rPr>
              <a:t>from </a:t>
            </a:r>
            <a:r>
              <a:rPr lang="en-US" sz="2000" b="1" u="sng" err="1">
                <a:ea typeface="+mn-lt"/>
                <a:cs typeface="+mn-lt"/>
              </a:rPr>
              <a:t>mysql.connector</a:t>
            </a:r>
            <a:r>
              <a:rPr lang="en-US" sz="2000" b="1" u="sng">
                <a:ea typeface="+mn-lt"/>
                <a:cs typeface="+mn-lt"/>
              </a:rPr>
              <a:t> import Error</a:t>
            </a:r>
          </a:p>
          <a:p>
            <a:r>
              <a:rPr lang="en-US" sz="2000" b="1" err="1">
                <a:ea typeface="+mn-lt"/>
                <a:cs typeface="+mn-lt"/>
              </a:rPr>
              <a:t>mysql</a:t>
            </a:r>
            <a:r>
              <a:rPr lang="en-US" sz="2000" b="1">
                <a:ea typeface="+mn-lt"/>
                <a:cs typeface="+mn-lt"/>
              </a:rPr>
              <a:t> connector Error object</a:t>
            </a:r>
            <a:r>
              <a:rPr lang="en-US" sz="2000">
                <a:ea typeface="+mn-lt"/>
                <a:cs typeface="+mn-lt"/>
              </a:rPr>
              <a:t> is used to show us an error when we failed to connect Databases or if any other database error occurred while working with the database. Example ACCESS DENIED ERROR when username or password is wrong.</a:t>
            </a:r>
          </a:p>
        </p:txBody>
      </p:sp>
      <p:sp>
        <p:nvSpPr>
          <p:cNvPr id="4" name="Footer Placeholder 3">
            <a:extLst>
              <a:ext uri="{FF2B5EF4-FFF2-40B4-BE49-F238E27FC236}">
                <a16:creationId xmlns:a16="http://schemas.microsoft.com/office/drawing/2014/main" id="{16C47588-C70C-4522-895D-77A510A3C553}"/>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1821510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F6A39-6886-43F6-9D55-BB955B99B240}"/>
              </a:ext>
            </a:extLst>
          </p:cNvPr>
          <p:cNvSpPr>
            <a:spLocks noGrp="1"/>
          </p:cNvSpPr>
          <p:nvPr>
            <p:ph type="title"/>
          </p:nvPr>
        </p:nvSpPr>
        <p:spPr/>
        <p:txBody>
          <a:bodyPr/>
          <a:lstStyle/>
          <a:p>
            <a:r>
              <a:rPr lang="en-US">
                <a:cs typeface="Calibri Light"/>
              </a:rPr>
              <a:t>1. Code:</a:t>
            </a:r>
            <a:endParaRPr lang="en-US"/>
          </a:p>
        </p:txBody>
      </p:sp>
      <p:sp>
        <p:nvSpPr>
          <p:cNvPr id="3" name="Content Placeholder 2">
            <a:extLst>
              <a:ext uri="{FF2B5EF4-FFF2-40B4-BE49-F238E27FC236}">
                <a16:creationId xmlns:a16="http://schemas.microsoft.com/office/drawing/2014/main" id="{8D468BF2-67DD-4DCA-93D9-5431FFE0D581}"/>
              </a:ext>
            </a:extLst>
          </p:cNvPr>
          <p:cNvSpPr>
            <a:spLocks noGrp="1"/>
          </p:cNvSpPr>
          <p:nvPr>
            <p:ph idx="1"/>
          </p:nvPr>
        </p:nvSpPr>
        <p:spPr>
          <a:xfrm>
            <a:off x="838200" y="1825625"/>
            <a:ext cx="10515600" cy="2396018"/>
          </a:xfrm>
          <a:solidFill>
            <a:schemeClr val="bg1">
              <a:lumMod val="95000"/>
            </a:schemeClr>
          </a:solidFill>
        </p:spPr>
        <p:txBody>
          <a:bodyPr vert="horz" lIns="91440" tIns="45720" rIns="91440" bIns="45720" rtlCol="0" anchor="t">
            <a:normAutofit/>
          </a:bodyPr>
          <a:lstStyle/>
          <a:p>
            <a:r>
              <a:rPr lang="en-US">
                <a:cs typeface="Calibri"/>
              </a:rPr>
              <a:t>Import </a:t>
            </a:r>
            <a:r>
              <a:rPr lang="en-US" err="1">
                <a:cs typeface="Calibri"/>
              </a:rPr>
              <a:t>mysql.connector</a:t>
            </a:r>
          </a:p>
          <a:p>
            <a:endParaRPr lang="en-US">
              <a:cs typeface="Calibri"/>
            </a:endParaRPr>
          </a:p>
          <a:p>
            <a:r>
              <a:rPr lang="en-US">
                <a:cs typeface="Calibri"/>
              </a:rPr>
              <a:t>from </a:t>
            </a:r>
            <a:r>
              <a:rPr lang="en-US" err="1">
                <a:cs typeface="Calibri"/>
              </a:rPr>
              <a:t>mysql.connector</a:t>
            </a:r>
            <a:r>
              <a:rPr lang="en-US">
                <a:cs typeface="Calibri"/>
              </a:rPr>
              <a:t> import Error</a:t>
            </a:r>
          </a:p>
        </p:txBody>
      </p:sp>
      <p:sp>
        <p:nvSpPr>
          <p:cNvPr id="4" name="Footer Placeholder 3">
            <a:extLst>
              <a:ext uri="{FF2B5EF4-FFF2-40B4-BE49-F238E27FC236}">
                <a16:creationId xmlns:a16="http://schemas.microsoft.com/office/drawing/2014/main" id="{7AEA9E85-B394-4C39-90C9-865A7DA20EF8}"/>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1875842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964EE-BBBE-43AB-B773-FCE0A82CFED3}"/>
              </a:ext>
            </a:extLst>
          </p:cNvPr>
          <p:cNvSpPr>
            <a:spLocks noGrp="1"/>
          </p:cNvSpPr>
          <p:nvPr>
            <p:ph type="title"/>
          </p:nvPr>
        </p:nvSpPr>
        <p:spPr>
          <a:solidFill>
            <a:srgbClr val="92D050"/>
          </a:solidFill>
        </p:spPr>
        <p:txBody>
          <a:bodyPr/>
          <a:lstStyle/>
          <a:p>
            <a:r>
              <a:rPr lang="en-US">
                <a:cs typeface="Calibri Light"/>
              </a:rPr>
              <a:t>Database:</a:t>
            </a:r>
            <a:endParaRPr lang="en-US"/>
          </a:p>
        </p:txBody>
      </p:sp>
      <p:pic>
        <p:nvPicPr>
          <p:cNvPr id="4" name="Picture 4" descr="A picture containing bird&#10;&#10;Description generated with very high confidence">
            <a:extLst>
              <a:ext uri="{FF2B5EF4-FFF2-40B4-BE49-F238E27FC236}">
                <a16:creationId xmlns:a16="http://schemas.microsoft.com/office/drawing/2014/main" id="{D1D67863-FEA3-40D8-9C28-ECDD3E8EB2BA}"/>
              </a:ext>
            </a:extLst>
          </p:cNvPr>
          <p:cNvPicPr>
            <a:picLocks noGrp="1" noChangeAspect="1"/>
          </p:cNvPicPr>
          <p:nvPr>
            <p:ph idx="1"/>
          </p:nvPr>
        </p:nvPicPr>
        <p:blipFill>
          <a:blip r:embed="rId2"/>
          <a:stretch>
            <a:fillRect/>
          </a:stretch>
        </p:blipFill>
        <p:spPr>
          <a:xfrm>
            <a:off x="1764282" y="1855295"/>
            <a:ext cx="9784870" cy="3530000"/>
          </a:xfrm>
        </p:spPr>
      </p:pic>
      <p:sp>
        <p:nvSpPr>
          <p:cNvPr id="3" name="Footer Placeholder 2">
            <a:extLst>
              <a:ext uri="{FF2B5EF4-FFF2-40B4-BE49-F238E27FC236}">
                <a16:creationId xmlns:a16="http://schemas.microsoft.com/office/drawing/2014/main" id="{CD200D56-D2C1-4EFB-8004-C4AC30ECAD6B}"/>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264467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CA4BE-3AF0-4924-8E43-B2FC43C28A11}"/>
              </a:ext>
            </a:extLst>
          </p:cNvPr>
          <p:cNvSpPr>
            <a:spLocks noGrp="1"/>
          </p:cNvSpPr>
          <p:nvPr>
            <p:ph type="title"/>
          </p:nvPr>
        </p:nvSpPr>
        <p:spPr>
          <a:xfrm>
            <a:off x="838200" y="365125"/>
            <a:ext cx="10515600" cy="664205"/>
          </a:xfrm>
        </p:spPr>
        <p:txBody>
          <a:bodyPr>
            <a:normAutofit fontScale="90000"/>
          </a:bodyPr>
          <a:lstStyle/>
          <a:p>
            <a:r>
              <a:rPr lang="en-US">
                <a:cs typeface="Calibri Light"/>
              </a:rPr>
              <a:t>2.Create the connection object:</a:t>
            </a:r>
            <a:endParaRPr lang="en-US"/>
          </a:p>
        </p:txBody>
      </p:sp>
      <p:sp>
        <p:nvSpPr>
          <p:cNvPr id="3" name="Content Placeholder 2">
            <a:extLst>
              <a:ext uri="{FF2B5EF4-FFF2-40B4-BE49-F238E27FC236}">
                <a16:creationId xmlns:a16="http://schemas.microsoft.com/office/drawing/2014/main" id="{63088D2D-7E4B-442B-8260-B97811A32D6B}"/>
              </a:ext>
            </a:extLst>
          </p:cNvPr>
          <p:cNvSpPr>
            <a:spLocks noGrp="1"/>
          </p:cNvSpPr>
          <p:nvPr>
            <p:ph idx="1"/>
          </p:nvPr>
        </p:nvSpPr>
        <p:spPr>
          <a:xfrm>
            <a:off x="838200" y="1293663"/>
            <a:ext cx="10515600" cy="4883300"/>
          </a:xfrm>
          <a:solidFill>
            <a:schemeClr val="bg1">
              <a:lumMod val="95000"/>
            </a:schemeClr>
          </a:solidFill>
        </p:spPr>
        <p:txBody>
          <a:bodyPr vert="horz" lIns="91440" tIns="45720" rIns="91440" bIns="45720" rtlCol="0" anchor="t">
            <a:normAutofit/>
          </a:bodyPr>
          <a:lstStyle/>
          <a:p>
            <a:r>
              <a:rPr lang="en-US">
                <a:cs typeface="Calibri"/>
              </a:rPr>
              <a:t>Use the</a:t>
            </a:r>
            <a:r>
              <a:rPr lang="en-US" b="1">
                <a:cs typeface="Calibri"/>
              </a:rPr>
              <a:t> </a:t>
            </a:r>
            <a:r>
              <a:rPr lang="en-US" b="1" err="1">
                <a:cs typeface="Calibri"/>
              </a:rPr>
              <a:t>mysql.connector.connect</a:t>
            </a:r>
            <a:r>
              <a:rPr lang="en-US" b="1">
                <a:cs typeface="Calibri"/>
              </a:rPr>
              <a:t>()</a:t>
            </a:r>
            <a:r>
              <a:rPr lang="en-US">
                <a:cs typeface="Calibri"/>
              </a:rPr>
              <a:t> method with required parameters</a:t>
            </a:r>
          </a:p>
          <a:p>
            <a:r>
              <a:rPr lang="en-US">
                <a:ea typeface="+mn-lt"/>
                <a:cs typeface="+mn-lt"/>
              </a:rPr>
              <a:t>Required parameters:</a:t>
            </a:r>
          </a:p>
          <a:p>
            <a:pPr lvl="1"/>
            <a:r>
              <a:rPr lang="en-US" sz="2000" b="1">
                <a:ea typeface="+mn-lt"/>
                <a:cs typeface="+mn-lt"/>
              </a:rPr>
              <a:t>Username</a:t>
            </a:r>
            <a:r>
              <a:rPr lang="en-US" sz="2000">
                <a:ea typeface="+mn-lt"/>
                <a:cs typeface="+mn-lt"/>
              </a:rPr>
              <a:t> –  i.e., the username that you use to work with MySQL Server. The default username for the MySQL database is a </a:t>
            </a:r>
            <a:r>
              <a:rPr lang="en-US" sz="2000" b="1">
                <a:ea typeface="+mn-lt"/>
                <a:cs typeface="+mn-lt"/>
              </a:rPr>
              <a:t>root</a:t>
            </a:r>
          </a:p>
          <a:p>
            <a:pPr lvl="1"/>
            <a:endParaRPr lang="en-US" sz="2000" b="1">
              <a:ea typeface="+mn-lt"/>
              <a:cs typeface="+mn-lt"/>
            </a:endParaRPr>
          </a:p>
          <a:p>
            <a:pPr lvl="1"/>
            <a:r>
              <a:rPr lang="en-US" sz="2000" b="1">
                <a:ea typeface="+mn-lt"/>
                <a:cs typeface="+mn-lt"/>
              </a:rPr>
              <a:t>Password</a:t>
            </a:r>
            <a:r>
              <a:rPr lang="en-US" sz="2000">
                <a:ea typeface="+mn-lt"/>
                <a:cs typeface="+mn-lt"/>
              </a:rPr>
              <a:t> – Password is given by the user at the time of installing the MySQL database. If you are using root then you won’t need the password.</a:t>
            </a:r>
            <a:endParaRPr lang="en-US" sz="2000">
              <a:cs typeface="Calibri"/>
            </a:endParaRPr>
          </a:p>
          <a:p>
            <a:pPr lvl="1"/>
            <a:endParaRPr lang="en-US" sz="2000">
              <a:ea typeface="+mn-lt"/>
              <a:cs typeface="+mn-lt"/>
            </a:endParaRPr>
          </a:p>
          <a:p>
            <a:pPr lvl="1"/>
            <a:r>
              <a:rPr lang="en-US" sz="2000" b="1">
                <a:ea typeface="+mn-lt"/>
                <a:cs typeface="+mn-lt"/>
              </a:rPr>
              <a:t>Host Name</a:t>
            </a:r>
            <a:r>
              <a:rPr lang="en-US" sz="2000">
                <a:ea typeface="+mn-lt"/>
                <a:cs typeface="+mn-lt"/>
              </a:rPr>
              <a:t>  – is the server name or Ip address on which MySQL is running. if you are running on localhost, then you can use localhost, or it’s IP, i.e. 127.0.0.0</a:t>
            </a:r>
            <a:endParaRPr lang="en-US" sz="2000">
              <a:cs typeface="Calibri"/>
            </a:endParaRPr>
          </a:p>
          <a:p>
            <a:pPr lvl="1"/>
            <a:endParaRPr lang="en-US" sz="2000">
              <a:ea typeface="+mn-lt"/>
              <a:cs typeface="+mn-lt"/>
            </a:endParaRPr>
          </a:p>
          <a:p>
            <a:pPr lvl="1"/>
            <a:r>
              <a:rPr lang="en-US" sz="2000" b="1">
                <a:ea typeface="+mn-lt"/>
                <a:cs typeface="+mn-lt"/>
              </a:rPr>
              <a:t>Database Name</a:t>
            </a:r>
            <a:r>
              <a:rPr lang="en-US" sz="2000">
                <a:ea typeface="+mn-lt"/>
                <a:cs typeface="+mn-lt"/>
              </a:rPr>
              <a:t> – Database name to which you want to connect</a:t>
            </a:r>
            <a:endParaRPr lang="en-US" sz="2000">
              <a:cs typeface="Calibri"/>
            </a:endParaRPr>
          </a:p>
          <a:p>
            <a:endParaRPr lang="en-US">
              <a:ea typeface="+mn-lt"/>
              <a:cs typeface="+mn-lt"/>
            </a:endParaRPr>
          </a:p>
          <a:p>
            <a:pPr marL="0" indent="0">
              <a:buNone/>
            </a:pPr>
            <a:endParaRPr lang="en-US">
              <a:cs typeface="Calibri"/>
            </a:endParaRPr>
          </a:p>
        </p:txBody>
      </p:sp>
      <p:sp>
        <p:nvSpPr>
          <p:cNvPr id="4" name="Footer Placeholder 3">
            <a:extLst>
              <a:ext uri="{FF2B5EF4-FFF2-40B4-BE49-F238E27FC236}">
                <a16:creationId xmlns:a16="http://schemas.microsoft.com/office/drawing/2014/main" id="{8AA38D78-F5E7-4DC1-AE6E-96CE4E3EF964}"/>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1577205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C2DE0-081D-4E32-9A6A-CC80B0F99622}"/>
              </a:ext>
            </a:extLst>
          </p:cNvPr>
          <p:cNvSpPr>
            <a:spLocks noGrp="1"/>
          </p:cNvSpPr>
          <p:nvPr>
            <p:ph type="title"/>
          </p:nvPr>
        </p:nvSpPr>
        <p:spPr/>
        <p:txBody>
          <a:bodyPr/>
          <a:lstStyle/>
          <a:p>
            <a:r>
              <a:rPr lang="en-US">
                <a:cs typeface="Calibri Light"/>
              </a:rPr>
              <a:t>2. Code:</a:t>
            </a:r>
            <a:endParaRPr lang="en-US"/>
          </a:p>
        </p:txBody>
      </p:sp>
      <p:sp>
        <p:nvSpPr>
          <p:cNvPr id="3" name="Content Placeholder 2">
            <a:extLst>
              <a:ext uri="{FF2B5EF4-FFF2-40B4-BE49-F238E27FC236}">
                <a16:creationId xmlns:a16="http://schemas.microsoft.com/office/drawing/2014/main" id="{E8054543-1ACB-4B25-85E0-2F9563D711DE}"/>
              </a:ext>
            </a:extLst>
          </p:cNvPr>
          <p:cNvSpPr>
            <a:spLocks noGrp="1"/>
          </p:cNvSpPr>
          <p:nvPr>
            <p:ph idx="1"/>
          </p:nvPr>
        </p:nvSpPr>
        <p:spPr>
          <a:xfrm>
            <a:off x="838200" y="1825625"/>
            <a:ext cx="10515600" cy="2482282"/>
          </a:xfrm>
          <a:solidFill>
            <a:schemeClr val="bg1">
              <a:lumMod val="95000"/>
            </a:schemeClr>
          </a:solidFill>
        </p:spPr>
        <p:txBody>
          <a:bodyPr vert="horz" lIns="91440" tIns="45720" rIns="91440" bIns="45720" rtlCol="0" anchor="t">
            <a:normAutofit/>
          </a:bodyPr>
          <a:lstStyle/>
          <a:p>
            <a:r>
              <a:rPr lang="en-US">
                <a:cs typeface="Calibri"/>
              </a:rPr>
              <a:t>Connection=</a:t>
            </a:r>
            <a:r>
              <a:rPr lang="en-US" err="1">
                <a:cs typeface="Calibri"/>
              </a:rPr>
              <a:t>mysql.connector.connect</a:t>
            </a:r>
            <a:r>
              <a:rPr lang="en-US">
                <a:cs typeface="Calibri"/>
              </a:rPr>
              <a:t>(host='localhost', database='</a:t>
            </a:r>
            <a:r>
              <a:rPr lang="en-US" err="1">
                <a:cs typeface="Calibri"/>
              </a:rPr>
              <a:t>database_name</a:t>
            </a:r>
            <a:r>
              <a:rPr lang="en-US">
                <a:cs typeface="Calibri"/>
              </a:rPr>
              <a:t>', user='root', password='')</a:t>
            </a:r>
            <a:endParaRPr lang="en-US"/>
          </a:p>
        </p:txBody>
      </p:sp>
      <p:sp>
        <p:nvSpPr>
          <p:cNvPr id="4" name="Footer Placeholder 3">
            <a:extLst>
              <a:ext uri="{FF2B5EF4-FFF2-40B4-BE49-F238E27FC236}">
                <a16:creationId xmlns:a16="http://schemas.microsoft.com/office/drawing/2014/main" id="{D04FEEBA-5EF8-40EA-9781-C1454E49343C}"/>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313934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5824-C299-48F7-9659-8D79CE0760A2}"/>
              </a:ext>
            </a:extLst>
          </p:cNvPr>
          <p:cNvSpPr>
            <a:spLocks noGrp="1"/>
          </p:cNvSpPr>
          <p:nvPr>
            <p:ph type="title"/>
          </p:nvPr>
        </p:nvSpPr>
        <p:spPr>
          <a:xfrm>
            <a:off x="838200" y="365125"/>
            <a:ext cx="10515600" cy="721714"/>
          </a:xfrm>
        </p:spPr>
        <p:txBody>
          <a:bodyPr/>
          <a:lstStyle/>
          <a:p>
            <a:r>
              <a:rPr lang="en-US" err="1">
                <a:ea typeface="+mj-lt"/>
                <a:cs typeface="+mj-lt"/>
              </a:rPr>
              <a:t>mysql.connector.connect</a:t>
            </a:r>
            <a:r>
              <a:rPr lang="en-US">
                <a:ea typeface="+mj-lt"/>
                <a:cs typeface="+mj-lt"/>
              </a:rPr>
              <a:t>()</a:t>
            </a:r>
            <a:endParaRPr lang="en-US" b="1">
              <a:cs typeface="Calibri Light" panose="020F0302020204030204"/>
            </a:endParaRPr>
          </a:p>
        </p:txBody>
      </p:sp>
      <p:sp>
        <p:nvSpPr>
          <p:cNvPr id="3" name="Content Placeholder 2">
            <a:extLst>
              <a:ext uri="{FF2B5EF4-FFF2-40B4-BE49-F238E27FC236}">
                <a16:creationId xmlns:a16="http://schemas.microsoft.com/office/drawing/2014/main" id="{7749490D-0A2E-4D7E-94EC-33522983A53F}"/>
              </a:ext>
            </a:extLst>
          </p:cNvPr>
          <p:cNvSpPr>
            <a:spLocks noGrp="1"/>
          </p:cNvSpPr>
          <p:nvPr>
            <p:ph idx="1"/>
          </p:nvPr>
        </p:nvSpPr>
        <p:spPr>
          <a:xfrm>
            <a:off x="723181" y="1250531"/>
            <a:ext cx="10515600" cy="4351338"/>
          </a:xfrm>
          <a:solidFill>
            <a:schemeClr val="bg1">
              <a:lumMod val="95000"/>
            </a:schemeClr>
          </a:solidFill>
        </p:spPr>
        <p:txBody>
          <a:bodyPr vert="horz" lIns="91440" tIns="45720" rIns="91440" bIns="45720" rtlCol="0" anchor="t">
            <a:normAutofit/>
          </a:bodyPr>
          <a:lstStyle/>
          <a:p>
            <a:endParaRPr lang="en-US" b="1">
              <a:cs typeface="Calibri" panose="020F0502020204030204"/>
            </a:endParaRPr>
          </a:p>
          <a:p>
            <a:r>
              <a:rPr lang="en-US">
                <a:ea typeface="+mn-lt"/>
                <a:cs typeface="+mn-lt"/>
              </a:rPr>
              <a:t>U</a:t>
            </a:r>
            <a:r>
              <a:rPr lang="en-US" sz="2400">
                <a:ea typeface="+mn-lt"/>
                <a:cs typeface="+mn-lt"/>
              </a:rPr>
              <a:t>sing this method we can connect the MySQL Database, this method accepts four required parameters: </a:t>
            </a:r>
            <a:r>
              <a:rPr lang="en-US" sz="2400" b="1">
                <a:ea typeface="+mn-lt"/>
                <a:cs typeface="+mn-lt"/>
              </a:rPr>
              <a:t>Host, Database, User and Password</a:t>
            </a:r>
            <a:r>
              <a:rPr lang="en-US" sz="2400">
                <a:ea typeface="+mn-lt"/>
                <a:cs typeface="+mn-lt"/>
              </a:rPr>
              <a:t> that we already discussed.</a:t>
            </a:r>
            <a:endParaRPr lang="en-US" sz="2400">
              <a:cs typeface="Calibri"/>
            </a:endParaRPr>
          </a:p>
          <a:p>
            <a:r>
              <a:rPr lang="en-US" sz="2400" b="1">
                <a:ea typeface="+mn-lt"/>
                <a:cs typeface="+mn-lt"/>
              </a:rPr>
              <a:t>connect()</a:t>
            </a:r>
            <a:r>
              <a:rPr lang="en-US" sz="2400">
                <a:ea typeface="+mn-lt"/>
                <a:cs typeface="+mn-lt"/>
              </a:rPr>
              <a:t> method established a connection to the  MySQL database from Python application and returned a </a:t>
            </a:r>
            <a:r>
              <a:rPr lang="en-US" sz="2400" err="1">
                <a:ea typeface="+mn-lt"/>
                <a:cs typeface="+mn-lt"/>
              </a:rPr>
              <a:t>MySQLConnection</a:t>
            </a:r>
            <a:r>
              <a:rPr lang="en-US" sz="2400">
                <a:ea typeface="+mn-lt"/>
                <a:cs typeface="+mn-lt"/>
              </a:rPr>
              <a:t> object.  Then we can use </a:t>
            </a:r>
            <a:r>
              <a:rPr lang="en-US" sz="2400" err="1">
                <a:ea typeface="+mn-lt"/>
                <a:cs typeface="+mn-lt"/>
              </a:rPr>
              <a:t>MySQLConnection</a:t>
            </a:r>
            <a:r>
              <a:rPr lang="en-US" sz="2400">
                <a:ea typeface="+mn-lt"/>
                <a:cs typeface="+mn-lt"/>
              </a:rPr>
              <a:t> object to perform various operations on the MySQL Database.</a:t>
            </a:r>
            <a:endParaRPr lang="en-US" sz="2400">
              <a:cs typeface="Calibri"/>
            </a:endParaRPr>
          </a:p>
          <a:p>
            <a:r>
              <a:rPr lang="en-US" sz="2400">
                <a:ea typeface="+mn-lt"/>
                <a:cs typeface="+mn-lt"/>
              </a:rPr>
              <a:t>The</a:t>
            </a:r>
            <a:r>
              <a:rPr lang="en-US" sz="2400" b="1">
                <a:ea typeface="+mn-lt"/>
                <a:cs typeface="+mn-lt"/>
              </a:rPr>
              <a:t> Connect()</a:t>
            </a:r>
            <a:r>
              <a:rPr lang="en-US" sz="2400">
                <a:ea typeface="+mn-lt"/>
                <a:cs typeface="+mn-lt"/>
              </a:rPr>
              <a:t>  method can throw an exception, i.e. Database error if one of the required parameters is wrong. For example, if you provide a database name that is not present in MySQL, then Python application throws an exception. So check the arguments that you are passing to this method.</a:t>
            </a:r>
            <a:endParaRPr lang="en-US" sz="2400">
              <a:cs typeface="Calibri"/>
            </a:endParaRPr>
          </a:p>
          <a:p>
            <a:endParaRPr lang="en-US">
              <a:cs typeface="Calibri"/>
            </a:endParaRPr>
          </a:p>
        </p:txBody>
      </p:sp>
      <p:sp>
        <p:nvSpPr>
          <p:cNvPr id="4" name="Footer Placeholder 3">
            <a:extLst>
              <a:ext uri="{FF2B5EF4-FFF2-40B4-BE49-F238E27FC236}">
                <a16:creationId xmlns:a16="http://schemas.microsoft.com/office/drawing/2014/main" id="{733CEFAB-98AA-4C08-9412-DD3DCEAA4A7B}"/>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1079495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9101A-7289-4710-BB9E-7E41ECA3726F}"/>
              </a:ext>
            </a:extLst>
          </p:cNvPr>
          <p:cNvSpPr>
            <a:spLocks noGrp="1"/>
          </p:cNvSpPr>
          <p:nvPr>
            <p:ph type="title"/>
          </p:nvPr>
        </p:nvSpPr>
        <p:spPr/>
        <p:txBody>
          <a:bodyPr/>
          <a:lstStyle/>
          <a:p>
            <a:r>
              <a:rPr lang="en-US">
                <a:cs typeface="Calibri Light"/>
              </a:rPr>
              <a:t>3. Create the Cursor object:</a:t>
            </a:r>
            <a:endParaRPr lang="en-US"/>
          </a:p>
        </p:txBody>
      </p:sp>
      <p:sp>
        <p:nvSpPr>
          <p:cNvPr id="3" name="Content Placeholder 2">
            <a:extLst>
              <a:ext uri="{FF2B5EF4-FFF2-40B4-BE49-F238E27FC236}">
                <a16:creationId xmlns:a16="http://schemas.microsoft.com/office/drawing/2014/main" id="{B124CF54-139C-40B3-B4BF-266658546413}"/>
              </a:ext>
            </a:extLst>
          </p:cNvPr>
          <p:cNvSpPr>
            <a:spLocks noGrp="1"/>
          </p:cNvSpPr>
          <p:nvPr>
            <p:ph idx="1"/>
          </p:nvPr>
        </p:nvSpPr>
        <p:spPr>
          <a:solidFill>
            <a:schemeClr val="bg1">
              <a:lumMod val="95000"/>
            </a:schemeClr>
          </a:solidFill>
        </p:spPr>
        <p:txBody>
          <a:bodyPr vert="horz" lIns="91440" tIns="45720" rIns="91440" bIns="45720" rtlCol="0" anchor="t">
            <a:normAutofit/>
          </a:bodyPr>
          <a:lstStyle/>
          <a:p>
            <a:r>
              <a:rPr lang="en-US">
                <a:cs typeface="Calibri"/>
              </a:rPr>
              <a:t>Use &lt;Connection object&gt;.cursor() method</a:t>
            </a:r>
          </a:p>
          <a:p>
            <a:pPr lvl="1"/>
            <a:r>
              <a:rPr lang="en-US">
                <a:ea typeface="+mn-lt"/>
                <a:cs typeface="+mn-lt"/>
              </a:rPr>
              <a:t>This method returns a cursor object. Using a cursor object, we can execute SQL queries.</a:t>
            </a:r>
            <a:endParaRPr lang="en-US">
              <a:cs typeface="Calibri"/>
            </a:endParaRPr>
          </a:p>
          <a:p>
            <a:pPr lvl="1"/>
            <a:endParaRPr lang="en-US">
              <a:ea typeface="+mn-lt"/>
              <a:cs typeface="+mn-lt"/>
            </a:endParaRPr>
          </a:p>
          <a:p>
            <a:pPr lvl="1"/>
            <a:r>
              <a:rPr lang="en-US">
                <a:ea typeface="+mn-lt"/>
                <a:cs typeface="+mn-lt"/>
              </a:rPr>
              <a:t>The </a:t>
            </a:r>
            <a:r>
              <a:rPr lang="en-US" err="1">
                <a:ea typeface="+mn-lt"/>
                <a:cs typeface="+mn-lt"/>
              </a:rPr>
              <a:t>MySQLCursor</a:t>
            </a:r>
            <a:r>
              <a:rPr lang="en-US">
                <a:ea typeface="+mn-lt"/>
                <a:cs typeface="+mn-lt"/>
              </a:rPr>
              <a:t> class instantiates objects that can execute operations such as SQL statements.</a:t>
            </a:r>
          </a:p>
          <a:p>
            <a:pPr lvl="1"/>
            <a:endParaRPr lang="en-US">
              <a:ea typeface="+mn-lt"/>
              <a:cs typeface="+mn-lt"/>
            </a:endParaRPr>
          </a:p>
          <a:p>
            <a:pPr lvl="1"/>
            <a:r>
              <a:rPr lang="en-US">
                <a:ea typeface="+mn-lt"/>
                <a:cs typeface="+mn-lt"/>
              </a:rPr>
              <a:t>Cursor objects interact with the MySQL server using a </a:t>
            </a:r>
            <a:r>
              <a:rPr lang="en-US" err="1">
                <a:ea typeface="+mn-lt"/>
                <a:cs typeface="+mn-lt"/>
              </a:rPr>
              <a:t>MySQLConnection</a:t>
            </a:r>
            <a:r>
              <a:rPr lang="en-US">
                <a:ea typeface="+mn-lt"/>
                <a:cs typeface="+mn-lt"/>
              </a:rPr>
              <a:t> object.</a:t>
            </a:r>
            <a:endParaRPr lang="en-US">
              <a:cs typeface="Calibri"/>
            </a:endParaRPr>
          </a:p>
          <a:p>
            <a:endParaRPr lang="en-US">
              <a:cs typeface="Calibri"/>
            </a:endParaRPr>
          </a:p>
        </p:txBody>
      </p:sp>
      <p:sp>
        <p:nvSpPr>
          <p:cNvPr id="4" name="Footer Placeholder 3">
            <a:extLst>
              <a:ext uri="{FF2B5EF4-FFF2-40B4-BE49-F238E27FC236}">
                <a16:creationId xmlns:a16="http://schemas.microsoft.com/office/drawing/2014/main" id="{068969A7-E4F3-48E6-B08F-556C4D78E376}"/>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1042500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2BCCA-6332-46B9-BB99-5045B405FC74}"/>
              </a:ext>
            </a:extLst>
          </p:cNvPr>
          <p:cNvSpPr>
            <a:spLocks noGrp="1"/>
          </p:cNvSpPr>
          <p:nvPr>
            <p:ph type="title"/>
          </p:nvPr>
        </p:nvSpPr>
        <p:spPr/>
        <p:txBody>
          <a:bodyPr/>
          <a:lstStyle/>
          <a:p>
            <a:r>
              <a:rPr lang="en-US">
                <a:cs typeface="Calibri Light"/>
              </a:rPr>
              <a:t>Code:</a:t>
            </a:r>
            <a:endParaRPr lang="en-US"/>
          </a:p>
        </p:txBody>
      </p:sp>
      <p:sp>
        <p:nvSpPr>
          <p:cNvPr id="3" name="Content Placeholder 2">
            <a:extLst>
              <a:ext uri="{FF2B5EF4-FFF2-40B4-BE49-F238E27FC236}">
                <a16:creationId xmlns:a16="http://schemas.microsoft.com/office/drawing/2014/main" id="{EB0E064D-C53E-4A7D-82EC-4C8F43BCC24F}"/>
              </a:ext>
            </a:extLst>
          </p:cNvPr>
          <p:cNvSpPr>
            <a:spLocks noGrp="1"/>
          </p:cNvSpPr>
          <p:nvPr>
            <p:ph idx="1"/>
          </p:nvPr>
        </p:nvSpPr>
        <p:spPr>
          <a:xfrm>
            <a:off x="838200" y="1825625"/>
            <a:ext cx="10515600" cy="1346471"/>
          </a:xfrm>
          <a:solidFill>
            <a:schemeClr val="bg1">
              <a:lumMod val="95000"/>
            </a:schemeClr>
          </a:solidFill>
        </p:spPr>
        <p:txBody>
          <a:bodyPr vert="horz" lIns="91440" tIns="45720" rIns="91440" bIns="45720" rtlCol="0" anchor="t">
            <a:normAutofit/>
          </a:bodyPr>
          <a:lstStyle/>
          <a:p>
            <a:r>
              <a:rPr lang="en-US">
                <a:cs typeface="Calibri"/>
              </a:rPr>
              <a:t>Cursor = </a:t>
            </a:r>
            <a:r>
              <a:rPr lang="en-US" err="1">
                <a:cs typeface="Calibri"/>
              </a:rPr>
              <a:t>connection.cursor</a:t>
            </a:r>
            <a:r>
              <a:rPr lang="en-US">
                <a:cs typeface="Calibri"/>
              </a:rPr>
              <a:t>()</a:t>
            </a:r>
            <a:endParaRPr lang="en-US"/>
          </a:p>
        </p:txBody>
      </p:sp>
      <p:sp>
        <p:nvSpPr>
          <p:cNvPr id="4" name="Footer Placeholder 3">
            <a:extLst>
              <a:ext uri="{FF2B5EF4-FFF2-40B4-BE49-F238E27FC236}">
                <a16:creationId xmlns:a16="http://schemas.microsoft.com/office/drawing/2014/main" id="{C21EB2A8-B33B-4177-8D5D-812E54F6284D}"/>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151597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5F6B-9727-4F1C-BB33-8887EB20B6AC}"/>
              </a:ext>
            </a:extLst>
          </p:cNvPr>
          <p:cNvSpPr>
            <a:spLocks noGrp="1"/>
          </p:cNvSpPr>
          <p:nvPr>
            <p:ph type="title"/>
          </p:nvPr>
        </p:nvSpPr>
        <p:spPr>
          <a:xfrm>
            <a:off x="838200" y="365125"/>
            <a:ext cx="10515600" cy="851111"/>
          </a:xfrm>
        </p:spPr>
        <p:txBody>
          <a:bodyPr/>
          <a:lstStyle/>
          <a:p>
            <a:r>
              <a:rPr lang="en-US">
                <a:cs typeface="Calibri Light"/>
              </a:rPr>
              <a:t>4. Execute the query:</a:t>
            </a:r>
            <a:endParaRPr lang="en-US"/>
          </a:p>
        </p:txBody>
      </p:sp>
      <p:sp>
        <p:nvSpPr>
          <p:cNvPr id="3" name="Content Placeholder 2">
            <a:extLst>
              <a:ext uri="{FF2B5EF4-FFF2-40B4-BE49-F238E27FC236}">
                <a16:creationId xmlns:a16="http://schemas.microsoft.com/office/drawing/2014/main" id="{A2666526-F471-40FD-9B3E-B5272E34EEF6}"/>
              </a:ext>
            </a:extLst>
          </p:cNvPr>
          <p:cNvSpPr>
            <a:spLocks noGrp="1"/>
          </p:cNvSpPr>
          <p:nvPr>
            <p:ph idx="1"/>
          </p:nvPr>
        </p:nvSpPr>
        <p:spPr>
          <a:xfrm>
            <a:off x="780691" y="1379927"/>
            <a:ext cx="10515600" cy="4351338"/>
          </a:xfrm>
          <a:solidFill>
            <a:schemeClr val="bg1">
              <a:lumMod val="95000"/>
            </a:schemeClr>
          </a:solidFill>
        </p:spPr>
        <p:txBody>
          <a:bodyPr vert="horz" lIns="91440" tIns="45720" rIns="91440" bIns="45720" rtlCol="0" anchor="t">
            <a:normAutofit/>
          </a:bodyPr>
          <a:lstStyle/>
          <a:p>
            <a:r>
              <a:rPr lang="en-US">
                <a:cs typeface="Calibri"/>
              </a:rPr>
              <a:t>Use the &lt;cursor object&gt;.execute() method</a:t>
            </a:r>
          </a:p>
          <a:p>
            <a:endParaRPr lang="en-US">
              <a:cs typeface="Calibri"/>
            </a:endParaRPr>
          </a:p>
          <a:p>
            <a:r>
              <a:rPr lang="en-US">
                <a:cs typeface="Calibri"/>
              </a:rPr>
              <a:t>This method is used to execute different SQL query and we pass query as the arguments.</a:t>
            </a:r>
          </a:p>
          <a:p>
            <a:endParaRPr lang="en-US">
              <a:cs typeface="Calibri"/>
            </a:endParaRPr>
          </a:p>
          <a:p>
            <a:r>
              <a:rPr lang="en-US">
                <a:cs typeface="Calibri"/>
              </a:rPr>
              <a:t>Required argument:</a:t>
            </a:r>
          </a:p>
          <a:p>
            <a:endParaRPr lang="en-US">
              <a:cs typeface="Calibri"/>
            </a:endParaRPr>
          </a:p>
          <a:p>
            <a:pPr lvl="1"/>
            <a:r>
              <a:rPr lang="en-US">
                <a:cs typeface="Calibri"/>
              </a:rPr>
              <a:t>Query statement- insert, update, create, delete, select etc.</a:t>
            </a:r>
          </a:p>
          <a:p>
            <a:pPr marL="457200" lvl="1" indent="0">
              <a:buNone/>
            </a:pPr>
            <a:endParaRPr lang="en-US">
              <a:cs typeface="Calibri"/>
            </a:endParaRPr>
          </a:p>
          <a:p>
            <a:pPr marL="457200" lvl="1" indent="0">
              <a:buNone/>
            </a:pPr>
            <a:endParaRPr lang="en-US">
              <a:cs typeface="Calibri"/>
            </a:endParaRPr>
          </a:p>
        </p:txBody>
      </p:sp>
      <p:sp>
        <p:nvSpPr>
          <p:cNvPr id="4" name="Footer Placeholder 3">
            <a:extLst>
              <a:ext uri="{FF2B5EF4-FFF2-40B4-BE49-F238E27FC236}">
                <a16:creationId xmlns:a16="http://schemas.microsoft.com/office/drawing/2014/main" id="{9DFA1753-2160-4FF1-8A3D-2B784945BFBC}"/>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2891028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B2BE-C74D-4820-9BA4-A1248107842D}"/>
              </a:ext>
            </a:extLst>
          </p:cNvPr>
          <p:cNvSpPr>
            <a:spLocks noGrp="1"/>
          </p:cNvSpPr>
          <p:nvPr>
            <p:ph type="title"/>
          </p:nvPr>
        </p:nvSpPr>
        <p:spPr/>
        <p:txBody>
          <a:bodyPr/>
          <a:lstStyle/>
          <a:p>
            <a:r>
              <a:rPr lang="en-US">
                <a:cs typeface="Calibri Light"/>
              </a:rPr>
              <a:t>4. Code:</a:t>
            </a:r>
            <a:endParaRPr lang="en-US"/>
          </a:p>
        </p:txBody>
      </p:sp>
      <p:sp>
        <p:nvSpPr>
          <p:cNvPr id="3" name="Content Placeholder 2">
            <a:extLst>
              <a:ext uri="{FF2B5EF4-FFF2-40B4-BE49-F238E27FC236}">
                <a16:creationId xmlns:a16="http://schemas.microsoft.com/office/drawing/2014/main" id="{F7EB02D4-E4B7-4854-94D2-69043FA6F499}"/>
              </a:ext>
            </a:extLst>
          </p:cNvPr>
          <p:cNvSpPr>
            <a:spLocks noGrp="1"/>
          </p:cNvSpPr>
          <p:nvPr>
            <p:ph idx="1"/>
          </p:nvPr>
        </p:nvSpPr>
        <p:spPr>
          <a:xfrm>
            <a:off x="838200" y="1825625"/>
            <a:ext cx="10515600" cy="2050961"/>
          </a:xfrm>
          <a:solidFill>
            <a:schemeClr val="bg1">
              <a:lumMod val="95000"/>
            </a:schemeClr>
          </a:solidFill>
        </p:spPr>
        <p:txBody>
          <a:bodyPr vert="horz" lIns="91440" tIns="45720" rIns="91440" bIns="45720" rtlCol="0" anchor="t">
            <a:normAutofit/>
          </a:bodyPr>
          <a:lstStyle/>
          <a:p>
            <a:pPr marL="0" indent="0">
              <a:buNone/>
            </a:pPr>
            <a:endParaRPr lang="en-US">
              <a:cs typeface="Calibri"/>
            </a:endParaRPr>
          </a:p>
          <a:p>
            <a:r>
              <a:rPr lang="en-US">
                <a:cs typeface="Calibri"/>
              </a:rPr>
              <a:t>Cursor.execute("select database;")</a:t>
            </a:r>
          </a:p>
        </p:txBody>
      </p:sp>
      <p:sp>
        <p:nvSpPr>
          <p:cNvPr id="4" name="Footer Placeholder 3">
            <a:extLst>
              <a:ext uri="{FF2B5EF4-FFF2-40B4-BE49-F238E27FC236}">
                <a16:creationId xmlns:a16="http://schemas.microsoft.com/office/drawing/2014/main" id="{C7505755-AEF3-460F-8A41-5273B3F4641C}"/>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2501148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D8AF-7DBA-4CA7-992A-DD3187073FF2}"/>
              </a:ext>
            </a:extLst>
          </p:cNvPr>
          <p:cNvSpPr>
            <a:spLocks noGrp="1"/>
          </p:cNvSpPr>
          <p:nvPr>
            <p:ph type="title"/>
          </p:nvPr>
        </p:nvSpPr>
        <p:spPr/>
        <p:txBody>
          <a:bodyPr/>
          <a:lstStyle/>
          <a:p>
            <a:r>
              <a:rPr lang="en-US">
                <a:cs typeface="Calibri Light"/>
              </a:rPr>
              <a:t>Execute Method:</a:t>
            </a:r>
            <a:endParaRPr lang="en-US"/>
          </a:p>
        </p:txBody>
      </p:sp>
      <p:sp>
        <p:nvSpPr>
          <p:cNvPr id="3" name="Content Placeholder 2">
            <a:extLst>
              <a:ext uri="{FF2B5EF4-FFF2-40B4-BE49-F238E27FC236}">
                <a16:creationId xmlns:a16="http://schemas.microsoft.com/office/drawing/2014/main" id="{F44F7B55-6F99-4AA9-B0AA-ADA9BF678298}"/>
              </a:ext>
            </a:extLst>
          </p:cNvPr>
          <p:cNvSpPr>
            <a:spLocks noGrp="1"/>
          </p:cNvSpPr>
          <p:nvPr>
            <p:ph idx="1"/>
          </p:nvPr>
        </p:nvSpPr>
        <p:spPr>
          <a:xfrm>
            <a:off x="838200" y="1825625"/>
            <a:ext cx="10515600" cy="2870471"/>
          </a:xfrm>
          <a:solidFill>
            <a:schemeClr val="bg1">
              <a:lumMod val="95000"/>
            </a:schemeClr>
          </a:solidFill>
        </p:spPr>
        <p:txBody>
          <a:bodyPr vert="horz" lIns="91440" tIns="45720" rIns="91440" bIns="45720" rtlCol="0" anchor="t">
            <a:normAutofit/>
          </a:bodyPr>
          <a:lstStyle/>
          <a:p>
            <a:pPr marL="514350" indent="-514350">
              <a:buAutoNum type="arabicPeriod"/>
            </a:pPr>
            <a:r>
              <a:rPr lang="en-US">
                <a:cs typeface="Calibri"/>
              </a:rPr>
              <a:t>&lt;Cursor object&gt;.execute(sqlquery) method – it is used to execute the single query.</a:t>
            </a:r>
          </a:p>
          <a:p>
            <a:pPr marL="514350" indent="-514350">
              <a:buAutoNum type="arabicPeriod"/>
            </a:pPr>
            <a:endParaRPr lang="en-US">
              <a:cs typeface="Calibri"/>
            </a:endParaRPr>
          </a:p>
          <a:p>
            <a:pPr marL="514350" indent="-514350">
              <a:buAutoNum type="arabicPeriod"/>
            </a:pPr>
            <a:r>
              <a:rPr lang="en-US">
                <a:cs typeface="Calibri"/>
              </a:rPr>
              <a:t>&lt;Cursor object&gt;.executemany()  method – it is used to execute parameterized query.</a:t>
            </a:r>
          </a:p>
        </p:txBody>
      </p:sp>
      <p:sp>
        <p:nvSpPr>
          <p:cNvPr id="4" name="Footer Placeholder 3">
            <a:extLst>
              <a:ext uri="{FF2B5EF4-FFF2-40B4-BE49-F238E27FC236}">
                <a16:creationId xmlns:a16="http://schemas.microsoft.com/office/drawing/2014/main" id="{5E5E1826-8C4C-4967-9C17-0C0AD9A287C4}"/>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3590538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2FEFB-519E-4B8E-9B1A-F4F9758AAFA5}"/>
              </a:ext>
            </a:extLst>
          </p:cNvPr>
          <p:cNvSpPr>
            <a:spLocks noGrp="1"/>
          </p:cNvSpPr>
          <p:nvPr>
            <p:ph type="title"/>
          </p:nvPr>
        </p:nvSpPr>
        <p:spPr/>
        <p:txBody>
          <a:bodyPr/>
          <a:lstStyle/>
          <a:p>
            <a:r>
              <a:rPr lang="en-US">
                <a:cs typeface="Calibri Light"/>
              </a:rPr>
              <a:t>5. Close the cursor object:</a:t>
            </a:r>
            <a:endParaRPr lang="en-US"/>
          </a:p>
        </p:txBody>
      </p:sp>
      <p:sp>
        <p:nvSpPr>
          <p:cNvPr id="3" name="Content Placeholder 2">
            <a:extLst>
              <a:ext uri="{FF2B5EF4-FFF2-40B4-BE49-F238E27FC236}">
                <a16:creationId xmlns:a16="http://schemas.microsoft.com/office/drawing/2014/main" id="{1DA149F2-978F-4515-AEC8-4DDD14B36C9D}"/>
              </a:ext>
            </a:extLst>
          </p:cNvPr>
          <p:cNvSpPr>
            <a:spLocks noGrp="1"/>
          </p:cNvSpPr>
          <p:nvPr>
            <p:ph idx="1"/>
          </p:nvPr>
        </p:nvSpPr>
        <p:spPr>
          <a:xfrm>
            <a:off x="838200" y="1768116"/>
            <a:ext cx="10515600" cy="3689980"/>
          </a:xfrm>
          <a:solidFill>
            <a:schemeClr val="bg1">
              <a:lumMod val="95000"/>
            </a:schemeClr>
          </a:solidFill>
        </p:spPr>
        <p:txBody>
          <a:bodyPr vert="horz" lIns="91440" tIns="45720" rIns="91440" bIns="45720" rtlCol="0" anchor="t">
            <a:normAutofit/>
          </a:bodyPr>
          <a:lstStyle/>
          <a:p>
            <a:r>
              <a:rPr lang="en-US">
                <a:cs typeface="Calibri"/>
              </a:rPr>
              <a:t>Use &lt;cursor object&gt;.close() method</a:t>
            </a:r>
          </a:p>
          <a:p>
            <a:endParaRPr lang="en-US">
              <a:cs typeface="Calibri"/>
            </a:endParaRPr>
          </a:p>
          <a:p>
            <a:r>
              <a:rPr lang="en-US">
                <a:cs typeface="Calibri"/>
              </a:rPr>
              <a:t>No arguments is required.</a:t>
            </a:r>
          </a:p>
          <a:p>
            <a:endParaRPr lang="en-US">
              <a:ea typeface="+mn-lt"/>
              <a:cs typeface="+mn-lt"/>
            </a:endParaRPr>
          </a:p>
          <a:p>
            <a:r>
              <a:rPr lang="en-US">
                <a:ea typeface="+mn-lt"/>
                <a:cs typeface="+mn-lt"/>
              </a:rPr>
              <a:t>Using the cursor’s close method we can close the cursor object. Once we close the cursor object, we cannot execute any SQL statement.</a:t>
            </a:r>
            <a:endParaRPr lang="en-US">
              <a:cs typeface="Calibri"/>
            </a:endParaRPr>
          </a:p>
        </p:txBody>
      </p:sp>
      <p:sp>
        <p:nvSpPr>
          <p:cNvPr id="4" name="Footer Placeholder 3">
            <a:extLst>
              <a:ext uri="{FF2B5EF4-FFF2-40B4-BE49-F238E27FC236}">
                <a16:creationId xmlns:a16="http://schemas.microsoft.com/office/drawing/2014/main" id="{4949BAE1-F661-4351-8AD6-19C95FA7726F}"/>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273396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7EE3-2BB3-4B23-BE5F-72D39FA6B82C}"/>
              </a:ext>
            </a:extLst>
          </p:cNvPr>
          <p:cNvSpPr>
            <a:spLocks noGrp="1"/>
          </p:cNvSpPr>
          <p:nvPr>
            <p:ph type="title"/>
          </p:nvPr>
        </p:nvSpPr>
        <p:spPr/>
        <p:txBody>
          <a:bodyPr/>
          <a:lstStyle/>
          <a:p>
            <a:r>
              <a:rPr lang="en-US">
                <a:cs typeface="Calibri Light"/>
              </a:rPr>
              <a:t>6. Close the Connection object:</a:t>
            </a:r>
            <a:endParaRPr lang="en-US"/>
          </a:p>
        </p:txBody>
      </p:sp>
      <p:sp>
        <p:nvSpPr>
          <p:cNvPr id="3" name="Content Placeholder 2">
            <a:extLst>
              <a:ext uri="{FF2B5EF4-FFF2-40B4-BE49-F238E27FC236}">
                <a16:creationId xmlns:a16="http://schemas.microsoft.com/office/drawing/2014/main" id="{DB1825CF-AFFE-4EF4-AE0A-F81DFA5B8DB8}"/>
              </a:ext>
            </a:extLst>
          </p:cNvPr>
          <p:cNvSpPr>
            <a:spLocks noGrp="1"/>
          </p:cNvSpPr>
          <p:nvPr>
            <p:ph idx="1"/>
          </p:nvPr>
        </p:nvSpPr>
        <p:spPr>
          <a:xfrm>
            <a:off x="838200" y="1825625"/>
            <a:ext cx="10515600" cy="3359301"/>
          </a:xfrm>
          <a:solidFill>
            <a:schemeClr val="bg1">
              <a:lumMod val="95000"/>
            </a:schemeClr>
          </a:solidFill>
        </p:spPr>
        <p:txBody>
          <a:bodyPr vert="horz" lIns="91440" tIns="45720" rIns="91440" bIns="45720" rtlCol="0" anchor="t">
            <a:normAutofit/>
          </a:bodyPr>
          <a:lstStyle/>
          <a:p>
            <a:r>
              <a:rPr lang="en-US">
                <a:cs typeface="Calibri"/>
              </a:rPr>
              <a:t>Use &lt;Connection object&gt;.close() method.</a:t>
            </a:r>
          </a:p>
          <a:p>
            <a:endParaRPr lang="en-US">
              <a:cs typeface="Calibri"/>
            </a:endParaRPr>
          </a:p>
          <a:p>
            <a:r>
              <a:rPr lang="en-US">
                <a:cs typeface="Calibri"/>
              </a:rPr>
              <a:t>No arguments required.</a:t>
            </a:r>
          </a:p>
          <a:p>
            <a:endParaRPr lang="en-US">
              <a:ea typeface="+mn-lt"/>
              <a:cs typeface="+mn-lt"/>
            </a:endParaRPr>
          </a:p>
          <a:p>
            <a:r>
              <a:rPr lang="en-US">
                <a:ea typeface="+mn-lt"/>
                <a:cs typeface="+mn-lt"/>
              </a:rPr>
              <a:t>At last, we are closing the MySQL database connection using a close() method of </a:t>
            </a:r>
            <a:r>
              <a:rPr lang="en-US" err="1">
                <a:ea typeface="+mn-lt"/>
                <a:cs typeface="+mn-lt"/>
              </a:rPr>
              <a:t>MySQLConnection</a:t>
            </a:r>
            <a:r>
              <a:rPr lang="en-US">
                <a:ea typeface="+mn-lt"/>
                <a:cs typeface="+mn-lt"/>
              </a:rPr>
              <a:t> class.</a:t>
            </a:r>
            <a:endParaRPr lang="en-US">
              <a:cs typeface="Calibri"/>
            </a:endParaRPr>
          </a:p>
        </p:txBody>
      </p:sp>
      <p:sp>
        <p:nvSpPr>
          <p:cNvPr id="4" name="Footer Placeholder 3">
            <a:extLst>
              <a:ext uri="{FF2B5EF4-FFF2-40B4-BE49-F238E27FC236}">
                <a16:creationId xmlns:a16="http://schemas.microsoft.com/office/drawing/2014/main" id="{609B34FE-D48D-47DC-A796-87E18792E75D}"/>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2867992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000A-E4AF-419A-AC5B-D4FC73B27C8F}"/>
              </a:ext>
            </a:extLst>
          </p:cNvPr>
          <p:cNvSpPr>
            <a:spLocks noGrp="1"/>
          </p:cNvSpPr>
          <p:nvPr>
            <p:ph type="title"/>
          </p:nvPr>
        </p:nvSpPr>
        <p:spPr>
          <a:solidFill>
            <a:srgbClr val="92D050"/>
          </a:solidFill>
        </p:spPr>
        <p:txBody>
          <a:bodyPr/>
          <a:lstStyle/>
          <a:p>
            <a:r>
              <a:rPr lang="en-US">
                <a:cs typeface="Calibri Light"/>
              </a:rPr>
              <a:t>Relational database- row and column</a:t>
            </a:r>
          </a:p>
        </p:txBody>
      </p:sp>
      <p:pic>
        <p:nvPicPr>
          <p:cNvPr id="4" name="Picture 4" descr="A picture containing bird&#10;&#10;Description generated with very high confidence">
            <a:extLst>
              <a:ext uri="{FF2B5EF4-FFF2-40B4-BE49-F238E27FC236}">
                <a16:creationId xmlns:a16="http://schemas.microsoft.com/office/drawing/2014/main" id="{6076183E-2ED3-4B25-A71E-1A9379ADDC1B}"/>
              </a:ext>
            </a:extLst>
          </p:cNvPr>
          <p:cNvPicPr>
            <a:picLocks noGrp="1" noChangeAspect="1"/>
          </p:cNvPicPr>
          <p:nvPr>
            <p:ph idx="1"/>
          </p:nvPr>
        </p:nvPicPr>
        <p:blipFill>
          <a:blip r:embed="rId2"/>
          <a:stretch>
            <a:fillRect/>
          </a:stretch>
        </p:blipFill>
        <p:spPr>
          <a:xfrm>
            <a:off x="1041280" y="1646642"/>
            <a:ext cx="9563100" cy="4076700"/>
          </a:xfrm>
        </p:spPr>
      </p:pic>
      <p:sp>
        <p:nvSpPr>
          <p:cNvPr id="3" name="Footer Placeholder 2">
            <a:extLst>
              <a:ext uri="{FF2B5EF4-FFF2-40B4-BE49-F238E27FC236}">
                <a16:creationId xmlns:a16="http://schemas.microsoft.com/office/drawing/2014/main" id="{1710A7A8-8C0E-46BE-AE24-38EF7ABE1757}"/>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2011123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493E-4CD2-4E06-B9F5-255099F99644}"/>
              </a:ext>
            </a:extLst>
          </p:cNvPr>
          <p:cNvSpPr>
            <a:spLocks noGrp="1"/>
          </p:cNvSpPr>
          <p:nvPr>
            <p:ph type="title"/>
          </p:nvPr>
        </p:nvSpPr>
        <p:spPr/>
        <p:txBody>
          <a:bodyPr/>
          <a:lstStyle/>
          <a:p>
            <a:r>
              <a:rPr lang="en-US">
                <a:cs typeface="Calibri Light"/>
              </a:rPr>
              <a:t>5 and 6. Code:</a:t>
            </a:r>
            <a:endParaRPr lang="en-US"/>
          </a:p>
        </p:txBody>
      </p:sp>
      <p:sp>
        <p:nvSpPr>
          <p:cNvPr id="3" name="Content Placeholder 2">
            <a:extLst>
              <a:ext uri="{FF2B5EF4-FFF2-40B4-BE49-F238E27FC236}">
                <a16:creationId xmlns:a16="http://schemas.microsoft.com/office/drawing/2014/main" id="{1E920A68-2E50-4247-8538-1319F57D5579}"/>
              </a:ext>
            </a:extLst>
          </p:cNvPr>
          <p:cNvSpPr>
            <a:spLocks noGrp="1"/>
          </p:cNvSpPr>
          <p:nvPr>
            <p:ph idx="1"/>
          </p:nvPr>
        </p:nvSpPr>
        <p:spPr>
          <a:xfrm>
            <a:off x="838200" y="1825625"/>
            <a:ext cx="10515600" cy="2223489"/>
          </a:xfrm>
          <a:solidFill>
            <a:schemeClr val="bg1">
              <a:lumMod val="95000"/>
            </a:schemeClr>
          </a:solidFill>
        </p:spPr>
        <p:txBody>
          <a:bodyPr vert="horz" lIns="91440" tIns="45720" rIns="91440" bIns="45720" rtlCol="0" anchor="t">
            <a:normAutofit/>
          </a:bodyPr>
          <a:lstStyle/>
          <a:p>
            <a:r>
              <a:rPr lang="en-US">
                <a:cs typeface="Calibri"/>
              </a:rPr>
              <a:t>Cursor. close()</a:t>
            </a:r>
          </a:p>
          <a:p>
            <a:r>
              <a:rPr lang="en-US">
                <a:cs typeface="Calibri"/>
              </a:rPr>
              <a:t>Connection. close()</a:t>
            </a:r>
          </a:p>
        </p:txBody>
      </p:sp>
      <p:sp>
        <p:nvSpPr>
          <p:cNvPr id="4" name="Footer Placeholder 3">
            <a:extLst>
              <a:ext uri="{FF2B5EF4-FFF2-40B4-BE49-F238E27FC236}">
                <a16:creationId xmlns:a16="http://schemas.microsoft.com/office/drawing/2014/main" id="{E9C4F844-E124-46ED-B1B7-5F8B33A30F57}"/>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41399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social media post&#10;&#10;Description generated with very high confidence">
            <a:extLst>
              <a:ext uri="{FF2B5EF4-FFF2-40B4-BE49-F238E27FC236}">
                <a16:creationId xmlns:a16="http://schemas.microsoft.com/office/drawing/2014/main" id="{F95ADAF5-C76B-44AC-8D04-CEC1537A7EB5}"/>
              </a:ext>
            </a:extLst>
          </p:cNvPr>
          <p:cNvPicPr>
            <a:picLocks noGrp="1" noChangeAspect="1"/>
          </p:cNvPicPr>
          <p:nvPr>
            <p:ph idx="1"/>
          </p:nvPr>
        </p:nvPicPr>
        <p:blipFill>
          <a:blip r:embed="rId2"/>
          <a:stretch>
            <a:fillRect/>
          </a:stretch>
        </p:blipFill>
        <p:spPr>
          <a:xfrm>
            <a:off x="665464" y="891098"/>
            <a:ext cx="10357866" cy="4782658"/>
          </a:xfrm>
        </p:spPr>
      </p:pic>
      <p:sp>
        <p:nvSpPr>
          <p:cNvPr id="5" name="TextBox 4">
            <a:extLst>
              <a:ext uri="{FF2B5EF4-FFF2-40B4-BE49-F238E27FC236}">
                <a16:creationId xmlns:a16="http://schemas.microsoft.com/office/drawing/2014/main" id="{4FE0CEB8-1DAA-4936-AB86-2F05DB3EE543}"/>
              </a:ext>
            </a:extLst>
          </p:cNvPr>
          <p:cNvSpPr txBox="1"/>
          <p:nvPr/>
        </p:nvSpPr>
        <p:spPr>
          <a:xfrm>
            <a:off x="1043796" y="238664"/>
            <a:ext cx="738708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cs typeface="Calibri"/>
              </a:rPr>
              <a:t>Database connection with create query:</a:t>
            </a:r>
            <a:endParaRPr lang="en-US" sz="2400" b="1" u="sng" dirty="0">
              <a:cs typeface="Calibri"/>
            </a:endParaRPr>
          </a:p>
        </p:txBody>
      </p:sp>
      <p:sp>
        <p:nvSpPr>
          <p:cNvPr id="6" name="Footer Placeholder 5">
            <a:extLst>
              <a:ext uri="{FF2B5EF4-FFF2-40B4-BE49-F238E27FC236}">
                <a16:creationId xmlns:a16="http://schemas.microsoft.com/office/drawing/2014/main" id="{60551ABA-E1A9-45E9-BD2B-C31947D52CB6}"/>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3705651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A174B6-F09C-4C0E-A4B6-EFF635FEBE8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a:solidFill>
                  <a:schemeClr val="bg1"/>
                </a:solidFill>
              </a:rPr>
              <a:t>Connection</a:t>
            </a:r>
            <a:r>
              <a:rPr lang="en-US" sz="3200" b="1" kern="1200">
                <a:solidFill>
                  <a:schemeClr val="bg1"/>
                </a:solidFill>
                <a:latin typeface="+mj-lt"/>
                <a:ea typeface="+mj-ea"/>
                <a:cs typeface="+mj-cs"/>
              </a:rPr>
              <a:t> code with Handling Error</a:t>
            </a:r>
          </a:p>
        </p:txBody>
      </p:sp>
      <p:pic>
        <p:nvPicPr>
          <p:cNvPr id="4" name="Picture 4" descr="A screenshot of a social media post&#10;&#10;Description generated with very high confidence">
            <a:extLst>
              <a:ext uri="{FF2B5EF4-FFF2-40B4-BE49-F238E27FC236}">
                <a16:creationId xmlns:a16="http://schemas.microsoft.com/office/drawing/2014/main" id="{08738133-1500-45E8-B6F5-4841CA3C2642}"/>
              </a:ext>
            </a:extLst>
          </p:cNvPr>
          <p:cNvPicPr>
            <a:picLocks noGrp="1" noChangeAspect="1"/>
          </p:cNvPicPr>
          <p:nvPr>
            <p:ph idx="1"/>
          </p:nvPr>
        </p:nvPicPr>
        <p:blipFill>
          <a:blip r:embed="rId2"/>
          <a:stretch>
            <a:fillRect/>
          </a:stretch>
        </p:blipFill>
        <p:spPr>
          <a:xfrm>
            <a:off x="1130802" y="1675227"/>
            <a:ext cx="9930395" cy="4394199"/>
          </a:xfrm>
          <a:prstGeom prst="rect">
            <a:avLst/>
          </a:prstGeom>
        </p:spPr>
      </p:pic>
      <p:sp>
        <p:nvSpPr>
          <p:cNvPr id="5" name="Footer Placeholder 4">
            <a:extLst>
              <a:ext uri="{FF2B5EF4-FFF2-40B4-BE49-F238E27FC236}">
                <a16:creationId xmlns:a16="http://schemas.microsoft.com/office/drawing/2014/main" id="{C363BCAC-FB80-49FA-B90F-5E22209B8894}"/>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37644971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2D806-8C81-44C5-8A68-F1DF1793D4AE}"/>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t>MySQL insert:</a:t>
            </a:r>
          </a:p>
        </p:txBody>
      </p:sp>
      <p:sp>
        <p:nvSpPr>
          <p:cNvPr id="4" name="Footer Placeholder 3">
            <a:extLst>
              <a:ext uri="{FF2B5EF4-FFF2-40B4-BE49-F238E27FC236}">
                <a16:creationId xmlns:a16="http://schemas.microsoft.com/office/drawing/2014/main" id="{EFE31BB6-B20A-46CE-B2ED-A629DD5662ED}"/>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defTabSz="457200">
              <a:spcAft>
                <a:spcPts val="600"/>
              </a:spcAft>
            </a:pPr>
            <a:r>
              <a:rPr lang="en-US" kern="1200">
                <a:solidFill>
                  <a:schemeClr val="tx1">
                    <a:tint val="75000"/>
                  </a:schemeClr>
                </a:solidFill>
                <a:latin typeface="+mn-lt"/>
                <a:ea typeface="+mn-ea"/>
                <a:cs typeface="+mn-cs"/>
              </a:rPr>
              <a:t>shyam khatiwada</a:t>
            </a:r>
          </a:p>
        </p:txBody>
      </p:sp>
      <p:pic>
        <p:nvPicPr>
          <p:cNvPr id="25" name="Picture 25" descr="A screenshot of a social media post&#10;&#10;Description generated with very high confidence">
            <a:extLst>
              <a:ext uri="{FF2B5EF4-FFF2-40B4-BE49-F238E27FC236}">
                <a16:creationId xmlns:a16="http://schemas.microsoft.com/office/drawing/2014/main" id="{2372CA14-EE21-418B-BFC1-6474D6B2FC57}"/>
              </a:ext>
            </a:extLst>
          </p:cNvPr>
          <p:cNvPicPr>
            <a:picLocks noGrp="1" noChangeAspect="1"/>
          </p:cNvPicPr>
          <p:nvPr>
            <p:ph idx="1"/>
          </p:nvPr>
        </p:nvPicPr>
        <p:blipFill>
          <a:blip r:embed="rId2"/>
          <a:stretch>
            <a:fillRect/>
          </a:stretch>
        </p:blipFill>
        <p:spPr>
          <a:xfrm>
            <a:off x="839998" y="1604229"/>
            <a:ext cx="8901741" cy="4765375"/>
          </a:xfrm>
        </p:spPr>
      </p:pic>
    </p:spTree>
    <p:extLst>
      <p:ext uri="{BB962C8B-B14F-4D97-AF65-F5344CB8AC3E}">
        <p14:creationId xmlns:p14="http://schemas.microsoft.com/office/powerpoint/2010/main" val="534304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41BF1-ADC6-408A-B8AA-4A44DB74C520}"/>
              </a:ext>
            </a:extLst>
          </p:cNvPr>
          <p:cNvSpPr>
            <a:spLocks noGrp="1"/>
          </p:cNvSpPr>
          <p:nvPr>
            <p:ph type="title"/>
          </p:nvPr>
        </p:nvSpPr>
        <p:spPr>
          <a:xfrm>
            <a:off x="838200" y="365125"/>
            <a:ext cx="10515600" cy="520431"/>
          </a:xfrm>
        </p:spPr>
        <p:txBody>
          <a:bodyPr>
            <a:normAutofit fontScale="90000"/>
          </a:bodyPr>
          <a:lstStyle/>
          <a:p>
            <a:r>
              <a:rPr lang="en-US">
                <a:cs typeface="Calibri Light"/>
              </a:rPr>
              <a:t>MySQL Update:</a:t>
            </a:r>
            <a:endParaRPr lang="en-US"/>
          </a:p>
        </p:txBody>
      </p:sp>
      <p:pic>
        <p:nvPicPr>
          <p:cNvPr id="5" name="Picture 5" descr="A screenshot of a social media post&#10;&#10;Description generated with very high confidence">
            <a:extLst>
              <a:ext uri="{FF2B5EF4-FFF2-40B4-BE49-F238E27FC236}">
                <a16:creationId xmlns:a16="http://schemas.microsoft.com/office/drawing/2014/main" id="{C784BDD1-9404-4CA3-90EE-CE0807AFB40E}"/>
              </a:ext>
            </a:extLst>
          </p:cNvPr>
          <p:cNvPicPr>
            <a:picLocks noGrp="1" noChangeAspect="1"/>
          </p:cNvPicPr>
          <p:nvPr>
            <p:ph idx="1"/>
          </p:nvPr>
        </p:nvPicPr>
        <p:blipFill>
          <a:blip r:embed="rId2"/>
          <a:stretch>
            <a:fillRect/>
          </a:stretch>
        </p:blipFill>
        <p:spPr>
          <a:xfrm>
            <a:off x="839997" y="1024103"/>
            <a:ext cx="9131779" cy="4804194"/>
          </a:xfrm>
        </p:spPr>
      </p:pic>
      <p:sp>
        <p:nvSpPr>
          <p:cNvPr id="4" name="Footer Placeholder 3">
            <a:extLst>
              <a:ext uri="{FF2B5EF4-FFF2-40B4-BE49-F238E27FC236}">
                <a16:creationId xmlns:a16="http://schemas.microsoft.com/office/drawing/2014/main" id="{DADC520D-7A00-40C1-9D5C-F162EBD76FD1}"/>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304523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D875D-16CE-4372-B39C-D8DE245DB6A8}"/>
              </a:ext>
            </a:extLst>
          </p:cNvPr>
          <p:cNvSpPr>
            <a:spLocks noGrp="1"/>
          </p:cNvSpPr>
          <p:nvPr>
            <p:ph type="title"/>
          </p:nvPr>
        </p:nvSpPr>
        <p:spPr>
          <a:xfrm>
            <a:off x="838200" y="365125"/>
            <a:ext cx="10515600" cy="621073"/>
          </a:xfrm>
        </p:spPr>
        <p:txBody>
          <a:bodyPr>
            <a:normAutofit fontScale="90000"/>
          </a:bodyPr>
          <a:lstStyle/>
          <a:p>
            <a:r>
              <a:rPr lang="en-US">
                <a:cs typeface="Calibri Light"/>
              </a:rPr>
              <a:t>MySQL Delete:</a:t>
            </a:r>
            <a:endParaRPr lang="en-US"/>
          </a:p>
        </p:txBody>
      </p:sp>
      <p:pic>
        <p:nvPicPr>
          <p:cNvPr id="5" name="Picture 5" descr="A screenshot of a social media post&#10;&#10;Description generated with very high confidence">
            <a:extLst>
              <a:ext uri="{FF2B5EF4-FFF2-40B4-BE49-F238E27FC236}">
                <a16:creationId xmlns:a16="http://schemas.microsoft.com/office/drawing/2014/main" id="{7FB07885-0A74-4C47-A98B-252C4C18B0BD}"/>
              </a:ext>
            </a:extLst>
          </p:cNvPr>
          <p:cNvPicPr>
            <a:picLocks noGrp="1" noChangeAspect="1"/>
          </p:cNvPicPr>
          <p:nvPr>
            <p:ph idx="1"/>
          </p:nvPr>
        </p:nvPicPr>
        <p:blipFill>
          <a:blip r:embed="rId2"/>
          <a:stretch>
            <a:fillRect/>
          </a:stretch>
        </p:blipFill>
        <p:spPr>
          <a:xfrm>
            <a:off x="834786" y="1167967"/>
            <a:ext cx="9214089" cy="4962165"/>
          </a:xfrm>
        </p:spPr>
      </p:pic>
      <p:sp>
        <p:nvSpPr>
          <p:cNvPr id="4" name="Footer Placeholder 3">
            <a:extLst>
              <a:ext uri="{FF2B5EF4-FFF2-40B4-BE49-F238E27FC236}">
                <a16:creationId xmlns:a16="http://schemas.microsoft.com/office/drawing/2014/main" id="{00E2F3A7-A74D-4D3F-AA0C-B203976844FE}"/>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2849599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458C8-38C5-4151-9DB0-8720EBA5793C}"/>
              </a:ext>
            </a:extLst>
          </p:cNvPr>
          <p:cNvSpPr>
            <a:spLocks noGrp="1"/>
          </p:cNvSpPr>
          <p:nvPr>
            <p:ph type="title"/>
          </p:nvPr>
        </p:nvSpPr>
        <p:spPr>
          <a:xfrm>
            <a:off x="838200" y="365125"/>
            <a:ext cx="10515600" cy="621073"/>
          </a:xfrm>
        </p:spPr>
        <p:txBody>
          <a:bodyPr>
            <a:normAutofit fontScale="90000"/>
          </a:bodyPr>
          <a:lstStyle/>
          <a:p>
            <a:r>
              <a:rPr lang="en-US">
                <a:cs typeface="Calibri Light"/>
              </a:rPr>
              <a:t>MySQL select</a:t>
            </a:r>
            <a:endParaRPr lang="en-US"/>
          </a:p>
        </p:txBody>
      </p:sp>
      <p:sp>
        <p:nvSpPr>
          <p:cNvPr id="3" name="Content Placeholder 2">
            <a:extLst>
              <a:ext uri="{FF2B5EF4-FFF2-40B4-BE49-F238E27FC236}">
                <a16:creationId xmlns:a16="http://schemas.microsoft.com/office/drawing/2014/main" id="{8EC1FE60-11DC-42E9-AAB1-709957E94608}"/>
              </a:ext>
            </a:extLst>
          </p:cNvPr>
          <p:cNvSpPr>
            <a:spLocks noGrp="1"/>
          </p:cNvSpPr>
          <p:nvPr>
            <p:ph idx="1"/>
          </p:nvPr>
        </p:nvSpPr>
        <p:spPr>
          <a:xfrm>
            <a:off x="838200" y="1149889"/>
            <a:ext cx="10515600" cy="4725149"/>
          </a:xfrm>
          <a:solidFill>
            <a:schemeClr val="bg1"/>
          </a:solidFill>
        </p:spPr>
        <p:txBody>
          <a:bodyPr vert="horz" lIns="91440" tIns="45720" rIns="91440" bIns="45720" rtlCol="0" anchor="t">
            <a:normAutofit/>
          </a:bodyPr>
          <a:lstStyle/>
          <a:p>
            <a:r>
              <a:rPr lang="en-US" sz="2400">
                <a:cs typeface="Calibri"/>
              </a:rPr>
              <a:t>Executing select Query is different from other statement because unlike others select query will select and returns the data.</a:t>
            </a:r>
          </a:p>
          <a:p>
            <a:r>
              <a:rPr lang="en-US" sz="2400">
                <a:cs typeface="Calibri"/>
              </a:rPr>
              <a:t>So inorder to receive the data and fetch them we must make a variable to hold the data and call the </a:t>
            </a:r>
            <a:r>
              <a:rPr lang="en-US" sz="2400" b="1" u="sng">
                <a:cs typeface="Calibri"/>
              </a:rPr>
              <a:t>fetch method</a:t>
            </a:r>
            <a:r>
              <a:rPr lang="en-US" sz="2400">
                <a:cs typeface="Calibri"/>
              </a:rPr>
              <a:t>.</a:t>
            </a:r>
          </a:p>
          <a:p>
            <a:endParaRPr lang="en-US" dirty="0">
              <a:cs typeface="Calibri"/>
            </a:endParaRPr>
          </a:p>
          <a:p>
            <a:pPr lvl="1"/>
            <a:r>
              <a:rPr lang="en-US">
                <a:cs typeface="Calibri"/>
              </a:rPr>
              <a:t>fetchone() - to fetch single record</a:t>
            </a:r>
          </a:p>
          <a:p>
            <a:pPr lvl="1"/>
            <a:r>
              <a:rPr lang="en-US">
                <a:cs typeface="Calibri"/>
              </a:rPr>
              <a:t>fetchall() - to fetch all the record</a:t>
            </a:r>
          </a:p>
          <a:p>
            <a:pPr lvl="1"/>
            <a:r>
              <a:rPr lang="en-US">
                <a:cs typeface="Calibri"/>
              </a:rPr>
              <a:t>fetchmany(n) - to fetch n numbers of record.</a:t>
            </a:r>
          </a:p>
          <a:p>
            <a:pPr lvl="2"/>
            <a:r>
              <a:rPr lang="en-US">
                <a:cs typeface="Calibri"/>
              </a:rPr>
              <a:t>cursor.execute('select query'</a:t>
            </a:r>
            <a:r>
              <a:rPr lang="en-US" dirty="0">
                <a:cs typeface="Calibri"/>
              </a:rPr>
              <a:t>)</a:t>
            </a:r>
          </a:p>
          <a:p>
            <a:pPr lvl="2"/>
            <a:r>
              <a:rPr lang="en-US">
                <a:cs typeface="Calibri"/>
              </a:rPr>
              <a:t>Records=cursor.fetchall()</a:t>
            </a:r>
            <a:endParaRPr lang="en-US" dirty="0">
              <a:cs typeface="Calibri"/>
            </a:endParaRPr>
          </a:p>
          <a:p>
            <a:pPr lvl="2"/>
            <a:endParaRPr lang="en-US" dirty="0">
              <a:cs typeface="Calibri"/>
            </a:endParaRPr>
          </a:p>
          <a:p>
            <a:pPr lvl="1"/>
            <a:endParaRPr lang="en-US" dirty="0">
              <a:cs typeface="Calibri"/>
            </a:endParaRPr>
          </a:p>
          <a:p>
            <a:pPr marL="457200" lvl="1" indent="0">
              <a:buNone/>
            </a:pPr>
            <a:endParaRPr lang="en-US" dirty="0">
              <a:cs typeface="Calibri"/>
            </a:endParaRPr>
          </a:p>
          <a:p>
            <a:pPr lvl="1"/>
            <a:endParaRPr lang="en-US" dirty="0">
              <a:cs typeface="Calibri"/>
            </a:endParaRPr>
          </a:p>
        </p:txBody>
      </p:sp>
      <p:sp>
        <p:nvSpPr>
          <p:cNvPr id="4" name="Footer Placeholder 3">
            <a:extLst>
              <a:ext uri="{FF2B5EF4-FFF2-40B4-BE49-F238E27FC236}">
                <a16:creationId xmlns:a16="http://schemas.microsoft.com/office/drawing/2014/main" id="{2BF58DA4-214E-414E-BE9E-7FEA138AB72E}"/>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3292859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C02C6-1A16-4FF4-9F75-536503A6A012}"/>
              </a:ext>
            </a:extLst>
          </p:cNvPr>
          <p:cNvSpPr>
            <a:spLocks noGrp="1"/>
          </p:cNvSpPr>
          <p:nvPr>
            <p:ph type="title"/>
          </p:nvPr>
        </p:nvSpPr>
        <p:spPr>
          <a:xfrm>
            <a:off x="838200" y="365125"/>
            <a:ext cx="4822167" cy="362281"/>
          </a:xfrm>
        </p:spPr>
        <p:txBody>
          <a:bodyPr>
            <a:normAutofit fontScale="90000"/>
          </a:bodyPr>
          <a:lstStyle/>
          <a:p>
            <a:r>
              <a:rPr lang="en-US">
                <a:cs typeface="Calibri Light"/>
              </a:rPr>
              <a:t>MySQL select:</a:t>
            </a:r>
            <a:endParaRPr lang="en-US"/>
          </a:p>
        </p:txBody>
      </p:sp>
      <p:pic>
        <p:nvPicPr>
          <p:cNvPr id="5" name="Picture 5" descr="A screenshot of a social media post&#10;&#10;Description generated with very high confidence">
            <a:extLst>
              <a:ext uri="{FF2B5EF4-FFF2-40B4-BE49-F238E27FC236}">
                <a16:creationId xmlns:a16="http://schemas.microsoft.com/office/drawing/2014/main" id="{CB60F41D-AF44-4250-9800-0229DBCB13E1}"/>
              </a:ext>
            </a:extLst>
          </p:cNvPr>
          <p:cNvPicPr>
            <a:picLocks noGrp="1" noChangeAspect="1"/>
          </p:cNvPicPr>
          <p:nvPr>
            <p:ph idx="1"/>
          </p:nvPr>
        </p:nvPicPr>
        <p:blipFill>
          <a:blip r:embed="rId2"/>
          <a:stretch>
            <a:fillRect/>
          </a:stretch>
        </p:blipFill>
        <p:spPr>
          <a:xfrm>
            <a:off x="940711" y="948607"/>
            <a:ext cx="8815332" cy="5228356"/>
          </a:xfrm>
        </p:spPr>
      </p:pic>
      <p:sp>
        <p:nvSpPr>
          <p:cNvPr id="4" name="Footer Placeholder 3">
            <a:extLst>
              <a:ext uri="{FF2B5EF4-FFF2-40B4-BE49-F238E27FC236}">
                <a16:creationId xmlns:a16="http://schemas.microsoft.com/office/drawing/2014/main" id="{06DA3A65-CF43-4320-ACA9-C7291DCE6164}"/>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3410571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3B22-3D29-4FA6-A0A1-DD6A83D2D572}"/>
              </a:ext>
            </a:extLst>
          </p:cNvPr>
          <p:cNvSpPr>
            <a:spLocks noGrp="1"/>
          </p:cNvSpPr>
          <p:nvPr>
            <p:ph type="title"/>
          </p:nvPr>
        </p:nvSpPr>
        <p:spPr>
          <a:xfrm>
            <a:off x="838200" y="365125"/>
            <a:ext cx="10515600" cy="721714"/>
          </a:xfrm>
        </p:spPr>
        <p:txBody>
          <a:bodyPr/>
          <a:lstStyle/>
          <a:p>
            <a:r>
              <a:rPr lang="en-US" dirty="0">
                <a:cs typeface="Calibri Light"/>
              </a:rPr>
              <a:t>Parameterized Query in Python:</a:t>
            </a:r>
            <a:endParaRPr lang="en-US" dirty="0"/>
          </a:p>
        </p:txBody>
      </p:sp>
      <p:sp>
        <p:nvSpPr>
          <p:cNvPr id="3" name="Content Placeholder 2">
            <a:extLst>
              <a:ext uri="{FF2B5EF4-FFF2-40B4-BE49-F238E27FC236}">
                <a16:creationId xmlns:a16="http://schemas.microsoft.com/office/drawing/2014/main" id="{ED5E4326-3855-4A53-8034-6F41EF2B219B}"/>
              </a:ext>
            </a:extLst>
          </p:cNvPr>
          <p:cNvSpPr>
            <a:spLocks noGrp="1"/>
          </p:cNvSpPr>
          <p:nvPr>
            <p:ph idx="1"/>
          </p:nvPr>
        </p:nvSpPr>
        <p:spPr>
          <a:xfrm>
            <a:off x="838200" y="1250531"/>
            <a:ext cx="10515600" cy="4351338"/>
          </a:xfrm>
          <a:solidFill>
            <a:schemeClr val="bg1">
              <a:lumMod val="95000"/>
            </a:schemeClr>
          </a:solidFill>
        </p:spPr>
        <p:txBody>
          <a:bodyPr vert="horz" lIns="91440" tIns="45720" rIns="91440" bIns="45720" rtlCol="0" anchor="t">
            <a:normAutofit lnSpcReduction="10000"/>
          </a:bodyPr>
          <a:lstStyle/>
          <a:p>
            <a:r>
              <a:rPr lang="en-US" sz="2400" dirty="0">
                <a:ea typeface="+mn-lt"/>
                <a:cs typeface="+mn-lt"/>
              </a:rPr>
              <a:t>A parameterized query is a </a:t>
            </a:r>
            <a:r>
              <a:rPr lang="en-US" sz="2400" b="1" dirty="0">
                <a:ea typeface="+mn-lt"/>
                <a:cs typeface="+mn-lt"/>
              </a:rPr>
              <a:t>query in which placeholders used for parameters and the parameter values supplied at execution time</a:t>
            </a:r>
            <a:r>
              <a:rPr lang="en-US" sz="2400" dirty="0">
                <a:ea typeface="+mn-lt"/>
                <a:cs typeface="+mn-lt"/>
              </a:rPr>
              <a:t>. That means parameterized query gets compiled only once.</a:t>
            </a:r>
          </a:p>
          <a:p>
            <a:r>
              <a:rPr lang="en-US" dirty="0">
                <a:ea typeface="+mn-lt"/>
                <a:cs typeface="+mn-lt"/>
              </a:rPr>
              <a:t>Let’s see the example of a parameterized query:</a:t>
            </a:r>
            <a:endParaRPr lang="en-US" dirty="0">
              <a:cs typeface="Calibri"/>
            </a:endParaRPr>
          </a:p>
          <a:p>
            <a:r>
              <a:rPr lang="en-US" b="1" dirty="0" err="1">
                <a:solidFill>
                  <a:srgbClr val="FF0000"/>
                </a:solidFill>
                <a:ea typeface="+mn-lt"/>
                <a:cs typeface="+mn-lt"/>
              </a:rPr>
              <a:t>sql_parameterized_query</a:t>
            </a:r>
            <a:r>
              <a:rPr lang="en-US" b="1" dirty="0">
                <a:solidFill>
                  <a:srgbClr val="FF0000"/>
                </a:solidFill>
                <a:ea typeface="+mn-lt"/>
                <a:cs typeface="+mn-lt"/>
              </a:rPr>
              <a:t> = """Update employee set Salary = %s where id = %s""</a:t>
            </a:r>
            <a:r>
              <a:rPr lang="en-US" dirty="0">
                <a:ea typeface="+mn-lt"/>
                <a:cs typeface="+mn-lt"/>
              </a:rPr>
              <a:t>"</a:t>
            </a:r>
            <a:endParaRPr lang="en-US" dirty="0"/>
          </a:p>
          <a:p>
            <a:r>
              <a:rPr lang="en-US" sz="2400" dirty="0">
                <a:ea typeface="+mn-lt"/>
                <a:cs typeface="+mn-lt"/>
              </a:rPr>
              <a:t>As you can see, we are passing a parameter (%s) for the values. You must supply values in place of the placeholders (%s) before you can execute this query using a </a:t>
            </a:r>
            <a:r>
              <a:rPr lang="en-US" sz="2400" b="1" dirty="0">
                <a:ea typeface="+mn-lt"/>
                <a:cs typeface="+mn-lt"/>
              </a:rPr>
              <a:t>Prepared Statement</a:t>
            </a:r>
            <a:r>
              <a:rPr lang="en-US" sz="2400" dirty="0">
                <a:ea typeface="+mn-lt"/>
                <a:cs typeface="+mn-lt"/>
              </a:rPr>
              <a:t>. Here we provide python variables at the position of the placeholder.</a:t>
            </a:r>
          </a:p>
          <a:p>
            <a:r>
              <a:rPr lang="en-US" sz="2400" dirty="0">
                <a:ea typeface="+mn-lt"/>
                <a:cs typeface="+mn-lt"/>
              </a:rPr>
              <a:t>Sometimes it is more convenient to use a parameterized Query or prepared statement for sending SQL queries to the database.</a:t>
            </a:r>
            <a:endParaRPr lang="en-US" sz="2400" dirty="0">
              <a:cs typeface="Calibri"/>
            </a:endParaRPr>
          </a:p>
        </p:txBody>
      </p:sp>
      <p:sp>
        <p:nvSpPr>
          <p:cNvPr id="4" name="Footer Placeholder 3">
            <a:extLst>
              <a:ext uri="{FF2B5EF4-FFF2-40B4-BE49-F238E27FC236}">
                <a16:creationId xmlns:a16="http://schemas.microsoft.com/office/drawing/2014/main" id="{7D0989EF-E889-4D6C-BBD3-54603A76F0AE}"/>
              </a:ext>
            </a:extLst>
          </p:cNvPr>
          <p:cNvSpPr>
            <a:spLocks noGrp="1"/>
          </p:cNvSpPr>
          <p:nvPr>
            <p:ph type="ftr" sz="quarter" idx="11"/>
          </p:nvPr>
        </p:nvSpPr>
        <p:spPr/>
        <p:txBody>
          <a:bodyPr/>
          <a:lstStyle/>
          <a:p>
            <a:r>
              <a:rPr lang="en-US" dirty="0" err="1"/>
              <a:t>shyam</a:t>
            </a:r>
            <a:r>
              <a:rPr lang="en-US" dirty="0"/>
              <a:t> </a:t>
            </a:r>
            <a:r>
              <a:rPr lang="en-US" dirty="0" err="1"/>
              <a:t>khatiwada</a:t>
            </a:r>
          </a:p>
        </p:txBody>
      </p:sp>
    </p:spTree>
    <p:extLst>
      <p:ext uri="{BB962C8B-B14F-4D97-AF65-F5344CB8AC3E}">
        <p14:creationId xmlns:p14="http://schemas.microsoft.com/office/powerpoint/2010/main" val="15763633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D57A4-7CF4-453F-B908-020A0DFE7E0B}"/>
              </a:ext>
            </a:extLst>
          </p:cNvPr>
          <p:cNvSpPr>
            <a:spLocks noGrp="1"/>
          </p:cNvSpPr>
          <p:nvPr>
            <p:ph type="title"/>
          </p:nvPr>
        </p:nvSpPr>
        <p:spPr>
          <a:xfrm>
            <a:off x="838200" y="365125"/>
            <a:ext cx="10515600" cy="779224"/>
          </a:xfrm>
        </p:spPr>
        <p:txBody>
          <a:bodyPr/>
          <a:lstStyle/>
          <a:p>
            <a:r>
              <a:rPr lang="en-US">
                <a:cs typeface="Calibri Light"/>
              </a:rPr>
              <a:t>Code:</a:t>
            </a:r>
            <a:endParaRPr lang="en-US" dirty="0">
              <a:cs typeface="Calibri Light"/>
            </a:endParaRPr>
          </a:p>
        </p:txBody>
      </p:sp>
      <p:pic>
        <p:nvPicPr>
          <p:cNvPr id="5" name="Picture 5" descr="A screenshot of a social media post&#10;&#10;Description generated with very high confidence">
            <a:extLst>
              <a:ext uri="{FF2B5EF4-FFF2-40B4-BE49-F238E27FC236}">
                <a16:creationId xmlns:a16="http://schemas.microsoft.com/office/drawing/2014/main" id="{4E1BAB13-42DA-4DE4-AE0F-6D4E5D73DD74}"/>
              </a:ext>
            </a:extLst>
          </p:cNvPr>
          <p:cNvPicPr>
            <a:picLocks noGrp="1" noChangeAspect="1"/>
          </p:cNvPicPr>
          <p:nvPr>
            <p:ph idx="1"/>
          </p:nvPr>
        </p:nvPicPr>
        <p:blipFill>
          <a:blip r:embed="rId2"/>
          <a:stretch>
            <a:fillRect/>
          </a:stretch>
        </p:blipFill>
        <p:spPr>
          <a:xfrm>
            <a:off x="422784" y="1441944"/>
            <a:ext cx="7953375" cy="4428585"/>
          </a:xfrm>
        </p:spPr>
      </p:pic>
      <p:sp>
        <p:nvSpPr>
          <p:cNvPr id="4" name="Footer Placeholder 3">
            <a:extLst>
              <a:ext uri="{FF2B5EF4-FFF2-40B4-BE49-F238E27FC236}">
                <a16:creationId xmlns:a16="http://schemas.microsoft.com/office/drawing/2014/main" id="{35D568A7-DAD0-438F-A8FA-D8B7DA53A510}"/>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3567868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F8124D-0ACC-4E2D-BD1E-5AA4A880D410}"/>
              </a:ext>
            </a:extLst>
          </p:cNvPr>
          <p:cNvSpPr>
            <a:spLocks noGrp="1"/>
          </p:cNvSpPr>
          <p:nvPr>
            <p:ph type="title"/>
          </p:nvPr>
        </p:nvSpPr>
        <p:spPr>
          <a:xfrm>
            <a:off x="838200" y="585216"/>
            <a:ext cx="10515600" cy="1325563"/>
          </a:xfrm>
        </p:spPr>
        <p:txBody>
          <a:bodyPr>
            <a:normAutofit/>
          </a:bodyPr>
          <a:lstStyle/>
          <a:p>
            <a:r>
              <a:rPr lang="en-US">
                <a:solidFill>
                  <a:srgbClr val="FFFFFF"/>
                </a:solidFill>
                <a:cs typeface="Calibri Light"/>
              </a:rPr>
              <a:t>Database...</a:t>
            </a:r>
            <a:endParaRPr lang="en-US">
              <a:solidFill>
                <a:srgbClr val="FFFFFF"/>
              </a:solidFill>
            </a:endParaRPr>
          </a:p>
        </p:txBody>
      </p:sp>
      <p:pic>
        <p:nvPicPr>
          <p:cNvPr id="4" name="Picture 4" descr="A picture containing bird&#10;&#10;Description generated with very high confidence">
            <a:extLst>
              <a:ext uri="{FF2B5EF4-FFF2-40B4-BE49-F238E27FC236}">
                <a16:creationId xmlns:a16="http://schemas.microsoft.com/office/drawing/2014/main" id="{F7E2A288-682F-44D2-B8E0-0F19CB76388D}"/>
              </a:ext>
            </a:extLst>
          </p:cNvPr>
          <p:cNvPicPr>
            <a:picLocks noChangeAspect="1"/>
          </p:cNvPicPr>
          <p:nvPr/>
        </p:nvPicPr>
        <p:blipFill rotWithShape="1">
          <a:blip r:embed="rId2"/>
          <a:srcRect l="5125" r="5424" b="-3"/>
          <a:stretch/>
        </p:blipFill>
        <p:spPr>
          <a:xfrm>
            <a:off x="841248" y="2516777"/>
            <a:ext cx="6236208" cy="3660185"/>
          </a:xfrm>
          <a:prstGeom prst="rect">
            <a:avLst/>
          </a:prstGeom>
        </p:spPr>
      </p:pic>
      <p:sp>
        <p:nvSpPr>
          <p:cNvPr id="3" name="Footer Placeholder 2">
            <a:extLst>
              <a:ext uri="{FF2B5EF4-FFF2-40B4-BE49-F238E27FC236}">
                <a16:creationId xmlns:a16="http://schemas.microsoft.com/office/drawing/2014/main" id="{C6007947-CC3C-4AFC-8D51-15E4B50B9B09}"/>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13128873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44719-0CB9-4A95-A40A-1EC53CABF8BD}"/>
              </a:ext>
            </a:extLst>
          </p:cNvPr>
          <p:cNvSpPr>
            <a:spLocks noGrp="1"/>
          </p:cNvSpPr>
          <p:nvPr>
            <p:ph type="title"/>
          </p:nvPr>
        </p:nvSpPr>
        <p:spPr/>
        <p:txBody>
          <a:bodyPr/>
          <a:lstStyle/>
          <a:p>
            <a:r>
              <a:rPr lang="en-US">
                <a:cs typeface="Calibri Light"/>
              </a:rPr>
              <a:t>Code:</a:t>
            </a:r>
            <a:endParaRPr lang="en-US"/>
          </a:p>
        </p:txBody>
      </p:sp>
      <p:pic>
        <p:nvPicPr>
          <p:cNvPr id="5" name="Picture 5" descr="A screenshot of a cell phone&#10;&#10;Description generated with very high confidence">
            <a:extLst>
              <a:ext uri="{FF2B5EF4-FFF2-40B4-BE49-F238E27FC236}">
                <a16:creationId xmlns:a16="http://schemas.microsoft.com/office/drawing/2014/main" id="{7811B725-2C77-4196-84B8-18CE11B7A02D}"/>
              </a:ext>
            </a:extLst>
          </p:cNvPr>
          <p:cNvPicPr>
            <a:picLocks noGrp="1" noChangeAspect="1"/>
          </p:cNvPicPr>
          <p:nvPr>
            <p:ph idx="1"/>
          </p:nvPr>
        </p:nvPicPr>
        <p:blipFill>
          <a:blip r:embed="rId2"/>
          <a:stretch>
            <a:fillRect/>
          </a:stretch>
        </p:blipFill>
        <p:spPr>
          <a:xfrm>
            <a:off x="762000" y="1682495"/>
            <a:ext cx="5132716" cy="1949031"/>
          </a:xfrm>
        </p:spPr>
      </p:pic>
      <p:sp>
        <p:nvSpPr>
          <p:cNvPr id="4" name="Footer Placeholder 3">
            <a:extLst>
              <a:ext uri="{FF2B5EF4-FFF2-40B4-BE49-F238E27FC236}">
                <a16:creationId xmlns:a16="http://schemas.microsoft.com/office/drawing/2014/main" id="{B144F429-2F39-4DBC-9D44-2AE437412B70}"/>
              </a:ext>
            </a:extLst>
          </p:cNvPr>
          <p:cNvSpPr>
            <a:spLocks noGrp="1"/>
          </p:cNvSpPr>
          <p:nvPr>
            <p:ph type="ftr" sz="quarter" idx="11"/>
          </p:nvPr>
        </p:nvSpPr>
        <p:spPr/>
        <p:txBody>
          <a:bodyPr/>
          <a:lstStyle/>
          <a:p>
            <a:r>
              <a:rPr lang="en-US"/>
              <a:t>shyam khatiwada</a:t>
            </a:r>
          </a:p>
        </p:txBody>
      </p:sp>
      <p:sp>
        <p:nvSpPr>
          <p:cNvPr id="6" name="TextBox 5">
            <a:extLst>
              <a:ext uri="{FF2B5EF4-FFF2-40B4-BE49-F238E27FC236}">
                <a16:creationId xmlns:a16="http://schemas.microsoft.com/office/drawing/2014/main" id="{2C5491C8-F6ED-41C1-A02A-516B7B4A31C3}"/>
              </a:ext>
            </a:extLst>
          </p:cNvPr>
          <p:cNvSpPr txBox="1"/>
          <p:nvPr/>
        </p:nvSpPr>
        <p:spPr>
          <a:xfrm>
            <a:off x="5745193" y="1360098"/>
            <a:ext cx="5633048" cy="2769989"/>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cs typeface="Calibri"/>
              </a:rPr>
              <a:t>Format:</a:t>
            </a:r>
          </a:p>
          <a:p>
            <a:r>
              <a:rPr lang="en-US" sz="2000" u="sng">
                <a:cs typeface="Calibri"/>
              </a:rPr>
              <a:t>Query='select * from employee where id=%s'</a:t>
            </a:r>
          </a:p>
          <a:p>
            <a:endParaRPr lang="en-US" dirty="0">
              <a:cs typeface="Calibri"/>
            </a:endParaRPr>
          </a:p>
          <a:p>
            <a:r>
              <a:rPr lang="en-US" sz="2000" dirty="0">
                <a:cs typeface="Calibri"/>
              </a:rPr>
              <a:t>We </a:t>
            </a:r>
            <a:r>
              <a:rPr lang="en-US" sz="2000">
                <a:cs typeface="Calibri"/>
              </a:rPr>
              <a:t>must</a:t>
            </a:r>
            <a:r>
              <a:rPr lang="en-US" sz="2000" dirty="0">
                <a:cs typeface="Calibri"/>
              </a:rPr>
              <a:t> pass the value </a:t>
            </a:r>
            <a:r>
              <a:rPr lang="en-US" sz="2000">
                <a:cs typeface="Calibri"/>
              </a:rPr>
              <a:t>at the time of calling execute method.</a:t>
            </a:r>
            <a:endParaRPr lang="en-US" sz="2000" dirty="0">
              <a:cs typeface="Calibri"/>
            </a:endParaRPr>
          </a:p>
          <a:p>
            <a:r>
              <a:rPr lang="en-US" u="sng">
                <a:cs typeface="Calibri"/>
              </a:rPr>
              <a:t>Cur.execute(Query,(value,))</a:t>
            </a:r>
          </a:p>
          <a:p>
            <a:endParaRPr lang="en-US" dirty="0">
              <a:cs typeface="Calibri"/>
            </a:endParaRPr>
          </a:p>
          <a:p>
            <a:r>
              <a:rPr lang="en-US" dirty="0">
                <a:cs typeface="Calibri"/>
              </a:rPr>
              <a:t>Remember: value must be passed in the form ot tuple and </a:t>
            </a:r>
            <a:r>
              <a:rPr lang="en-US">
                <a:cs typeface="Calibri"/>
              </a:rPr>
              <a:t>If there is single value, don't forget to mention comma.</a:t>
            </a:r>
          </a:p>
        </p:txBody>
      </p:sp>
    </p:spTree>
    <p:extLst>
      <p:ext uri="{BB962C8B-B14F-4D97-AF65-F5344CB8AC3E}">
        <p14:creationId xmlns:p14="http://schemas.microsoft.com/office/powerpoint/2010/main" val="34649088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45489-919D-45C6-8223-5FFF9A76073A}"/>
              </a:ext>
            </a:extLst>
          </p:cNvPr>
          <p:cNvSpPr>
            <a:spLocks noGrp="1"/>
          </p:cNvSpPr>
          <p:nvPr>
            <p:ph type="title"/>
          </p:nvPr>
        </p:nvSpPr>
        <p:spPr>
          <a:xfrm>
            <a:off x="838200" y="365125"/>
            <a:ext cx="10515600" cy="851111"/>
          </a:xfrm>
        </p:spPr>
        <p:txBody>
          <a:bodyPr/>
          <a:lstStyle/>
          <a:p>
            <a:r>
              <a:rPr lang="en-US" dirty="0">
                <a:solidFill>
                  <a:srgbClr val="00B050"/>
                </a:solidFill>
                <a:cs typeface="Calibri Light"/>
              </a:rPr>
              <a:t>Task 1 Database:</a:t>
            </a:r>
            <a:endParaRPr lang="en-US" dirty="0">
              <a:solidFill>
                <a:srgbClr val="00B050"/>
              </a:solidFill>
            </a:endParaRPr>
          </a:p>
        </p:txBody>
      </p:sp>
      <p:sp>
        <p:nvSpPr>
          <p:cNvPr id="3" name="Content Placeholder 2">
            <a:extLst>
              <a:ext uri="{FF2B5EF4-FFF2-40B4-BE49-F238E27FC236}">
                <a16:creationId xmlns:a16="http://schemas.microsoft.com/office/drawing/2014/main" id="{D8701522-351A-4435-BABE-4E68DC77C9EB}"/>
              </a:ext>
            </a:extLst>
          </p:cNvPr>
          <p:cNvSpPr>
            <a:spLocks noGrp="1"/>
          </p:cNvSpPr>
          <p:nvPr>
            <p:ph idx="1"/>
          </p:nvPr>
        </p:nvSpPr>
        <p:spPr>
          <a:xfrm>
            <a:off x="838200" y="1293663"/>
            <a:ext cx="10515600" cy="3776244"/>
          </a:xfrm>
          <a:solidFill>
            <a:schemeClr val="bg1">
              <a:lumMod val="95000"/>
            </a:schemeClr>
          </a:solidFill>
        </p:spPr>
        <p:txBody>
          <a:bodyPr vert="horz" lIns="91440" tIns="45720" rIns="91440" bIns="45720" rtlCol="0" anchor="t">
            <a:normAutofit/>
          </a:bodyPr>
          <a:lstStyle/>
          <a:p>
            <a:r>
              <a:rPr lang="en-US" dirty="0">
                <a:cs typeface="Calibri"/>
              </a:rPr>
              <a:t>Create a console application that performs CRUD operation on the database.</a:t>
            </a:r>
          </a:p>
          <a:p>
            <a:pPr lvl="1"/>
            <a:r>
              <a:rPr lang="en-US" dirty="0">
                <a:cs typeface="Calibri"/>
              </a:rPr>
              <a:t>First create database and table in MySQL.</a:t>
            </a:r>
          </a:p>
          <a:p>
            <a:pPr lvl="2"/>
            <a:r>
              <a:rPr lang="en-US" sz="2400" dirty="0">
                <a:cs typeface="Calibri"/>
              </a:rPr>
              <a:t>Database name --&gt; </a:t>
            </a:r>
            <a:r>
              <a:rPr lang="en-US" sz="2400" dirty="0" err="1">
                <a:cs typeface="Calibri"/>
              </a:rPr>
              <a:t>softwarica</a:t>
            </a:r>
            <a:endParaRPr lang="en-US" sz="2400" dirty="0">
              <a:cs typeface="Calibri"/>
            </a:endParaRPr>
          </a:p>
          <a:p>
            <a:pPr lvl="2"/>
            <a:r>
              <a:rPr lang="en-US" sz="2400" dirty="0">
                <a:cs typeface="Calibri"/>
              </a:rPr>
              <a:t>Table name  --&gt; Student</a:t>
            </a:r>
          </a:p>
          <a:p>
            <a:pPr lvl="1"/>
            <a:r>
              <a:rPr lang="en-US" dirty="0">
                <a:cs typeface="Calibri"/>
              </a:rPr>
              <a:t>Perform insert, update, delete and retrieve(select) operation.</a:t>
            </a:r>
          </a:p>
          <a:p>
            <a:pPr lvl="1"/>
            <a:r>
              <a:rPr lang="en-US" dirty="0">
                <a:cs typeface="Calibri"/>
              </a:rPr>
              <a:t>Try to make menu driven program.</a:t>
            </a:r>
          </a:p>
          <a:p>
            <a:endParaRPr lang="en-US" sz="1600" dirty="0">
              <a:cs typeface="Calibri"/>
            </a:endParaRPr>
          </a:p>
          <a:p>
            <a:r>
              <a:rPr lang="en-US" sz="1600" dirty="0">
                <a:cs typeface="Calibri"/>
              </a:rPr>
              <a:t>Note: solution is available in LMS</a:t>
            </a:r>
          </a:p>
        </p:txBody>
      </p:sp>
      <p:sp>
        <p:nvSpPr>
          <p:cNvPr id="4" name="Footer Placeholder 3">
            <a:extLst>
              <a:ext uri="{FF2B5EF4-FFF2-40B4-BE49-F238E27FC236}">
                <a16:creationId xmlns:a16="http://schemas.microsoft.com/office/drawing/2014/main" id="{EA7176E8-41D2-48EA-8CD2-0AECF151E162}"/>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2772031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D4EA7A-F391-460C-B66E-24974C985FB2}"/>
              </a:ext>
            </a:extLst>
          </p:cNvPr>
          <p:cNvSpPr>
            <a:spLocks noGrp="1"/>
          </p:cNvSpPr>
          <p:nvPr>
            <p:ph type="title"/>
          </p:nvPr>
        </p:nvSpPr>
        <p:spPr>
          <a:xfrm>
            <a:off x="838200" y="585216"/>
            <a:ext cx="10515600" cy="1325563"/>
          </a:xfrm>
        </p:spPr>
        <p:txBody>
          <a:bodyPr vert="horz" lIns="91440" tIns="45720" rIns="91440" bIns="45720" rtlCol="0">
            <a:normAutofit/>
          </a:bodyPr>
          <a:lstStyle/>
          <a:p>
            <a:r>
              <a:rPr lang="en-US">
                <a:solidFill>
                  <a:srgbClr val="FFFFFF"/>
                </a:solidFill>
              </a:rPr>
              <a:t>SELECT statement</a:t>
            </a:r>
          </a:p>
        </p:txBody>
      </p:sp>
      <p:pic>
        <p:nvPicPr>
          <p:cNvPr id="4" name="Picture 4" descr="A picture containing bird&#10;&#10;Description generated with very high confidence">
            <a:extLst>
              <a:ext uri="{FF2B5EF4-FFF2-40B4-BE49-F238E27FC236}">
                <a16:creationId xmlns:a16="http://schemas.microsoft.com/office/drawing/2014/main" id="{6257820D-43FE-49A2-9127-B45B9E590F28}"/>
              </a:ext>
            </a:extLst>
          </p:cNvPr>
          <p:cNvPicPr>
            <a:picLocks noChangeAspect="1"/>
          </p:cNvPicPr>
          <p:nvPr/>
        </p:nvPicPr>
        <p:blipFill rotWithShape="1">
          <a:blip r:embed="rId2"/>
          <a:srcRect l="14096" r="1567" b="1"/>
          <a:stretch/>
        </p:blipFill>
        <p:spPr>
          <a:xfrm>
            <a:off x="841248" y="2516777"/>
            <a:ext cx="6236208" cy="3660185"/>
          </a:xfrm>
          <a:prstGeom prst="rect">
            <a:avLst/>
          </a:prstGeom>
        </p:spPr>
      </p:pic>
      <p:sp>
        <p:nvSpPr>
          <p:cNvPr id="3" name="Footer Placeholder 2">
            <a:extLst>
              <a:ext uri="{FF2B5EF4-FFF2-40B4-BE49-F238E27FC236}">
                <a16:creationId xmlns:a16="http://schemas.microsoft.com/office/drawing/2014/main" id="{6818E1AE-1647-432B-88D5-DBD1A03D9D3F}"/>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35744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AB9CBAE-7103-45C4-B5AF-E47EEE3FBA58}"/>
              </a:ext>
            </a:extLst>
          </p:cNvPr>
          <p:cNvSpPr>
            <a:spLocks noGrp="1"/>
          </p:cNvSpPr>
          <p:nvPr>
            <p:ph type="title"/>
          </p:nvPr>
        </p:nvSpPr>
        <p:spPr>
          <a:xfrm>
            <a:off x="7559812" y="2723322"/>
            <a:ext cx="3510355" cy="2236738"/>
          </a:xfrm>
        </p:spPr>
        <p:txBody>
          <a:bodyPr vert="horz" lIns="91440" tIns="45720" rIns="91440" bIns="45720" rtlCol="0" anchor="b">
            <a:normAutofit/>
          </a:bodyPr>
          <a:lstStyle/>
          <a:p>
            <a:r>
              <a:rPr lang="en-US">
                <a:solidFill>
                  <a:srgbClr val="FFFFFF"/>
                </a:solidFill>
              </a:rPr>
              <a:t>SELECT</a:t>
            </a:r>
          </a:p>
        </p:txBody>
      </p:sp>
      <p:sp>
        <p:nvSpPr>
          <p:cNvPr id="13"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4" descr="A picture containing bird&#10;&#10;Description generated with very high confidence">
            <a:extLst>
              <a:ext uri="{FF2B5EF4-FFF2-40B4-BE49-F238E27FC236}">
                <a16:creationId xmlns:a16="http://schemas.microsoft.com/office/drawing/2014/main" id="{C3EE30D2-CDA9-4880-944B-B61BFF8B9012}"/>
              </a:ext>
            </a:extLst>
          </p:cNvPr>
          <p:cNvPicPr>
            <a:picLocks noGrp="1" noChangeAspect="1"/>
          </p:cNvPicPr>
          <p:nvPr>
            <p:ph idx="1"/>
          </p:nvPr>
        </p:nvPicPr>
        <p:blipFill rotWithShape="1">
          <a:blip r:embed="rId2"/>
          <a:srcRect l="14745" r="7772"/>
          <a:stretch/>
        </p:blipFill>
        <p:spPr>
          <a:xfrm>
            <a:off x="1258859" y="1120046"/>
            <a:ext cx="5635819" cy="3509504"/>
          </a:xfrm>
          <a:prstGeom prst="rect">
            <a:avLst/>
          </a:prstGeom>
        </p:spPr>
      </p:pic>
      <p:sp>
        <p:nvSpPr>
          <p:cNvPr id="3" name="Footer Placeholder 2">
            <a:extLst>
              <a:ext uri="{FF2B5EF4-FFF2-40B4-BE49-F238E27FC236}">
                <a16:creationId xmlns:a16="http://schemas.microsoft.com/office/drawing/2014/main" id="{C50D68A7-2D4D-45D3-A54D-0CA6B86C5CF6}"/>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2651502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3DDD0D4-1BD5-40A0-BA0B-1519ED2F0CD6}"/>
              </a:ext>
            </a:extLst>
          </p:cNvPr>
          <p:cNvSpPr>
            <a:spLocks noGrp="1"/>
          </p:cNvSpPr>
          <p:nvPr>
            <p:ph type="title"/>
          </p:nvPr>
        </p:nvSpPr>
        <p:spPr>
          <a:xfrm>
            <a:off x="7559812" y="2723322"/>
            <a:ext cx="3510355" cy="2236738"/>
          </a:xfrm>
        </p:spPr>
        <p:txBody>
          <a:bodyPr vert="horz" lIns="91440" tIns="45720" rIns="91440" bIns="45720" rtlCol="0" anchor="b">
            <a:normAutofit/>
          </a:bodyPr>
          <a:lstStyle/>
          <a:p>
            <a:r>
              <a:rPr lang="en-US">
                <a:solidFill>
                  <a:srgbClr val="FFFFFF"/>
                </a:solidFill>
              </a:rPr>
              <a:t>SELECT-for specific record</a:t>
            </a:r>
          </a:p>
        </p:txBody>
      </p:sp>
      <p:sp>
        <p:nvSpPr>
          <p:cNvPr id="18"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4" descr="A screenshot of a cell phone screen with text&#10;&#10;Description generated with very high confidence">
            <a:extLst>
              <a:ext uri="{FF2B5EF4-FFF2-40B4-BE49-F238E27FC236}">
                <a16:creationId xmlns:a16="http://schemas.microsoft.com/office/drawing/2014/main" id="{999B9A0A-0537-45AB-9224-BB90B9454921}"/>
              </a:ext>
            </a:extLst>
          </p:cNvPr>
          <p:cNvPicPr>
            <a:picLocks noChangeAspect="1"/>
          </p:cNvPicPr>
          <p:nvPr/>
        </p:nvPicPr>
        <p:blipFill rotWithShape="1">
          <a:blip r:embed="rId2"/>
          <a:srcRect r="3" b="6008"/>
          <a:stretch/>
        </p:blipFill>
        <p:spPr>
          <a:xfrm>
            <a:off x="1258859" y="1120046"/>
            <a:ext cx="5635819" cy="3509504"/>
          </a:xfrm>
          <a:prstGeom prst="rect">
            <a:avLst/>
          </a:prstGeom>
        </p:spPr>
      </p:pic>
      <p:sp>
        <p:nvSpPr>
          <p:cNvPr id="3" name="Footer Placeholder 2">
            <a:extLst>
              <a:ext uri="{FF2B5EF4-FFF2-40B4-BE49-F238E27FC236}">
                <a16:creationId xmlns:a16="http://schemas.microsoft.com/office/drawing/2014/main" id="{A962258C-2C8C-4441-965E-3AC0A3ADB99E}"/>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845874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4C3E9F-64E5-4315-B25A-575901CF302A}"/>
              </a:ext>
            </a:extLst>
          </p:cNvPr>
          <p:cNvSpPr>
            <a:spLocks noGrp="1"/>
          </p:cNvSpPr>
          <p:nvPr>
            <p:ph type="title"/>
          </p:nvPr>
        </p:nvSpPr>
        <p:spPr>
          <a:xfrm>
            <a:off x="838200" y="585216"/>
            <a:ext cx="10515600" cy="1325563"/>
          </a:xfrm>
        </p:spPr>
        <p:txBody>
          <a:bodyPr>
            <a:normAutofit/>
          </a:bodyPr>
          <a:lstStyle/>
          <a:p>
            <a:r>
              <a:rPr lang="en-US">
                <a:solidFill>
                  <a:srgbClr val="FFFFFF"/>
                </a:solidFill>
                <a:cs typeface="Calibri Light"/>
              </a:rPr>
              <a:t>COUNT function:</a:t>
            </a:r>
            <a:endParaRPr lang="en-US">
              <a:solidFill>
                <a:srgbClr val="FFFFFF"/>
              </a:solidFill>
            </a:endParaRPr>
          </a:p>
        </p:txBody>
      </p:sp>
      <p:pic>
        <p:nvPicPr>
          <p:cNvPr id="4" name="Picture 4" descr="A screenshot of a cell phone&#10;&#10;Description generated with very high confidence">
            <a:extLst>
              <a:ext uri="{FF2B5EF4-FFF2-40B4-BE49-F238E27FC236}">
                <a16:creationId xmlns:a16="http://schemas.microsoft.com/office/drawing/2014/main" id="{80A709F2-0007-4FD4-84D2-6C1D53315773}"/>
              </a:ext>
            </a:extLst>
          </p:cNvPr>
          <p:cNvPicPr>
            <a:picLocks noChangeAspect="1"/>
          </p:cNvPicPr>
          <p:nvPr/>
        </p:nvPicPr>
        <p:blipFill rotWithShape="1">
          <a:blip r:embed="rId2"/>
          <a:srcRect t="1628" r="3" b="10774"/>
          <a:stretch/>
        </p:blipFill>
        <p:spPr>
          <a:xfrm>
            <a:off x="841248" y="2516777"/>
            <a:ext cx="6236208" cy="3660185"/>
          </a:xfrm>
          <a:prstGeom prst="rect">
            <a:avLst/>
          </a:prstGeom>
        </p:spPr>
      </p:pic>
      <p:sp>
        <p:nvSpPr>
          <p:cNvPr id="3" name="Footer Placeholder 2">
            <a:extLst>
              <a:ext uri="{FF2B5EF4-FFF2-40B4-BE49-F238E27FC236}">
                <a16:creationId xmlns:a16="http://schemas.microsoft.com/office/drawing/2014/main" id="{07B0D9AC-85AC-477A-884F-F19C313E761A}"/>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3740782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72228C-B0D0-40E4-8610-7FC791F461D5}"/>
              </a:ext>
            </a:extLst>
          </p:cNvPr>
          <p:cNvSpPr>
            <a:spLocks noGrp="1"/>
          </p:cNvSpPr>
          <p:nvPr>
            <p:ph type="title"/>
          </p:nvPr>
        </p:nvSpPr>
        <p:spPr>
          <a:xfrm>
            <a:off x="838200" y="585216"/>
            <a:ext cx="10515600" cy="1325563"/>
          </a:xfrm>
        </p:spPr>
        <p:txBody>
          <a:bodyPr>
            <a:normAutofit/>
          </a:bodyPr>
          <a:lstStyle/>
          <a:p>
            <a:r>
              <a:rPr lang="en-US">
                <a:solidFill>
                  <a:srgbClr val="FFFFFF"/>
                </a:solidFill>
                <a:cs typeface="Calibri Light"/>
              </a:rPr>
              <a:t>INSERT Statement</a:t>
            </a:r>
            <a:endParaRPr lang="en-US">
              <a:solidFill>
                <a:srgbClr val="FFFFFF"/>
              </a:solidFill>
            </a:endParaRPr>
          </a:p>
        </p:txBody>
      </p:sp>
      <p:pic>
        <p:nvPicPr>
          <p:cNvPr id="4" name="Picture 4" descr="A screenshot of a cell phone screen with text&#10;&#10;Description generated with very high confidence">
            <a:extLst>
              <a:ext uri="{FF2B5EF4-FFF2-40B4-BE49-F238E27FC236}">
                <a16:creationId xmlns:a16="http://schemas.microsoft.com/office/drawing/2014/main" id="{7B11B6A7-5EA8-42AE-9E54-F69690F8DEA4}"/>
              </a:ext>
            </a:extLst>
          </p:cNvPr>
          <p:cNvPicPr>
            <a:picLocks noChangeAspect="1"/>
          </p:cNvPicPr>
          <p:nvPr/>
        </p:nvPicPr>
        <p:blipFill rotWithShape="1">
          <a:blip r:embed="rId2"/>
          <a:srcRect t="941" r="3" b="3"/>
          <a:stretch/>
        </p:blipFill>
        <p:spPr>
          <a:xfrm>
            <a:off x="841248" y="2516777"/>
            <a:ext cx="6236208" cy="3660185"/>
          </a:xfrm>
          <a:prstGeom prst="rect">
            <a:avLst/>
          </a:prstGeom>
        </p:spPr>
      </p:pic>
      <p:sp>
        <p:nvSpPr>
          <p:cNvPr id="3" name="Footer Placeholder 2">
            <a:extLst>
              <a:ext uri="{FF2B5EF4-FFF2-40B4-BE49-F238E27FC236}">
                <a16:creationId xmlns:a16="http://schemas.microsoft.com/office/drawing/2014/main" id="{C9CDD3CC-A4CE-4057-8A9B-A94E6054EA71}"/>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37841505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41</Slides>
  <Notes>0</Notes>
  <HiddenSlides>0</HiddenSlide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Database</vt:lpstr>
      <vt:lpstr>Database:</vt:lpstr>
      <vt:lpstr>Relational database- row and column</vt:lpstr>
      <vt:lpstr>Database...</vt:lpstr>
      <vt:lpstr>SELECT statement</vt:lpstr>
      <vt:lpstr>SELECT</vt:lpstr>
      <vt:lpstr>SELECT-for specific record</vt:lpstr>
      <vt:lpstr>COUNT function:</vt:lpstr>
      <vt:lpstr>INSERT Statement</vt:lpstr>
      <vt:lpstr>INSERT statement</vt:lpstr>
      <vt:lpstr>Necessity of Databases-</vt:lpstr>
      <vt:lpstr>Prerequisites for Python Database Connectivity-</vt:lpstr>
      <vt:lpstr>Python MySQL Database Programming</vt:lpstr>
      <vt:lpstr>Python DB API-</vt:lpstr>
      <vt:lpstr>PowerPoint Presentation</vt:lpstr>
      <vt:lpstr>Installing MySQL connector using pip</vt:lpstr>
      <vt:lpstr>Steps to connect mysql:</vt:lpstr>
      <vt:lpstr>1. import database module:</vt:lpstr>
      <vt:lpstr>1. Code:</vt:lpstr>
      <vt:lpstr>2.Create the connection object:</vt:lpstr>
      <vt:lpstr>2. Code:</vt:lpstr>
      <vt:lpstr>mysql.connector.connect()</vt:lpstr>
      <vt:lpstr>3. Create the Cursor object:</vt:lpstr>
      <vt:lpstr>Code:</vt:lpstr>
      <vt:lpstr>4. Execute the query:</vt:lpstr>
      <vt:lpstr>4. Code:</vt:lpstr>
      <vt:lpstr>Execute Method:</vt:lpstr>
      <vt:lpstr>5. Close the cursor object:</vt:lpstr>
      <vt:lpstr>6. Close the Connection object:</vt:lpstr>
      <vt:lpstr>5 and 6. Code:</vt:lpstr>
      <vt:lpstr>PowerPoint Presentation</vt:lpstr>
      <vt:lpstr>Connection code with Handling Error</vt:lpstr>
      <vt:lpstr>MySQL insert:</vt:lpstr>
      <vt:lpstr>MySQL Update:</vt:lpstr>
      <vt:lpstr>MySQL Delete:</vt:lpstr>
      <vt:lpstr>MySQL select</vt:lpstr>
      <vt:lpstr>MySQL select:</vt:lpstr>
      <vt:lpstr>Parameterized Query in Python:</vt:lpstr>
      <vt:lpstr>Code:</vt:lpstr>
      <vt:lpstr>Code:</vt:lpstr>
      <vt:lpstr>Task 1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441</cp:revision>
  <dcterms:created xsi:type="dcterms:W3CDTF">2020-05-26T08:28:51Z</dcterms:created>
  <dcterms:modified xsi:type="dcterms:W3CDTF">2020-05-27T19:02:19Z</dcterms:modified>
</cp:coreProperties>
</file>