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sldIdLst>
    <p:sldId id="256" r:id="rId2"/>
    <p:sldId id="257" r:id="rId3"/>
    <p:sldId id="258" r:id="rId4"/>
    <p:sldId id="259" r:id="rId5"/>
    <p:sldId id="264" r:id="rId6"/>
    <p:sldId id="265" r:id="rId7"/>
    <p:sldId id="260" r:id="rId8"/>
    <p:sldId id="261" r:id="rId9"/>
    <p:sldId id="262" r:id="rId10"/>
    <p:sldId id="263"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058267-B28D-37AD-60AF-BF33A3562FBD}" v="335" dt="2020-05-28T17:36:16.677"/>
    <p1510:client id="{991C1756-AC6B-6948-72C5-C025B98A5258}" v="18" dt="2020-05-29T07:00:50.804"/>
    <p1510:client id="{A034F620-47C2-C974-8148-805ED283BCB2}" v="963" dt="2020-05-28T12:15:50.007"/>
    <p1510:client id="{FBE63686-0F84-91C1-B0D3-CFE680293736}" v="319" dt="2020-05-29T08:52:03.9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yam Khatiwada" userId="S::stw0007@softwarica.edu.np::7f399dc2-1398-41d3-a2d0-ef7eee51de93" providerId="AD" clId="Web-{7C058267-B28D-37AD-60AF-BF33A3562FBD}"/>
    <pc:docChg chg="addSld modSld sldOrd">
      <pc:chgData name="Shyam Khatiwada" userId="S::stw0007@softwarica.edu.np::7f399dc2-1398-41d3-a2d0-ef7eee51de93" providerId="AD" clId="Web-{7C058267-B28D-37AD-60AF-BF33A3562FBD}" dt="2020-05-28T17:36:16.677" v="333" actId="1076"/>
      <pc:docMkLst>
        <pc:docMk/>
      </pc:docMkLst>
      <pc:sldChg chg="modSp">
        <pc:chgData name="Shyam Khatiwada" userId="S::stw0007@softwarica.edu.np::7f399dc2-1398-41d3-a2d0-ef7eee51de93" providerId="AD" clId="Web-{7C058267-B28D-37AD-60AF-BF33A3562FBD}" dt="2020-05-28T15:50:26.232" v="6" actId="1076"/>
        <pc:sldMkLst>
          <pc:docMk/>
          <pc:sldMk cId="109857222" sldId="256"/>
        </pc:sldMkLst>
        <pc:spChg chg="mod">
          <ac:chgData name="Shyam Khatiwada" userId="S::stw0007@softwarica.edu.np::7f399dc2-1398-41d3-a2d0-ef7eee51de93" providerId="AD" clId="Web-{7C058267-B28D-37AD-60AF-BF33A3562FBD}" dt="2020-05-28T15:50:00.107" v="3"/>
          <ac:spMkLst>
            <pc:docMk/>
            <pc:sldMk cId="109857222" sldId="256"/>
            <ac:spMk id="2" creationId="{00000000-0000-0000-0000-000000000000}"/>
          </ac:spMkLst>
        </pc:spChg>
        <pc:spChg chg="mod">
          <ac:chgData name="Shyam Khatiwada" userId="S::stw0007@softwarica.edu.np::7f399dc2-1398-41d3-a2d0-ef7eee51de93" providerId="AD" clId="Web-{7C058267-B28D-37AD-60AF-BF33A3562FBD}" dt="2020-05-28T15:50:26.232" v="6" actId="1076"/>
          <ac:spMkLst>
            <pc:docMk/>
            <pc:sldMk cId="109857222" sldId="256"/>
            <ac:spMk id="3" creationId="{00000000-0000-0000-0000-000000000000}"/>
          </ac:spMkLst>
        </pc:spChg>
      </pc:sldChg>
      <pc:sldChg chg="ord">
        <pc:chgData name="Shyam Khatiwada" userId="S::stw0007@softwarica.edu.np::7f399dc2-1398-41d3-a2d0-ef7eee51de93" providerId="AD" clId="Web-{7C058267-B28D-37AD-60AF-BF33A3562FBD}" dt="2020-05-28T16:28:51.143" v="156"/>
        <pc:sldMkLst>
          <pc:docMk/>
          <pc:sldMk cId="3948737115" sldId="259"/>
        </pc:sldMkLst>
      </pc:sldChg>
      <pc:sldChg chg="modSp new ord">
        <pc:chgData name="Shyam Khatiwada" userId="S::stw0007@softwarica.edu.np::7f399dc2-1398-41d3-a2d0-ef7eee51de93" providerId="AD" clId="Web-{7C058267-B28D-37AD-60AF-BF33A3562FBD}" dt="2020-05-28T16:27:56.690" v="154"/>
        <pc:sldMkLst>
          <pc:docMk/>
          <pc:sldMk cId="1628691959" sldId="264"/>
        </pc:sldMkLst>
        <pc:spChg chg="mod">
          <ac:chgData name="Shyam Khatiwada" userId="S::stw0007@softwarica.edu.np::7f399dc2-1398-41d3-a2d0-ef7eee51de93" providerId="AD" clId="Web-{7C058267-B28D-37AD-60AF-BF33A3562FBD}" dt="2020-05-28T16:22:03.190" v="46" actId="14100"/>
          <ac:spMkLst>
            <pc:docMk/>
            <pc:sldMk cId="1628691959" sldId="264"/>
            <ac:spMk id="2" creationId="{80C32BFC-60DF-49E7-993F-298D22AABB58}"/>
          </ac:spMkLst>
        </pc:spChg>
        <pc:spChg chg="mod">
          <ac:chgData name="Shyam Khatiwada" userId="S::stw0007@softwarica.edu.np::7f399dc2-1398-41d3-a2d0-ef7eee51de93" providerId="AD" clId="Web-{7C058267-B28D-37AD-60AF-BF33A3562FBD}" dt="2020-05-28T16:24:35.504" v="81" actId="20577"/>
          <ac:spMkLst>
            <pc:docMk/>
            <pc:sldMk cId="1628691959" sldId="264"/>
            <ac:spMk id="3" creationId="{64B986BC-581F-4164-A9D8-95288D49FE11}"/>
          </ac:spMkLst>
        </pc:spChg>
      </pc:sldChg>
      <pc:sldChg chg="modSp new ord">
        <pc:chgData name="Shyam Khatiwada" userId="S::stw0007@softwarica.edu.np::7f399dc2-1398-41d3-a2d0-ef7eee51de93" providerId="AD" clId="Web-{7C058267-B28D-37AD-60AF-BF33A3562FBD}" dt="2020-05-28T16:28:02.034" v="155"/>
        <pc:sldMkLst>
          <pc:docMk/>
          <pc:sldMk cId="3822263456" sldId="265"/>
        </pc:sldMkLst>
        <pc:spChg chg="mod">
          <ac:chgData name="Shyam Khatiwada" userId="S::stw0007@softwarica.edu.np::7f399dc2-1398-41d3-a2d0-ef7eee51de93" providerId="AD" clId="Web-{7C058267-B28D-37AD-60AF-BF33A3562FBD}" dt="2020-05-28T16:24:55.799" v="107" actId="14100"/>
          <ac:spMkLst>
            <pc:docMk/>
            <pc:sldMk cId="3822263456" sldId="265"/>
            <ac:spMk id="2" creationId="{655051DA-343E-4A2B-87B6-136FE9DF93A6}"/>
          </ac:spMkLst>
        </pc:spChg>
        <pc:spChg chg="mod">
          <ac:chgData name="Shyam Khatiwada" userId="S::stw0007@softwarica.edu.np::7f399dc2-1398-41d3-a2d0-ef7eee51de93" providerId="AD" clId="Web-{7C058267-B28D-37AD-60AF-BF33A3562FBD}" dt="2020-05-28T16:27:13.378" v="150" actId="20577"/>
          <ac:spMkLst>
            <pc:docMk/>
            <pc:sldMk cId="3822263456" sldId="265"/>
            <ac:spMk id="3" creationId="{3C2B03B2-6BD9-45D2-8D86-0E2E999C5935}"/>
          </ac:spMkLst>
        </pc:spChg>
      </pc:sldChg>
      <pc:sldChg chg="modSp new">
        <pc:chgData name="Shyam Khatiwada" userId="S::stw0007@softwarica.edu.np::7f399dc2-1398-41d3-a2d0-ef7eee51de93" providerId="AD" clId="Web-{7C058267-B28D-37AD-60AF-BF33A3562FBD}" dt="2020-05-28T16:42:30.410" v="196"/>
        <pc:sldMkLst>
          <pc:docMk/>
          <pc:sldMk cId="1902229567" sldId="266"/>
        </pc:sldMkLst>
        <pc:spChg chg="mod">
          <ac:chgData name="Shyam Khatiwada" userId="S::stw0007@softwarica.edu.np::7f399dc2-1398-41d3-a2d0-ef7eee51de93" providerId="AD" clId="Web-{7C058267-B28D-37AD-60AF-BF33A3562FBD}" dt="2020-05-28T16:40:04.519" v="167" actId="14100"/>
          <ac:spMkLst>
            <pc:docMk/>
            <pc:sldMk cId="1902229567" sldId="266"/>
            <ac:spMk id="2" creationId="{724C8905-3440-4E36-AB07-69E2EE099CEC}"/>
          </ac:spMkLst>
        </pc:spChg>
        <pc:spChg chg="mod">
          <ac:chgData name="Shyam Khatiwada" userId="S::stw0007@softwarica.edu.np::7f399dc2-1398-41d3-a2d0-ef7eee51de93" providerId="AD" clId="Web-{7C058267-B28D-37AD-60AF-BF33A3562FBD}" dt="2020-05-28T16:42:30.410" v="196"/>
          <ac:spMkLst>
            <pc:docMk/>
            <pc:sldMk cId="1902229567" sldId="266"/>
            <ac:spMk id="3" creationId="{BCE0E121-DEDA-4422-B321-9C66BA874737}"/>
          </ac:spMkLst>
        </pc:spChg>
      </pc:sldChg>
      <pc:sldChg chg="modSp new">
        <pc:chgData name="Shyam Khatiwada" userId="S::stw0007@softwarica.edu.np::7f399dc2-1398-41d3-a2d0-ef7eee51de93" providerId="AD" clId="Web-{7C058267-B28D-37AD-60AF-BF33A3562FBD}" dt="2020-05-28T16:52:33.473" v="270" actId="20577"/>
        <pc:sldMkLst>
          <pc:docMk/>
          <pc:sldMk cId="4198052913" sldId="267"/>
        </pc:sldMkLst>
        <pc:spChg chg="mod">
          <ac:chgData name="Shyam Khatiwada" userId="S::stw0007@softwarica.edu.np::7f399dc2-1398-41d3-a2d0-ef7eee51de93" providerId="AD" clId="Web-{7C058267-B28D-37AD-60AF-BF33A3562FBD}" dt="2020-05-28T16:47:25.628" v="217" actId="14100"/>
          <ac:spMkLst>
            <pc:docMk/>
            <pc:sldMk cId="4198052913" sldId="267"/>
            <ac:spMk id="2" creationId="{FC030FCB-126A-4E0F-A30B-D7E851AD7247}"/>
          </ac:spMkLst>
        </pc:spChg>
        <pc:spChg chg="mod">
          <ac:chgData name="Shyam Khatiwada" userId="S::stw0007@softwarica.edu.np::7f399dc2-1398-41d3-a2d0-ef7eee51de93" providerId="AD" clId="Web-{7C058267-B28D-37AD-60AF-BF33A3562FBD}" dt="2020-05-28T16:52:33.473" v="270" actId="20577"/>
          <ac:spMkLst>
            <pc:docMk/>
            <pc:sldMk cId="4198052913" sldId="267"/>
            <ac:spMk id="3" creationId="{00A0932C-53EE-43F6-8CA9-ED25EA77447F}"/>
          </ac:spMkLst>
        </pc:spChg>
      </pc:sldChg>
      <pc:sldChg chg="addSp delSp modSp new">
        <pc:chgData name="Shyam Khatiwada" userId="S::stw0007@softwarica.edu.np::7f399dc2-1398-41d3-a2d0-ef7eee51de93" providerId="AD" clId="Web-{7C058267-B28D-37AD-60AF-BF33A3562FBD}" dt="2020-05-28T17:15:41.583" v="308" actId="20577"/>
        <pc:sldMkLst>
          <pc:docMk/>
          <pc:sldMk cId="2812897894" sldId="268"/>
        </pc:sldMkLst>
        <pc:spChg chg="mod">
          <ac:chgData name="Shyam Khatiwada" userId="S::stw0007@softwarica.edu.np::7f399dc2-1398-41d3-a2d0-ef7eee51de93" providerId="AD" clId="Web-{7C058267-B28D-37AD-60AF-BF33A3562FBD}" dt="2020-05-28T17:15:41.583" v="308" actId="20577"/>
          <ac:spMkLst>
            <pc:docMk/>
            <pc:sldMk cId="2812897894" sldId="268"/>
            <ac:spMk id="2" creationId="{E67E882C-FA27-4B6B-B7E6-FAFF77D36455}"/>
          </ac:spMkLst>
        </pc:spChg>
        <pc:spChg chg="del mod">
          <ac:chgData name="Shyam Khatiwada" userId="S::stw0007@softwarica.edu.np::7f399dc2-1398-41d3-a2d0-ef7eee51de93" providerId="AD" clId="Web-{7C058267-B28D-37AD-60AF-BF33A3562FBD}" dt="2020-05-28T17:04:43.473" v="299"/>
          <ac:spMkLst>
            <pc:docMk/>
            <pc:sldMk cId="2812897894" sldId="268"/>
            <ac:spMk id="3" creationId="{981479CB-06AA-433F-92D0-B8969B95A21C}"/>
          </ac:spMkLst>
        </pc:spChg>
        <pc:spChg chg="add del mod">
          <ac:chgData name="Shyam Khatiwada" userId="S::stw0007@softwarica.edu.np::7f399dc2-1398-41d3-a2d0-ef7eee51de93" providerId="AD" clId="Web-{7C058267-B28D-37AD-60AF-BF33A3562FBD}" dt="2020-05-28T17:09:25.239" v="303"/>
          <ac:spMkLst>
            <pc:docMk/>
            <pc:sldMk cId="2812897894" sldId="268"/>
            <ac:spMk id="6" creationId="{55BC66C0-1D60-4296-95DC-BE208392C58B}"/>
          </ac:spMkLst>
        </pc:spChg>
        <pc:picChg chg="add del mod ord">
          <ac:chgData name="Shyam Khatiwada" userId="S::stw0007@softwarica.edu.np::7f399dc2-1398-41d3-a2d0-ef7eee51de93" providerId="AD" clId="Web-{7C058267-B28D-37AD-60AF-BF33A3562FBD}" dt="2020-05-28T17:09:17.973" v="302"/>
          <ac:picMkLst>
            <pc:docMk/>
            <pc:sldMk cId="2812897894" sldId="268"/>
            <ac:picMk id="4" creationId="{1BF07384-A51B-4BA8-B895-99CBAECCCB0F}"/>
          </ac:picMkLst>
        </pc:picChg>
        <pc:picChg chg="add mod ord">
          <ac:chgData name="Shyam Khatiwada" userId="S::stw0007@softwarica.edu.np::7f399dc2-1398-41d3-a2d0-ef7eee51de93" providerId="AD" clId="Web-{7C058267-B28D-37AD-60AF-BF33A3562FBD}" dt="2020-05-28T17:09:36.489" v="305" actId="1076"/>
          <ac:picMkLst>
            <pc:docMk/>
            <pc:sldMk cId="2812897894" sldId="268"/>
            <ac:picMk id="7" creationId="{41430139-3C5E-4FE6-BA58-85042FA4D836}"/>
          </ac:picMkLst>
        </pc:picChg>
      </pc:sldChg>
      <pc:sldChg chg="addSp delSp modSp new">
        <pc:chgData name="Shyam Khatiwada" userId="S::stw0007@softwarica.edu.np::7f399dc2-1398-41d3-a2d0-ef7eee51de93" providerId="AD" clId="Web-{7C058267-B28D-37AD-60AF-BF33A3562FBD}" dt="2020-05-28T17:22:42.786" v="318" actId="20577"/>
        <pc:sldMkLst>
          <pc:docMk/>
          <pc:sldMk cId="44460705" sldId="269"/>
        </pc:sldMkLst>
        <pc:spChg chg="mod">
          <ac:chgData name="Shyam Khatiwada" userId="S::stw0007@softwarica.edu.np::7f399dc2-1398-41d3-a2d0-ef7eee51de93" providerId="AD" clId="Web-{7C058267-B28D-37AD-60AF-BF33A3562FBD}" dt="2020-05-28T17:22:42.786" v="318" actId="20577"/>
          <ac:spMkLst>
            <pc:docMk/>
            <pc:sldMk cId="44460705" sldId="269"/>
            <ac:spMk id="2" creationId="{34A34D9D-E26F-4615-85B9-2F83299D185D}"/>
          </ac:spMkLst>
        </pc:spChg>
        <pc:spChg chg="del">
          <ac:chgData name="Shyam Khatiwada" userId="S::stw0007@softwarica.edu.np::7f399dc2-1398-41d3-a2d0-ef7eee51de93" providerId="AD" clId="Web-{7C058267-B28D-37AD-60AF-BF33A3562FBD}" dt="2020-05-28T17:22:27.818" v="315"/>
          <ac:spMkLst>
            <pc:docMk/>
            <pc:sldMk cId="44460705" sldId="269"/>
            <ac:spMk id="3" creationId="{88BE2D7A-28AB-4DEB-AD68-39128CA77748}"/>
          </ac:spMkLst>
        </pc:spChg>
        <pc:picChg chg="add mod ord">
          <ac:chgData name="Shyam Khatiwada" userId="S::stw0007@softwarica.edu.np::7f399dc2-1398-41d3-a2d0-ef7eee51de93" providerId="AD" clId="Web-{7C058267-B28D-37AD-60AF-BF33A3562FBD}" dt="2020-05-28T17:22:36.349" v="317" actId="1076"/>
          <ac:picMkLst>
            <pc:docMk/>
            <pc:sldMk cId="44460705" sldId="269"/>
            <ac:picMk id="4" creationId="{3F466513-B2D7-4537-B555-ED0E6B8311D8}"/>
          </ac:picMkLst>
        </pc:picChg>
      </pc:sldChg>
      <pc:sldChg chg="addSp delSp modSp new">
        <pc:chgData name="Shyam Khatiwada" userId="S::stw0007@softwarica.edu.np::7f399dc2-1398-41d3-a2d0-ef7eee51de93" providerId="AD" clId="Web-{7C058267-B28D-37AD-60AF-BF33A3562FBD}" dt="2020-05-28T17:36:16.677" v="333" actId="1076"/>
        <pc:sldMkLst>
          <pc:docMk/>
          <pc:sldMk cId="1455599692" sldId="270"/>
        </pc:sldMkLst>
        <pc:spChg chg="mod">
          <ac:chgData name="Shyam Khatiwada" userId="S::stw0007@softwarica.edu.np::7f399dc2-1398-41d3-a2d0-ef7eee51de93" providerId="AD" clId="Web-{7C058267-B28D-37AD-60AF-BF33A3562FBD}" dt="2020-05-28T17:29:10.849" v="330" actId="14100"/>
          <ac:spMkLst>
            <pc:docMk/>
            <pc:sldMk cId="1455599692" sldId="270"/>
            <ac:spMk id="2" creationId="{F9183304-482C-4C56-BC5A-56793FFDDC46}"/>
          </ac:spMkLst>
        </pc:spChg>
        <pc:spChg chg="del">
          <ac:chgData name="Shyam Khatiwada" userId="S::stw0007@softwarica.edu.np::7f399dc2-1398-41d3-a2d0-ef7eee51de93" providerId="AD" clId="Web-{7C058267-B28D-37AD-60AF-BF33A3562FBD}" dt="2020-05-28T17:36:02.335" v="331"/>
          <ac:spMkLst>
            <pc:docMk/>
            <pc:sldMk cId="1455599692" sldId="270"/>
            <ac:spMk id="3" creationId="{1C94EA90-CCAD-4302-8A18-79A538352506}"/>
          </ac:spMkLst>
        </pc:spChg>
        <pc:picChg chg="add mod ord">
          <ac:chgData name="Shyam Khatiwada" userId="S::stw0007@softwarica.edu.np::7f399dc2-1398-41d3-a2d0-ef7eee51de93" providerId="AD" clId="Web-{7C058267-B28D-37AD-60AF-BF33A3562FBD}" dt="2020-05-28T17:36:16.677" v="333" actId="1076"/>
          <ac:picMkLst>
            <pc:docMk/>
            <pc:sldMk cId="1455599692" sldId="270"/>
            <ac:picMk id="4" creationId="{A80CCD3A-22C1-4506-88DE-0772B68A7037}"/>
          </ac:picMkLst>
        </pc:picChg>
      </pc:sldChg>
    </pc:docChg>
  </pc:docChgLst>
  <pc:docChgLst>
    <pc:chgData name="Shyam Khatiwada" userId="S::stw0007@softwarica.edu.np::7f399dc2-1398-41d3-a2d0-ef7eee51de93" providerId="AD" clId="Web-{FBE63686-0F84-91C1-B0D3-CFE680293736}"/>
    <pc:docChg chg="mod addSld modSld modMainMaster">
      <pc:chgData name="Shyam Khatiwada" userId="S::stw0007@softwarica.edu.np::7f399dc2-1398-41d3-a2d0-ef7eee51de93" providerId="AD" clId="Web-{FBE63686-0F84-91C1-B0D3-CFE680293736}" dt="2020-05-29T08:52:03.940" v="307"/>
      <pc:docMkLst>
        <pc:docMk/>
      </pc:docMkLst>
      <pc:sldChg chg="addSp modSp">
        <pc:chgData name="Shyam Khatiwada" userId="S::stw0007@softwarica.edu.np::7f399dc2-1398-41d3-a2d0-ef7eee51de93" providerId="AD" clId="Web-{FBE63686-0F84-91C1-B0D3-CFE680293736}" dt="2020-05-29T08:51:55.752" v="305"/>
        <pc:sldMkLst>
          <pc:docMk/>
          <pc:sldMk cId="2113091364" sldId="257"/>
        </pc:sldMkLst>
        <pc:spChg chg="add mod">
          <ac:chgData name="Shyam Khatiwada" userId="S::stw0007@softwarica.edu.np::7f399dc2-1398-41d3-a2d0-ef7eee51de93" providerId="AD" clId="Web-{FBE63686-0F84-91C1-B0D3-CFE680293736}" dt="2020-05-29T08:51:55.752" v="305"/>
          <ac:spMkLst>
            <pc:docMk/>
            <pc:sldMk cId="2113091364" sldId="257"/>
            <ac:spMk id="4" creationId="{C24BF36D-3130-44D8-B6AE-2177F28935B7}"/>
          </ac:spMkLst>
        </pc:spChg>
      </pc:sldChg>
      <pc:sldChg chg="addSp modSp">
        <pc:chgData name="Shyam Khatiwada" userId="S::stw0007@softwarica.edu.np::7f399dc2-1398-41d3-a2d0-ef7eee51de93" providerId="AD" clId="Web-{FBE63686-0F84-91C1-B0D3-CFE680293736}" dt="2020-05-29T08:52:03.940" v="307"/>
        <pc:sldMkLst>
          <pc:docMk/>
          <pc:sldMk cId="2357100067" sldId="258"/>
        </pc:sldMkLst>
        <pc:spChg chg="add mod">
          <ac:chgData name="Shyam Khatiwada" userId="S::stw0007@softwarica.edu.np::7f399dc2-1398-41d3-a2d0-ef7eee51de93" providerId="AD" clId="Web-{FBE63686-0F84-91C1-B0D3-CFE680293736}" dt="2020-05-29T08:52:03.940" v="307"/>
          <ac:spMkLst>
            <pc:docMk/>
            <pc:sldMk cId="2357100067" sldId="258"/>
            <ac:spMk id="4" creationId="{CCDA257B-EC50-4924-AE57-814760765804}"/>
          </ac:spMkLst>
        </pc:spChg>
      </pc:sldChg>
      <pc:sldChg chg="addSp modSp">
        <pc:chgData name="Shyam Khatiwada" userId="S::stw0007@softwarica.edu.np::7f399dc2-1398-41d3-a2d0-ef7eee51de93" providerId="AD" clId="Web-{FBE63686-0F84-91C1-B0D3-CFE680293736}" dt="2020-05-29T08:52:03.940" v="307"/>
        <pc:sldMkLst>
          <pc:docMk/>
          <pc:sldMk cId="3948737115" sldId="259"/>
        </pc:sldMkLst>
        <pc:spChg chg="add mod">
          <ac:chgData name="Shyam Khatiwada" userId="S::stw0007@softwarica.edu.np::7f399dc2-1398-41d3-a2d0-ef7eee51de93" providerId="AD" clId="Web-{FBE63686-0F84-91C1-B0D3-CFE680293736}" dt="2020-05-29T08:52:03.940" v="307"/>
          <ac:spMkLst>
            <pc:docMk/>
            <pc:sldMk cId="3948737115" sldId="259"/>
            <ac:spMk id="3" creationId="{67DCE203-9547-4FD5-BC21-794155D893F8}"/>
          </ac:spMkLst>
        </pc:spChg>
      </pc:sldChg>
      <pc:sldChg chg="addSp modSp">
        <pc:chgData name="Shyam Khatiwada" userId="S::stw0007@softwarica.edu.np::7f399dc2-1398-41d3-a2d0-ef7eee51de93" providerId="AD" clId="Web-{FBE63686-0F84-91C1-B0D3-CFE680293736}" dt="2020-05-29T08:52:03.940" v="307"/>
        <pc:sldMkLst>
          <pc:docMk/>
          <pc:sldMk cId="2615151243" sldId="260"/>
        </pc:sldMkLst>
        <pc:spChg chg="add mod">
          <ac:chgData name="Shyam Khatiwada" userId="S::stw0007@softwarica.edu.np::7f399dc2-1398-41d3-a2d0-ef7eee51de93" providerId="AD" clId="Web-{FBE63686-0F84-91C1-B0D3-CFE680293736}" dt="2020-05-29T08:52:03.940" v="307"/>
          <ac:spMkLst>
            <pc:docMk/>
            <pc:sldMk cId="2615151243" sldId="260"/>
            <ac:spMk id="3" creationId="{B7DB692C-5161-454F-AA2B-AFFBCB28A33F}"/>
          </ac:spMkLst>
        </pc:spChg>
      </pc:sldChg>
      <pc:sldChg chg="addSp modSp">
        <pc:chgData name="Shyam Khatiwada" userId="S::stw0007@softwarica.edu.np::7f399dc2-1398-41d3-a2d0-ef7eee51de93" providerId="AD" clId="Web-{FBE63686-0F84-91C1-B0D3-CFE680293736}" dt="2020-05-29T08:52:03.940" v="307"/>
        <pc:sldMkLst>
          <pc:docMk/>
          <pc:sldMk cId="1871648587" sldId="261"/>
        </pc:sldMkLst>
        <pc:spChg chg="add mod">
          <ac:chgData name="Shyam Khatiwada" userId="S::stw0007@softwarica.edu.np::7f399dc2-1398-41d3-a2d0-ef7eee51de93" providerId="AD" clId="Web-{FBE63686-0F84-91C1-B0D3-CFE680293736}" dt="2020-05-29T08:52:03.940" v="307"/>
          <ac:spMkLst>
            <pc:docMk/>
            <pc:sldMk cId="1871648587" sldId="261"/>
            <ac:spMk id="4" creationId="{641F8B12-8C26-4C52-8662-BD0C5DE3D342}"/>
          </ac:spMkLst>
        </pc:spChg>
      </pc:sldChg>
      <pc:sldChg chg="addSp modSp">
        <pc:chgData name="Shyam Khatiwada" userId="S::stw0007@softwarica.edu.np::7f399dc2-1398-41d3-a2d0-ef7eee51de93" providerId="AD" clId="Web-{FBE63686-0F84-91C1-B0D3-CFE680293736}" dt="2020-05-29T08:52:03.940" v="307"/>
        <pc:sldMkLst>
          <pc:docMk/>
          <pc:sldMk cId="1913596285" sldId="262"/>
        </pc:sldMkLst>
        <pc:spChg chg="add mod">
          <ac:chgData name="Shyam Khatiwada" userId="S::stw0007@softwarica.edu.np::7f399dc2-1398-41d3-a2d0-ef7eee51de93" providerId="AD" clId="Web-{FBE63686-0F84-91C1-B0D3-CFE680293736}" dt="2020-05-29T08:52:03.940" v="307"/>
          <ac:spMkLst>
            <pc:docMk/>
            <pc:sldMk cId="1913596285" sldId="262"/>
            <ac:spMk id="3" creationId="{D8D37C16-2E3B-4801-B376-1FC876DEE8A5}"/>
          </ac:spMkLst>
        </pc:spChg>
      </pc:sldChg>
      <pc:sldChg chg="addSp modSp">
        <pc:chgData name="Shyam Khatiwada" userId="S::stw0007@softwarica.edu.np::7f399dc2-1398-41d3-a2d0-ef7eee51de93" providerId="AD" clId="Web-{FBE63686-0F84-91C1-B0D3-CFE680293736}" dt="2020-05-29T08:52:03.940" v="307"/>
        <pc:sldMkLst>
          <pc:docMk/>
          <pc:sldMk cId="2517527896" sldId="263"/>
        </pc:sldMkLst>
        <pc:spChg chg="add mod">
          <ac:chgData name="Shyam Khatiwada" userId="S::stw0007@softwarica.edu.np::7f399dc2-1398-41d3-a2d0-ef7eee51de93" providerId="AD" clId="Web-{FBE63686-0F84-91C1-B0D3-CFE680293736}" dt="2020-05-29T08:52:03.940" v="307"/>
          <ac:spMkLst>
            <pc:docMk/>
            <pc:sldMk cId="2517527896" sldId="263"/>
            <ac:spMk id="3" creationId="{724ABF6F-3D4A-4AD0-AF4C-CD5B2FACC3BD}"/>
          </ac:spMkLst>
        </pc:spChg>
      </pc:sldChg>
      <pc:sldChg chg="addSp modSp">
        <pc:chgData name="Shyam Khatiwada" userId="S::stw0007@softwarica.edu.np::7f399dc2-1398-41d3-a2d0-ef7eee51de93" providerId="AD" clId="Web-{FBE63686-0F84-91C1-B0D3-CFE680293736}" dt="2020-05-29T08:52:03.940" v="307"/>
        <pc:sldMkLst>
          <pc:docMk/>
          <pc:sldMk cId="1628691959" sldId="264"/>
        </pc:sldMkLst>
        <pc:spChg chg="add mod">
          <ac:chgData name="Shyam Khatiwada" userId="S::stw0007@softwarica.edu.np::7f399dc2-1398-41d3-a2d0-ef7eee51de93" providerId="AD" clId="Web-{FBE63686-0F84-91C1-B0D3-CFE680293736}" dt="2020-05-29T08:52:03.940" v="307"/>
          <ac:spMkLst>
            <pc:docMk/>
            <pc:sldMk cId="1628691959" sldId="264"/>
            <ac:spMk id="4" creationId="{6136D2DA-A8F2-45A5-B73C-7B5BAED57A3A}"/>
          </ac:spMkLst>
        </pc:spChg>
      </pc:sldChg>
      <pc:sldChg chg="addSp modSp">
        <pc:chgData name="Shyam Khatiwada" userId="S::stw0007@softwarica.edu.np::7f399dc2-1398-41d3-a2d0-ef7eee51de93" providerId="AD" clId="Web-{FBE63686-0F84-91C1-B0D3-CFE680293736}" dt="2020-05-29T08:52:03.940" v="307"/>
        <pc:sldMkLst>
          <pc:docMk/>
          <pc:sldMk cId="3822263456" sldId="265"/>
        </pc:sldMkLst>
        <pc:spChg chg="add mod">
          <ac:chgData name="Shyam Khatiwada" userId="S::stw0007@softwarica.edu.np::7f399dc2-1398-41d3-a2d0-ef7eee51de93" providerId="AD" clId="Web-{FBE63686-0F84-91C1-B0D3-CFE680293736}" dt="2020-05-29T08:52:03.940" v="307"/>
          <ac:spMkLst>
            <pc:docMk/>
            <pc:sldMk cId="3822263456" sldId="265"/>
            <ac:spMk id="4" creationId="{DE25BAED-ED07-4DA5-80E4-E76148B73179}"/>
          </ac:spMkLst>
        </pc:spChg>
      </pc:sldChg>
      <pc:sldChg chg="addSp modSp">
        <pc:chgData name="Shyam Khatiwada" userId="S::stw0007@softwarica.edu.np::7f399dc2-1398-41d3-a2d0-ef7eee51de93" providerId="AD" clId="Web-{FBE63686-0F84-91C1-B0D3-CFE680293736}" dt="2020-05-29T08:52:03.940" v="307"/>
        <pc:sldMkLst>
          <pc:docMk/>
          <pc:sldMk cId="1902229567" sldId="266"/>
        </pc:sldMkLst>
        <pc:spChg chg="add mod">
          <ac:chgData name="Shyam Khatiwada" userId="S::stw0007@softwarica.edu.np::7f399dc2-1398-41d3-a2d0-ef7eee51de93" providerId="AD" clId="Web-{FBE63686-0F84-91C1-B0D3-CFE680293736}" dt="2020-05-29T08:52:03.940" v="307"/>
          <ac:spMkLst>
            <pc:docMk/>
            <pc:sldMk cId="1902229567" sldId="266"/>
            <ac:spMk id="4" creationId="{282274C5-C3E7-48E0-9A8D-D8649FBE44EB}"/>
          </ac:spMkLst>
        </pc:spChg>
      </pc:sldChg>
      <pc:sldChg chg="addSp modSp">
        <pc:chgData name="Shyam Khatiwada" userId="S::stw0007@softwarica.edu.np::7f399dc2-1398-41d3-a2d0-ef7eee51de93" providerId="AD" clId="Web-{FBE63686-0F84-91C1-B0D3-CFE680293736}" dt="2020-05-29T08:52:03.940" v="307"/>
        <pc:sldMkLst>
          <pc:docMk/>
          <pc:sldMk cId="4198052913" sldId="267"/>
        </pc:sldMkLst>
        <pc:spChg chg="add mod">
          <ac:chgData name="Shyam Khatiwada" userId="S::stw0007@softwarica.edu.np::7f399dc2-1398-41d3-a2d0-ef7eee51de93" providerId="AD" clId="Web-{FBE63686-0F84-91C1-B0D3-CFE680293736}" dt="2020-05-29T08:52:03.940" v="307"/>
          <ac:spMkLst>
            <pc:docMk/>
            <pc:sldMk cId="4198052913" sldId="267"/>
            <ac:spMk id="4" creationId="{11DA28D8-C74A-49B7-AFC2-41C03BF1E56B}"/>
          </ac:spMkLst>
        </pc:spChg>
      </pc:sldChg>
      <pc:sldChg chg="addSp modSp">
        <pc:chgData name="Shyam Khatiwada" userId="S::stw0007@softwarica.edu.np::7f399dc2-1398-41d3-a2d0-ef7eee51de93" providerId="AD" clId="Web-{FBE63686-0F84-91C1-B0D3-CFE680293736}" dt="2020-05-29T08:52:03.940" v="307"/>
        <pc:sldMkLst>
          <pc:docMk/>
          <pc:sldMk cId="2812897894" sldId="268"/>
        </pc:sldMkLst>
        <pc:spChg chg="add mod">
          <ac:chgData name="Shyam Khatiwada" userId="S::stw0007@softwarica.edu.np::7f399dc2-1398-41d3-a2d0-ef7eee51de93" providerId="AD" clId="Web-{FBE63686-0F84-91C1-B0D3-CFE680293736}" dt="2020-05-29T08:52:03.940" v="307"/>
          <ac:spMkLst>
            <pc:docMk/>
            <pc:sldMk cId="2812897894" sldId="268"/>
            <ac:spMk id="3" creationId="{B877FDBE-ABFC-492B-BB4E-1719A51D142A}"/>
          </ac:spMkLst>
        </pc:spChg>
      </pc:sldChg>
      <pc:sldChg chg="addSp modSp">
        <pc:chgData name="Shyam Khatiwada" userId="S::stw0007@softwarica.edu.np::7f399dc2-1398-41d3-a2d0-ef7eee51de93" providerId="AD" clId="Web-{FBE63686-0F84-91C1-B0D3-CFE680293736}" dt="2020-05-29T08:52:03.940" v="307"/>
        <pc:sldMkLst>
          <pc:docMk/>
          <pc:sldMk cId="44460705" sldId="269"/>
        </pc:sldMkLst>
        <pc:spChg chg="add mod">
          <ac:chgData name="Shyam Khatiwada" userId="S::stw0007@softwarica.edu.np::7f399dc2-1398-41d3-a2d0-ef7eee51de93" providerId="AD" clId="Web-{FBE63686-0F84-91C1-B0D3-CFE680293736}" dt="2020-05-29T08:52:03.940" v="307"/>
          <ac:spMkLst>
            <pc:docMk/>
            <pc:sldMk cId="44460705" sldId="269"/>
            <ac:spMk id="3" creationId="{4133A836-3C11-464A-AA83-7E215F400C0A}"/>
          </ac:spMkLst>
        </pc:spChg>
      </pc:sldChg>
      <pc:sldChg chg="addSp modSp">
        <pc:chgData name="Shyam Khatiwada" userId="S::stw0007@softwarica.edu.np::7f399dc2-1398-41d3-a2d0-ef7eee51de93" providerId="AD" clId="Web-{FBE63686-0F84-91C1-B0D3-CFE680293736}" dt="2020-05-29T08:52:03.940" v="307"/>
        <pc:sldMkLst>
          <pc:docMk/>
          <pc:sldMk cId="1455599692" sldId="270"/>
        </pc:sldMkLst>
        <pc:spChg chg="add mod">
          <ac:chgData name="Shyam Khatiwada" userId="S::stw0007@softwarica.edu.np::7f399dc2-1398-41d3-a2d0-ef7eee51de93" providerId="AD" clId="Web-{FBE63686-0F84-91C1-B0D3-CFE680293736}" dt="2020-05-29T08:52:03.940" v="307"/>
          <ac:spMkLst>
            <pc:docMk/>
            <pc:sldMk cId="1455599692" sldId="270"/>
            <ac:spMk id="3" creationId="{2633EE3F-4840-4620-AB3D-36AE9E93AF0B}"/>
          </ac:spMkLst>
        </pc:spChg>
      </pc:sldChg>
      <pc:sldChg chg="addSp delSp modSp new">
        <pc:chgData name="Shyam Khatiwada" userId="S::stw0007@softwarica.edu.np::7f399dc2-1398-41d3-a2d0-ef7eee51de93" providerId="AD" clId="Web-{FBE63686-0F84-91C1-B0D3-CFE680293736}" dt="2020-05-29T08:52:03.940" v="307"/>
        <pc:sldMkLst>
          <pc:docMk/>
          <pc:sldMk cId="3468848387" sldId="271"/>
        </pc:sldMkLst>
        <pc:spChg chg="mod">
          <ac:chgData name="Shyam Khatiwada" userId="S::stw0007@softwarica.edu.np::7f399dc2-1398-41d3-a2d0-ef7eee51de93" providerId="AD" clId="Web-{FBE63686-0F84-91C1-B0D3-CFE680293736}" dt="2020-05-29T07:16:50.737" v="45" actId="14100"/>
          <ac:spMkLst>
            <pc:docMk/>
            <pc:sldMk cId="3468848387" sldId="271"/>
            <ac:spMk id="2" creationId="{EF654EBF-F156-44C3-8E8D-3E7DD36B66F3}"/>
          </ac:spMkLst>
        </pc:spChg>
        <pc:spChg chg="add mod">
          <ac:chgData name="Shyam Khatiwada" userId="S::stw0007@softwarica.edu.np::7f399dc2-1398-41d3-a2d0-ef7eee51de93" providerId="AD" clId="Web-{FBE63686-0F84-91C1-B0D3-CFE680293736}" dt="2020-05-29T08:52:03.940" v="307"/>
          <ac:spMkLst>
            <pc:docMk/>
            <pc:sldMk cId="3468848387" sldId="271"/>
            <ac:spMk id="3" creationId="{839A0EE2-6B4E-4720-A907-806FE15BB418}"/>
          </ac:spMkLst>
        </pc:spChg>
        <pc:spChg chg="del mod">
          <ac:chgData name="Shyam Khatiwada" userId="S::stw0007@softwarica.edu.np::7f399dc2-1398-41d3-a2d0-ef7eee51de93" providerId="AD" clId="Web-{FBE63686-0F84-91C1-B0D3-CFE680293736}" dt="2020-05-29T07:44:21.497" v="47"/>
          <ac:spMkLst>
            <pc:docMk/>
            <pc:sldMk cId="3468848387" sldId="271"/>
            <ac:spMk id="3" creationId="{BC47B4EE-7E01-4CEE-9E74-206BCB2C1A43}"/>
          </ac:spMkLst>
        </pc:spChg>
        <pc:picChg chg="add mod ord">
          <ac:chgData name="Shyam Khatiwada" userId="S::stw0007@softwarica.edu.np::7f399dc2-1398-41d3-a2d0-ef7eee51de93" providerId="AD" clId="Web-{FBE63686-0F84-91C1-B0D3-CFE680293736}" dt="2020-05-29T07:44:21.497" v="47"/>
          <ac:picMkLst>
            <pc:docMk/>
            <pc:sldMk cId="3468848387" sldId="271"/>
            <ac:picMk id="4" creationId="{0BD097DF-DC35-4044-9DDB-195DE0CDC3C4}"/>
          </ac:picMkLst>
        </pc:picChg>
      </pc:sldChg>
      <pc:sldChg chg="addSp delSp modSp new">
        <pc:chgData name="Shyam Khatiwada" userId="S::stw0007@softwarica.edu.np::7f399dc2-1398-41d3-a2d0-ef7eee51de93" providerId="AD" clId="Web-{FBE63686-0F84-91C1-B0D3-CFE680293736}" dt="2020-05-29T08:52:03.940" v="307"/>
        <pc:sldMkLst>
          <pc:docMk/>
          <pc:sldMk cId="1030462724" sldId="272"/>
        </pc:sldMkLst>
        <pc:spChg chg="mod">
          <ac:chgData name="Shyam Khatiwada" userId="S::stw0007@softwarica.edu.np::7f399dc2-1398-41d3-a2d0-ef7eee51de93" providerId="AD" clId="Web-{FBE63686-0F84-91C1-B0D3-CFE680293736}" dt="2020-05-29T07:46:11.692" v="59" actId="14100"/>
          <ac:spMkLst>
            <pc:docMk/>
            <pc:sldMk cId="1030462724" sldId="272"/>
            <ac:spMk id="2" creationId="{65C98B27-16DD-4D11-89BF-F07FE07B3DA2}"/>
          </ac:spMkLst>
        </pc:spChg>
        <pc:spChg chg="del">
          <ac:chgData name="Shyam Khatiwada" userId="S::stw0007@softwarica.edu.np::7f399dc2-1398-41d3-a2d0-ef7eee51de93" providerId="AD" clId="Web-{FBE63686-0F84-91C1-B0D3-CFE680293736}" dt="2020-05-29T07:46:02.863" v="57"/>
          <ac:spMkLst>
            <pc:docMk/>
            <pc:sldMk cId="1030462724" sldId="272"/>
            <ac:spMk id="3" creationId="{9DA5B2C2-1714-4F5D-8709-A274479F670B}"/>
          </ac:spMkLst>
        </pc:spChg>
        <pc:spChg chg="add mod">
          <ac:chgData name="Shyam Khatiwada" userId="S::stw0007@softwarica.edu.np::7f399dc2-1398-41d3-a2d0-ef7eee51de93" providerId="AD" clId="Web-{FBE63686-0F84-91C1-B0D3-CFE680293736}" dt="2020-05-29T08:52:03.940" v="307"/>
          <ac:spMkLst>
            <pc:docMk/>
            <pc:sldMk cId="1030462724" sldId="272"/>
            <ac:spMk id="3" creationId="{CC5473D1-BB77-4301-81B8-4582C6FD086D}"/>
          </ac:spMkLst>
        </pc:spChg>
        <pc:spChg chg="add mod">
          <ac:chgData name="Shyam Khatiwada" userId="S::stw0007@softwarica.edu.np::7f399dc2-1398-41d3-a2d0-ef7eee51de93" providerId="AD" clId="Web-{FBE63686-0F84-91C1-B0D3-CFE680293736}" dt="2020-05-29T07:55:54.638" v="149" actId="1076"/>
          <ac:spMkLst>
            <pc:docMk/>
            <pc:sldMk cId="1030462724" sldId="272"/>
            <ac:spMk id="5" creationId="{4C5D9A08-9938-422A-B087-39E13CB313BF}"/>
          </ac:spMkLst>
        </pc:spChg>
        <pc:spChg chg="add mod">
          <ac:chgData name="Shyam Khatiwada" userId="S::stw0007@softwarica.edu.np::7f399dc2-1398-41d3-a2d0-ef7eee51de93" providerId="AD" clId="Web-{FBE63686-0F84-91C1-B0D3-CFE680293736}" dt="2020-05-29T07:48:07.122" v="141"/>
          <ac:spMkLst>
            <pc:docMk/>
            <pc:sldMk cId="1030462724" sldId="272"/>
            <ac:spMk id="6" creationId="{D758259B-E618-45BC-BEA0-06051FF5A806}"/>
          </ac:spMkLst>
        </pc:spChg>
        <pc:spChg chg="add mod">
          <ac:chgData name="Shyam Khatiwada" userId="S::stw0007@softwarica.edu.np::7f399dc2-1398-41d3-a2d0-ef7eee51de93" providerId="AD" clId="Web-{FBE63686-0F84-91C1-B0D3-CFE680293736}" dt="2020-05-29T07:56:08.779" v="151" actId="1076"/>
          <ac:spMkLst>
            <pc:docMk/>
            <pc:sldMk cId="1030462724" sldId="272"/>
            <ac:spMk id="9" creationId="{6DFE2268-D0DF-44E8-8327-D9BD28DAD6FB}"/>
          </ac:spMkLst>
        </pc:spChg>
        <pc:picChg chg="add mod ord">
          <ac:chgData name="Shyam Khatiwada" userId="S::stw0007@softwarica.edu.np::7f399dc2-1398-41d3-a2d0-ef7eee51de93" providerId="AD" clId="Web-{FBE63686-0F84-91C1-B0D3-CFE680293736}" dt="2020-05-29T07:46:06.426" v="58" actId="1076"/>
          <ac:picMkLst>
            <pc:docMk/>
            <pc:sldMk cId="1030462724" sldId="272"/>
            <ac:picMk id="4" creationId="{C77B8495-0841-4F70-83B0-8332DFD54011}"/>
          </ac:picMkLst>
        </pc:picChg>
        <pc:picChg chg="add mod">
          <ac:chgData name="Shyam Khatiwada" userId="S::stw0007@softwarica.edu.np::7f399dc2-1398-41d3-a2d0-ef7eee51de93" providerId="AD" clId="Web-{FBE63686-0F84-91C1-B0D3-CFE680293736}" dt="2020-05-29T07:54:47.868" v="145" actId="1076"/>
          <ac:picMkLst>
            <pc:docMk/>
            <pc:sldMk cId="1030462724" sldId="272"/>
            <ac:picMk id="7" creationId="{487DCA6B-1592-4397-8C8A-C107E1D6EF21}"/>
          </ac:picMkLst>
        </pc:picChg>
        <pc:picChg chg="add mod">
          <ac:chgData name="Shyam Khatiwada" userId="S::stw0007@softwarica.edu.np::7f399dc2-1398-41d3-a2d0-ef7eee51de93" providerId="AD" clId="Web-{FBE63686-0F84-91C1-B0D3-CFE680293736}" dt="2020-05-29T07:55:38.324" v="147" actId="1076"/>
          <ac:picMkLst>
            <pc:docMk/>
            <pc:sldMk cId="1030462724" sldId="272"/>
            <ac:picMk id="8" creationId="{BE26C6F7-8129-4950-847B-AD8B16709FFD}"/>
          </ac:picMkLst>
        </pc:picChg>
      </pc:sldChg>
      <pc:sldChg chg="addSp delSp modSp new">
        <pc:chgData name="Shyam Khatiwada" userId="S::stw0007@softwarica.edu.np::7f399dc2-1398-41d3-a2d0-ef7eee51de93" providerId="AD" clId="Web-{FBE63686-0F84-91C1-B0D3-CFE680293736}" dt="2020-05-29T08:52:03.940" v="307"/>
        <pc:sldMkLst>
          <pc:docMk/>
          <pc:sldMk cId="1204821139" sldId="273"/>
        </pc:sldMkLst>
        <pc:spChg chg="mod">
          <ac:chgData name="Shyam Khatiwada" userId="S::stw0007@softwarica.edu.np::7f399dc2-1398-41d3-a2d0-ef7eee51de93" providerId="AD" clId="Web-{FBE63686-0F84-91C1-B0D3-CFE680293736}" dt="2020-05-29T08:01:13.675" v="172" actId="20577"/>
          <ac:spMkLst>
            <pc:docMk/>
            <pc:sldMk cId="1204821139" sldId="273"/>
            <ac:spMk id="2" creationId="{C6456219-F63F-49CB-B0C1-2551AFC6A4FE}"/>
          </ac:spMkLst>
        </pc:spChg>
        <pc:spChg chg="add mod">
          <ac:chgData name="Shyam Khatiwada" userId="S::stw0007@softwarica.edu.np::7f399dc2-1398-41d3-a2d0-ef7eee51de93" providerId="AD" clId="Web-{FBE63686-0F84-91C1-B0D3-CFE680293736}" dt="2020-05-29T08:52:03.940" v="307"/>
          <ac:spMkLst>
            <pc:docMk/>
            <pc:sldMk cId="1204821139" sldId="273"/>
            <ac:spMk id="3" creationId="{1A7C4A61-CB9A-47C7-AA0E-E878A07CD290}"/>
          </ac:spMkLst>
        </pc:spChg>
        <pc:spChg chg="del">
          <ac:chgData name="Shyam Khatiwada" userId="S::stw0007@softwarica.edu.np::7f399dc2-1398-41d3-a2d0-ef7eee51de93" providerId="AD" clId="Web-{FBE63686-0F84-91C1-B0D3-CFE680293736}" dt="2020-05-29T08:07:24.856" v="175"/>
          <ac:spMkLst>
            <pc:docMk/>
            <pc:sldMk cId="1204821139" sldId="273"/>
            <ac:spMk id="3" creationId="{FA45B595-F45E-4BCC-8E0A-E7D2C58774AA}"/>
          </ac:spMkLst>
        </pc:spChg>
        <pc:spChg chg="add mod">
          <ac:chgData name="Shyam Khatiwada" userId="S::stw0007@softwarica.edu.np::7f399dc2-1398-41d3-a2d0-ef7eee51de93" providerId="AD" clId="Web-{FBE63686-0F84-91C1-B0D3-CFE680293736}" dt="2020-05-29T08:09:06.113" v="183" actId="688"/>
          <ac:spMkLst>
            <pc:docMk/>
            <pc:sldMk cId="1204821139" sldId="273"/>
            <ac:spMk id="5" creationId="{88A2BABE-85C6-458E-A128-28C1BB0C110F}"/>
          </ac:spMkLst>
        </pc:spChg>
        <pc:picChg chg="add mod ord">
          <ac:chgData name="Shyam Khatiwada" userId="S::stw0007@softwarica.edu.np::7f399dc2-1398-41d3-a2d0-ef7eee51de93" providerId="AD" clId="Web-{FBE63686-0F84-91C1-B0D3-CFE680293736}" dt="2020-05-29T08:07:39.091" v="178" actId="1076"/>
          <ac:picMkLst>
            <pc:docMk/>
            <pc:sldMk cId="1204821139" sldId="273"/>
            <ac:picMk id="4" creationId="{8AA89C07-E78F-4ACF-A3CD-8FBAC3CE469B}"/>
          </ac:picMkLst>
        </pc:picChg>
        <pc:picChg chg="add mod">
          <ac:chgData name="Shyam Khatiwada" userId="S::stw0007@softwarica.edu.np::7f399dc2-1398-41d3-a2d0-ef7eee51de93" providerId="AD" clId="Web-{FBE63686-0F84-91C1-B0D3-CFE680293736}" dt="2020-05-29T08:09:26.911" v="185" actId="1076"/>
          <ac:picMkLst>
            <pc:docMk/>
            <pc:sldMk cId="1204821139" sldId="273"/>
            <ac:picMk id="6" creationId="{09DD1E5C-6099-4459-84BB-EADCD3385F25}"/>
          </ac:picMkLst>
        </pc:picChg>
      </pc:sldChg>
      <pc:sldChg chg="addSp delSp modSp new">
        <pc:chgData name="Shyam Khatiwada" userId="S::stw0007@softwarica.edu.np::7f399dc2-1398-41d3-a2d0-ef7eee51de93" providerId="AD" clId="Web-{FBE63686-0F84-91C1-B0D3-CFE680293736}" dt="2020-05-29T08:52:03.940" v="307"/>
        <pc:sldMkLst>
          <pc:docMk/>
          <pc:sldMk cId="1948004437" sldId="274"/>
        </pc:sldMkLst>
        <pc:spChg chg="mod">
          <ac:chgData name="Shyam Khatiwada" userId="S::stw0007@softwarica.edu.np::7f399dc2-1398-41d3-a2d0-ef7eee51de93" providerId="AD" clId="Web-{FBE63686-0F84-91C1-B0D3-CFE680293736}" dt="2020-05-29T08:14:12.399" v="214" actId="20577"/>
          <ac:spMkLst>
            <pc:docMk/>
            <pc:sldMk cId="1948004437" sldId="274"/>
            <ac:spMk id="2" creationId="{F6388843-D587-4C4D-94B5-318ADAC167F7}"/>
          </ac:spMkLst>
        </pc:spChg>
        <pc:spChg chg="del mod">
          <ac:chgData name="Shyam Khatiwada" userId="S::stw0007@softwarica.edu.np::7f399dc2-1398-41d3-a2d0-ef7eee51de93" providerId="AD" clId="Web-{FBE63686-0F84-91C1-B0D3-CFE680293736}" dt="2020-05-29T08:36:21.303" v="218"/>
          <ac:spMkLst>
            <pc:docMk/>
            <pc:sldMk cId="1948004437" sldId="274"/>
            <ac:spMk id="3" creationId="{EFC8048E-C875-400E-877D-59A5EBFC4CA7}"/>
          </ac:spMkLst>
        </pc:spChg>
        <pc:spChg chg="add del mod">
          <ac:chgData name="Shyam Khatiwada" userId="S::stw0007@softwarica.edu.np::7f399dc2-1398-41d3-a2d0-ef7eee51de93" providerId="AD" clId="Web-{FBE63686-0F84-91C1-B0D3-CFE680293736}" dt="2020-05-29T08:39:55.941" v="243"/>
          <ac:spMkLst>
            <pc:docMk/>
            <pc:sldMk cId="1948004437" sldId="274"/>
            <ac:spMk id="6" creationId="{BF4E3D31-1BDD-493D-A5B0-6ACAC0FA4228}"/>
          </ac:spMkLst>
        </pc:spChg>
        <pc:spChg chg="add mod">
          <ac:chgData name="Shyam Khatiwada" userId="S::stw0007@softwarica.edu.np::7f399dc2-1398-41d3-a2d0-ef7eee51de93" providerId="AD" clId="Web-{FBE63686-0F84-91C1-B0D3-CFE680293736}" dt="2020-05-29T08:52:03.940" v="307"/>
          <ac:spMkLst>
            <pc:docMk/>
            <pc:sldMk cId="1948004437" sldId="274"/>
            <ac:spMk id="8" creationId="{6B39AC4B-FCB5-4665-A049-C2EAE4BE553B}"/>
          </ac:spMkLst>
        </pc:spChg>
        <pc:picChg chg="add del mod ord">
          <ac:chgData name="Shyam Khatiwada" userId="S::stw0007@softwarica.edu.np::7f399dc2-1398-41d3-a2d0-ef7eee51de93" providerId="AD" clId="Web-{FBE63686-0F84-91C1-B0D3-CFE680293736}" dt="2020-05-29T08:39:47.707" v="242"/>
          <ac:picMkLst>
            <pc:docMk/>
            <pc:sldMk cId="1948004437" sldId="274"/>
            <ac:picMk id="4" creationId="{EE090398-228F-418F-AD05-B1A30D16FEC3}"/>
          </ac:picMkLst>
        </pc:picChg>
        <pc:picChg chg="add mod ord">
          <ac:chgData name="Shyam Khatiwada" userId="S::stw0007@softwarica.edu.np::7f399dc2-1398-41d3-a2d0-ef7eee51de93" providerId="AD" clId="Web-{FBE63686-0F84-91C1-B0D3-CFE680293736}" dt="2020-05-29T08:40:05.005" v="245" actId="1076"/>
          <ac:picMkLst>
            <pc:docMk/>
            <pc:sldMk cId="1948004437" sldId="274"/>
            <ac:picMk id="7" creationId="{4FED38DC-0B56-47D7-98DD-134A666A88D6}"/>
          </ac:picMkLst>
        </pc:picChg>
      </pc:sldChg>
      <pc:sldChg chg="addSp delSp modSp new">
        <pc:chgData name="Shyam Khatiwada" userId="S::stw0007@softwarica.edu.np::7f399dc2-1398-41d3-a2d0-ef7eee51de93" providerId="AD" clId="Web-{FBE63686-0F84-91C1-B0D3-CFE680293736}" dt="2020-05-29T08:52:03.940" v="307"/>
        <pc:sldMkLst>
          <pc:docMk/>
          <pc:sldMk cId="2188675560" sldId="275"/>
        </pc:sldMkLst>
        <pc:spChg chg="mod">
          <ac:chgData name="Shyam Khatiwada" userId="S::stw0007@softwarica.edu.np::7f399dc2-1398-41d3-a2d0-ef7eee51de93" providerId="AD" clId="Web-{FBE63686-0F84-91C1-B0D3-CFE680293736}" dt="2020-05-29T08:36:53.368" v="241" actId="14100"/>
          <ac:spMkLst>
            <pc:docMk/>
            <pc:sldMk cId="2188675560" sldId="275"/>
            <ac:spMk id="2" creationId="{14A78C68-4837-4CED-97A0-F5B23A41AFFF}"/>
          </ac:spMkLst>
        </pc:spChg>
        <pc:spChg chg="del">
          <ac:chgData name="Shyam Khatiwada" userId="S::stw0007@softwarica.edu.np::7f399dc2-1398-41d3-a2d0-ef7eee51de93" providerId="AD" clId="Web-{FBE63686-0F84-91C1-B0D3-CFE680293736}" dt="2020-05-29T08:40:16.286" v="246"/>
          <ac:spMkLst>
            <pc:docMk/>
            <pc:sldMk cId="2188675560" sldId="275"/>
            <ac:spMk id="3" creationId="{739D1128-B102-481C-9142-CCF20D4212A6}"/>
          </ac:spMkLst>
        </pc:spChg>
        <pc:spChg chg="add mod">
          <ac:chgData name="Shyam Khatiwada" userId="S::stw0007@softwarica.edu.np::7f399dc2-1398-41d3-a2d0-ef7eee51de93" providerId="AD" clId="Web-{FBE63686-0F84-91C1-B0D3-CFE680293736}" dt="2020-05-29T08:42:19.419" v="285" actId="20577"/>
          <ac:spMkLst>
            <pc:docMk/>
            <pc:sldMk cId="2188675560" sldId="275"/>
            <ac:spMk id="7" creationId="{7779A23A-82B7-4E78-AE62-26F006C0BBF8}"/>
          </ac:spMkLst>
        </pc:spChg>
        <pc:spChg chg="add mod">
          <ac:chgData name="Shyam Khatiwada" userId="S::stw0007@softwarica.edu.np::7f399dc2-1398-41d3-a2d0-ef7eee51de93" providerId="AD" clId="Web-{FBE63686-0F84-91C1-B0D3-CFE680293736}" dt="2020-05-29T08:52:03.940" v="307"/>
          <ac:spMkLst>
            <pc:docMk/>
            <pc:sldMk cId="2188675560" sldId="275"/>
            <ac:spMk id="8" creationId="{3610EDFD-5913-4263-BBD1-BD52874C72EA}"/>
          </ac:spMkLst>
        </pc:spChg>
        <pc:picChg chg="add mod ord">
          <ac:chgData name="Shyam Khatiwada" userId="S::stw0007@softwarica.edu.np::7f399dc2-1398-41d3-a2d0-ef7eee51de93" providerId="AD" clId="Web-{FBE63686-0F84-91C1-B0D3-CFE680293736}" dt="2020-05-29T08:40:20.396" v="247" actId="1076"/>
          <ac:picMkLst>
            <pc:docMk/>
            <pc:sldMk cId="2188675560" sldId="275"/>
            <ac:picMk id="4" creationId="{513D9EF9-EB98-429E-9CC2-170397AE1D45}"/>
          </ac:picMkLst>
        </pc:picChg>
        <pc:picChg chg="add mod">
          <ac:chgData name="Shyam Khatiwada" userId="S::stw0007@softwarica.edu.np::7f399dc2-1398-41d3-a2d0-ef7eee51de93" providerId="AD" clId="Web-{FBE63686-0F84-91C1-B0D3-CFE680293736}" dt="2020-05-29T08:41:32.166" v="249" actId="1076"/>
          <ac:picMkLst>
            <pc:docMk/>
            <pc:sldMk cId="2188675560" sldId="275"/>
            <ac:picMk id="5" creationId="{6FC1B707-4E9F-4A4E-9704-B997B029BFDA}"/>
          </ac:picMkLst>
        </pc:picChg>
        <pc:cxnChg chg="add mod">
          <ac:chgData name="Shyam Khatiwada" userId="S::stw0007@softwarica.edu.np::7f399dc2-1398-41d3-a2d0-ef7eee51de93" providerId="AD" clId="Web-{FBE63686-0F84-91C1-B0D3-CFE680293736}" dt="2020-05-29T08:41:59.199" v="253" actId="1076"/>
          <ac:cxnSpMkLst>
            <pc:docMk/>
            <pc:sldMk cId="2188675560" sldId="275"/>
            <ac:cxnSpMk id="6" creationId="{0A014E5D-5D04-4D7E-867F-0C89ADD7CFEA}"/>
          </ac:cxnSpMkLst>
        </pc:cxnChg>
      </pc:sldChg>
      <pc:sldMasterChg chg="modSp mod modSldLayout">
        <pc:chgData name="Shyam Khatiwada" userId="S::stw0007@softwarica.edu.np::7f399dc2-1398-41d3-a2d0-ef7eee51de93" providerId="AD" clId="Web-{FBE63686-0F84-91C1-B0D3-CFE680293736}" dt="2020-05-29T08:52:03.940" v="307"/>
        <pc:sldMasterMkLst>
          <pc:docMk/>
          <pc:sldMasterMk cId="2460954070" sldId="2147483660"/>
        </pc:sldMasterMkLst>
        <pc:spChg chg="mod">
          <ac:chgData name="Shyam Khatiwada" userId="S::stw0007@softwarica.edu.np::7f399dc2-1398-41d3-a2d0-ef7eee51de93" providerId="AD" clId="Web-{FBE63686-0F84-91C1-B0D3-CFE680293736}" dt="2020-05-29T08:52:03.940" v="307"/>
          <ac:spMkLst>
            <pc:docMk/>
            <pc:sldMasterMk cId="2460954070" sldId="2147483660"/>
            <ac:spMk id="5" creationId="{00000000-0000-0000-0000-000000000000}"/>
          </ac:spMkLst>
        </pc:spChg>
        <pc:sldLayoutChg chg="modSp mod">
          <pc:chgData name="Shyam Khatiwada" userId="S::stw0007@softwarica.edu.np::7f399dc2-1398-41d3-a2d0-ef7eee51de93" providerId="AD" clId="Web-{FBE63686-0F84-91C1-B0D3-CFE680293736}" dt="2020-05-29T08:52:03.940" v="307"/>
          <pc:sldLayoutMkLst>
            <pc:docMk/>
            <pc:sldMasterMk cId="2460954070" sldId="2147483660"/>
            <pc:sldLayoutMk cId="2385387890" sldId="2147483661"/>
          </pc:sldLayoutMkLst>
          <pc:spChg chg="mod">
            <ac:chgData name="Shyam Khatiwada" userId="S::stw0007@softwarica.edu.np::7f399dc2-1398-41d3-a2d0-ef7eee51de93" providerId="AD" clId="Web-{FBE63686-0F84-91C1-B0D3-CFE680293736}" dt="2020-05-29T08:52:03.940" v="307"/>
            <ac:spMkLst>
              <pc:docMk/>
              <pc:sldMasterMk cId="2460954070" sldId="2147483660"/>
              <pc:sldLayoutMk cId="2385387890" sldId="2147483661"/>
              <ac:spMk id="5" creationId="{00000000-0000-0000-0000-000000000000}"/>
            </ac:spMkLst>
          </pc:spChg>
        </pc:sldLayoutChg>
        <pc:sldLayoutChg chg="modSp mod">
          <pc:chgData name="Shyam Khatiwada" userId="S::stw0007@softwarica.edu.np::7f399dc2-1398-41d3-a2d0-ef7eee51de93" providerId="AD" clId="Web-{FBE63686-0F84-91C1-B0D3-CFE680293736}" dt="2020-05-29T08:52:03.940" v="307"/>
          <pc:sldLayoutMkLst>
            <pc:docMk/>
            <pc:sldMasterMk cId="2460954070" sldId="2147483660"/>
            <pc:sldLayoutMk cId="949138452" sldId="2147483662"/>
          </pc:sldLayoutMkLst>
          <pc:spChg chg="mod">
            <ac:chgData name="Shyam Khatiwada" userId="S::stw0007@softwarica.edu.np::7f399dc2-1398-41d3-a2d0-ef7eee51de93" providerId="AD" clId="Web-{FBE63686-0F84-91C1-B0D3-CFE680293736}" dt="2020-05-29T08:52:03.940" v="307"/>
            <ac:spMkLst>
              <pc:docMk/>
              <pc:sldMasterMk cId="2460954070" sldId="2147483660"/>
              <pc:sldLayoutMk cId="949138452" sldId="2147483662"/>
              <ac:spMk id="5" creationId="{00000000-0000-0000-0000-000000000000}"/>
            </ac:spMkLst>
          </pc:spChg>
        </pc:sldLayoutChg>
        <pc:sldLayoutChg chg="modSp mod">
          <pc:chgData name="Shyam Khatiwada" userId="S::stw0007@softwarica.edu.np::7f399dc2-1398-41d3-a2d0-ef7eee51de93" providerId="AD" clId="Web-{FBE63686-0F84-91C1-B0D3-CFE680293736}" dt="2020-05-29T08:52:03.940" v="307"/>
          <pc:sldLayoutMkLst>
            <pc:docMk/>
            <pc:sldMasterMk cId="2460954070" sldId="2147483660"/>
            <pc:sldLayoutMk cId="2591524520" sldId="2147483663"/>
          </pc:sldLayoutMkLst>
          <pc:spChg chg="mod">
            <ac:chgData name="Shyam Khatiwada" userId="S::stw0007@softwarica.edu.np::7f399dc2-1398-41d3-a2d0-ef7eee51de93" providerId="AD" clId="Web-{FBE63686-0F84-91C1-B0D3-CFE680293736}" dt="2020-05-29T08:52:03.940" v="307"/>
            <ac:spMkLst>
              <pc:docMk/>
              <pc:sldMasterMk cId="2460954070" sldId="2147483660"/>
              <pc:sldLayoutMk cId="2591524520" sldId="2147483663"/>
              <ac:spMk id="5" creationId="{00000000-0000-0000-0000-000000000000}"/>
            </ac:spMkLst>
          </pc:spChg>
        </pc:sldLayoutChg>
        <pc:sldLayoutChg chg="modSp mod">
          <pc:chgData name="Shyam Khatiwada" userId="S::stw0007@softwarica.edu.np::7f399dc2-1398-41d3-a2d0-ef7eee51de93" providerId="AD" clId="Web-{FBE63686-0F84-91C1-B0D3-CFE680293736}" dt="2020-05-29T08:52:03.940" v="307"/>
          <pc:sldLayoutMkLst>
            <pc:docMk/>
            <pc:sldMasterMk cId="2460954070" sldId="2147483660"/>
            <pc:sldLayoutMk cId="1203092039" sldId="2147483664"/>
          </pc:sldLayoutMkLst>
          <pc:spChg chg="mod">
            <ac:chgData name="Shyam Khatiwada" userId="S::stw0007@softwarica.edu.np::7f399dc2-1398-41d3-a2d0-ef7eee51de93" providerId="AD" clId="Web-{FBE63686-0F84-91C1-B0D3-CFE680293736}" dt="2020-05-29T08:52:03.940" v="307"/>
            <ac:spMkLst>
              <pc:docMk/>
              <pc:sldMasterMk cId="2460954070" sldId="2147483660"/>
              <pc:sldLayoutMk cId="1203092039" sldId="2147483664"/>
              <ac:spMk id="6" creationId="{00000000-0000-0000-0000-000000000000}"/>
            </ac:spMkLst>
          </pc:spChg>
        </pc:sldLayoutChg>
        <pc:sldLayoutChg chg="modSp mod">
          <pc:chgData name="Shyam Khatiwada" userId="S::stw0007@softwarica.edu.np::7f399dc2-1398-41d3-a2d0-ef7eee51de93" providerId="AD" clId="Web-{FBE63686-0F84-91C1-B0D3-CFE680293736}" dt="2020-05-29T08:52:03.940" v="307"/>
          <pc:sldLayoutMkLst>
            <pc:docMk/>
            <pc:sldMasterMk cId="2460954070" sldId="2147483660"/>
            <pc:sldLayoutMk cId="3733172339" sldId="2147483665"/>
          </pc:sldLayoutMkLst>
          <pc:spChg chg="mod">
            <ac:chgData name="Shyam Khatiwada" userId="S::stw0007@softwarica.edu.np::7f399dc2-1398-41d3-a2d0-ef7eee51de93" providerId="AD" clId="Web-{FBE63686-0F84-91C1-B0D3-CFE680293736}" dt="2020-05-29T08:52:03.940" v="307"/>
            <ac:spMkLst>
              <pc:docMk/>
              <pc:sldMasterMk cId="2460954070" sldId="2147483660"/>
              <pc:sldLayoutMk cId="3733172339" sldId="2147483665"/>
              <ac:spMk id="8" creationId="{00000000-0000-0000-0000-000000000000}"/>
            </ac:spMkLst>
          </pc:spChg>
        </pc:sldLayoutChg>
        <pc:sldLayoutChg chg="modSp mod">
          <pc:chgData name="Shyam Khatiwada" userId="S::stw0007@softwarica.edu.np::7f399dc2-1398-41d3-a2d0-ef7eee51de93" providerId="AD" clId="Web-{FBE63686-0F84-91C1-B0D3-CFE680293736}" dt="2020-05-29T08:52:03.940" v="307"/>
          <pc:sldLayoutMkLst>
            <pc:docMk/>
            <pc:sldMasterMk cId="2460954070" sldId="2147483660"/>
            <pc:sldLayoutMk cId="3210312558" sldId="2147483666"/>
          </pc:sldLayoutMkLst>
          <pc:spChg chg="mod">
            <ac:chgData name="Shyam Khatiwada" userId="S::stw0007@softwarica.edu.np::7f399dc2-1398-41d3-a2d0-ef7eee51de93" providerId="AD" clId="Web-{FBE63686-0F84-91C1-B0D3-CFE680293736}" dt="2020-05-29T08:52:03.940" v="307"/>
            <ac:spMkLst>
              <pc:docMk/>
              <pc:sldMasterMk cId="2460954070" sldId="2147483660"/>
              <pc:sldLayoutMk cId="3210312558" sldId="2147483666"/>
              <ac:spMk id="4" creationId="{00000000-0000-0000-0000-000000000000}"/>
            </ac:spMkLst>
          </pc:spChg>
        </pc:sldLayoutChg>
        <pc:sldLayoutChg chg="modSp mod">
          <pc:chgData name="Shyam Khatiwada" userId="S::stw0007@softwarica.edu.np::7f399dc2-1398-41d3-a2d0-ef7eee51de93" providerId="AD" clId="Web-{FBE63686-0F84-91C1-B0D3-CFE680293736}" dt="2020-05-29T08:52:03.940" v="307"/>
          <pc:sldLayoutMkLst>
            <pc:docMk/>
            <pc:sldMasterMk cId="2460954070" sldId="2147483660"/>
            <pc:sldLayoutMk cId="3146388984" sldId="2147483667"/>
          </pc:sldLayoutMkLst>
          <pc:spChg chg="mod">
            <ac:chgData name="Shyam Khatiwada" userId="S::stw0007@softwarica.edu.np::7f399dc2-1398-41d3-a2d0-ef7eee51de93" providerId="AD" clId="Web-{FBE63686-0F84-91C1-B0D3-CFE680293736}" dt="2020-05-29T08:52:03.940" v="307"/>
            <ac:spMkLst>
              <pc:docMk/>
              <pc:sldMasterMk cId="2460954070" sldId="2147483660"/>
              <pc:sldLayoutMk cId="3146388984" sldId="2147483667"/>
              <ac:spMk id="3" creationId="{00000000-0000-0000-0000-000000000000}"/>
            </ac:spMkLst>
          </pc:spChg>
        </pc:sldLayoutChg>
        <pc:sldLayoutChg chg="modSp mod">
          <pc:chgData name="Shyam Khatiwada" userId="S::stw0007@softwarica.edu.np::7f399dc2-1398-41d3-a2d0-ef7eee51de93" providerId="AD" clId="Web-{FBE63686-0F84-91C1-B0D3-CFE680293736}" dt="2020-05-29T08:52:03.940" v="307"/>
          <pc:sldLayoutMkLst>
            <pc:docMk/>
            <pc:sldMasterMk cId="2460954070" sldId="2147483660"/>
            <pc:sldLayoutMk cId="3171841454" sldId="2147483668"/>
          </pc:sldLayoutMkLst>
          <pc:spChg chg="mod">
            <ac:chgData name="Shyam Khatiwada" userId="S::stw0007@softwarica.edu.np::7f399dc2-1398-41d3-a2d0-ef7eee51de93" providerId="AD" clId="Web-{FBE63686-0F84-91C1-B0D3-CFE680293736}" dt="2020-05-29T08:52:03.940" v="307"/>
            <ac:spMkLst>
              <pc:docMk/>
              <pc:sldMasterMk cId="2460954070" sldId="2147483660"/>
              <pc:sldLayoutMk cId="3171841454" sldId="2147483668"/>
              <ac:spMk id="6" creationId="{00000000-0000-0000-0000-000000000000}"/>
            </ac:spMkLst>
          </pc:spChg>
        </pc:sldLayoutChg>
        <pc:sldLayoutChg chg="modSp mod">
          <pc:chgData name="Shyam Khatiwada" userId="S::stw0007@softwarica.edu.np::7f399dc2-1398-41d3-a2d0-ef7eee51de93" providerId="AD" clId="Web-{FBE63686-0F84-91C1-B0D3-CFE680293736}" dt="2020-05-29T08:52:03.940" v="307"/>
          <pc:sldLayoutMkLst>
            <pc:docMk/>
            <pc:sldMasterMk cId="2460954070" sldId="2147483660"/>
            <pc:sldLayoutMk cId="1718958274" sldId="2147483669"/>
          </pc:sldLayoutMkLst>
          <pc:spChg chg="mod">
            <ac:chgData name="Shyam Khatiwada" userId="S::stw0007@softwarica.edu.np::7f399dc2-1398-41d3-a2d0-ef7eee51de93" providerId="AD" clId="Web-{FBE63686-0F84-91C1-B0D3-CFE680293736}" dt="2020-05-29T08:52:03.940" v="307"/>
            <ac:spMkLst>
              <pc:docMk/>
              <pc:sldMasterMk cId="2460954070" sldId="2147483660"/>
              <pc:sldLayoutMk cId="1718958274" sldId="2147483669"/>
              <ac:spMk id="6" creationId="{00000000-0000-0000-0000-000000000000}"/>
            </ac:spMkLst>
          </pc:spChg>
        </pc:sldLayoutChg>
        <pc:sldLayoutChg chg="modSp mod">
          <pc:chgData name="Shyam Khatiwada" userId="S::stw0007@softwarica.edu.np::7f399dc2-1398-41d3-a2d0-ef7eee51de93" providerId="AD" clId="Web-{FBE63686-0F84-91C1-B0D3-CFE680293736}" dt="2020-05-29T08:52:03.940" v="307"/>
          <pc:sldLayoutMkLst>
            <pc:docMk/>
            <pc:sldMasterMk cId="2460954070" sldId="2147483660"/>
            <pc:sldLayoutMk cId="2202905451" sldId="2147483670"/>
          </pc:sldLayoutMkLst>
          <pc:spChg chg="mod">
            <ac:chgData name="Shyam Khatiwada" userId="S::stw0007@softwarica.edu.np::7f399dc2-1398-41d3-a2d0-ef7eee51de93" providerId="AD" clId="Web-{FBE63686-0F84-91C1-B0D3-CFE680293736}" dt="2020-05-29T08:52:03.940" v="307"/>
            <ac:spMkLst>
              <pc:docMk/>
              <pc:sldMasterMk cId="2460954070" sldId="2147483660"/>
              <pc:sldLayoutMk cId="2202905451" sldId="2147483670"/>
              <ac:spMk id="5" creationId="{00000000-0000-0000-0000-000000000000}"/>
            </ac:spMkLst>
          </pc:spChg>
        </pc:sldLayoutChg>
        <pc:sldLayoutChg chg="modSp mod">
          <pc:chgData name="Shyam Khatiwada" userId="S::stw0007@softwarica.edu.np::7f399dc2-1398-41d3-a2d0-ef7eee51de93" providerId="AD" clId="Web-{FBE63686-0F84-91C1-B0D3-CFE680293736}" dt="2020-05-29T08:52:03.940" v="307"/>
          <pc:sldLayoutMkLst>
            <pc:docMk/>
            <pc:sldMasterMk cId="2460954070" sldId="2147483660"/>
            <pc:sldLayoutMk cId="3479445657" sldId="2147483671"/>
          </pc:sldLayoutMkLst>
          <pc:spChg chg="mod">
            <ac:chgData name="Shyam Khatiwada" userId="S::stw0007@softwarica.edu.np::7f399dc2-1398-41d3-a2d0-ef7eee51de93" providerId="AD" clId="Web-{FBE63686-0F84-91C1-B0D3-CFE680293736}" dt="2020-05-29T08:52:03.940" v="307"/>
            <ac:spMkLst>
              <pc:docMk/>
              <pc:sldMasterMk cId="2460954070" sldId="2147483660"/>
              <pc:sldLayoutMk cId="3479445657" sldId="2147483671"/>
              <ac:spMk id="5" creationId="{00000000-0000-0000-0000-000000000000}"/>
            </ac:spMkLst>
          </pc:spChg>
        </pc:sldLayoutChg>
      </pc:sldMasterChg>
    </pc:docChg>
  </pc:docChgLst>
  <pc:docChgLst>
    <pc:chgData name="Shyam Khatiwada" userId="S::stw0007@softwarica.edu.np::7f399dc2-1398-41d3-a2d0-ef7eee51de93" providerId="AD" clId="Web-{991C1756-AC6B-6948-72C5-C025B98A5258}"/>
    <pc:docChg chg="modSld">
      <pc:chgData name="Shyam Khatiwada" userId="S::stw0007@softwarica.edu.np::7f399dc2-1398-41d3-a2d0-ef7eee51de93" providerId="AD" clId="Web-{991C1756-AC6B-6948-72C5-C025B98A5258}" dt="2020-05-29T07:00:50.804" v="17" actId="14100"/>
      <pc:docMkLst>
        <pc:docMk/>
      </pc:docMkLst>
      <pc:sldChg chg="modSp">
        <pc:chgData name="Shyam Khatiwada" userId="S::stw0007@softwarica.edu.np::7f399dc2-1398-41d3-a2d0-ef7eee51de93" providerId="AD" clId="Web-{991C1756-AC6B-6948-72C5-C025B98A5258}" dt="2020-05-29T07:00:50.804" v="17" actId="14100"/>
        <pc:sldMkLst>
          <pc:docMk/>
          <pc:sldMk cId="109857222" sldId="256"/>
        </pc:sldMkLst>
        <pc:spChg chg="mod">
          <ac:chgData name="Shyam Khatiwada" userId="S::stw0007@softwarica.edu.np::7f399dc2-1398-41d3-a2d0-ef7eee51de93" providerId="AD" clId="Web-{991C1756-AC6B-6948-72C5-C025B98A5258}" dt="2020-05-29T07:00:50.804" v="17" actId="14100"/>
          <ac:spMkLst>
            <pc:docMk/>
            <pc:sldMk cId="109857222" sldId="256"/>
            <ac:spMk id="2" creationId="{00000000-0000-0000-0000-000000000000}"/>
          </ac:spMkLst>
        </pc:spChg>
      </pc:sldChg>
    </pc:docChg>
  </pc:docChgLst>
  <pc:docChgLst>
    <pc:chgData name="Shyam Khatiwada" userId="S::stw0007@softwarica.edu.np::7f399dc2-1398-41d3-a2d0-ef7eee51de93" providerId="AD" clId="Web-{A034F620-47C2-C974-8148-805ED283BCB2}"/>
    <pc:docChg chg="addSld modSld sldOrd">
      <pc:chgData name="Shyam Khatiwada" userId="S::stw0007@softwarica.edu.np::7f399dc2-1398-41d3-a2d0-ef7eee51de93" providerId="AD" clId="Web-{A034F620-47C2-C974-8148-805ED283BCB2}" dt="2020-05-28T12:15:50.007" v="955" actId="1076"/>
      <pc:docMkLst>
        <pc:docMk/>
      </pc:docMkLst>
      <pc:sldChg chg="modSp">
        <pc:chgData name="Shyam Khatiwada" userId="S::stw0007@softwarica.edu.np::7f399dc2-1398-41d3-a2d0-ef7eee51de93" providerId="AD" clId="Web-{A034F620-47C2-C974-8148-805ED283BCB2}" dt="2020-05-28T08:08:06.187" v="33" actId="20577"/>
        <pc:sldMkLst>
          <pc:docMk/>
          <pc:sldMk cId="109857222" sldId="256"/>
        </pc:sldMkLst>
        <pc:spChg chg="mod">
          <ac:chgData name="Shyam Khatiwada" userId="S::stw0007@softwarica.edu.np::7f399dc2-1398-41d3-a2d0-ef7eee51de93" providerId="AD" clId="Web-{A034F620-47C2-C974-8148-805ED283BCB2}" dt="2020-05-28T08:08:01.749" v="16" actId="20577"/>
          <ac:spMkLst>
            <pc:docMk/>
            <pc:sldMk cId="109857222" sldId="256"/>
            <ac:spMk id="2" creationId="{00000000-0000-0000-0000-000000000000}"/>
          </ac:spMkLst>
        </pc:spChg>
        <pc:spChg chg="mod">
          <ac:chgData name="Shyam Khatiwada" userId="S::stw0007@softwarica.edu.np::7f399dc2-1398-41d3-a2d0-ef7eee51de93" providerId="AD" clId="Web-{A034F620-47C2-C974-8148-805ED283BCB2}" dt="2020-05-28T08:08:06.187" v="33" actId="20577"/>
          <ac:spMkLst>
            <pc:docMk/>
            <pc:sldMk cId="109857222" sldId="256"/>
            <ac:spMk id="3" creationId="{00000000-0000-0000-0000-000000000000}"/>
          </ac:spMkLst>
        </pc:spChg>
      </pc:sldChg>
      <pc:sldChg chg="modSp new">
        <pc:chgData name="Shyam Khatiwada" userId="S::stw0007@softwarica.edu.np::7f399dc2-1398-41d3-a2d0-ef7eee51de93" providerId="AD" clId="Web-{A034F620-47C2-C974-8148-805ED283BCB2}" dt="2020-05-28T08:10:04.265" v="63" actId="20577"/>
        <pc:sldMkLst>
          <pc:docMk/>
          <pc:sldMk cId="2113091364" sldId="257"/>
        </pc:sldMkLst>
        <pc:spChg chg="mod">
          <ac:chgData name="Shyam Khatiwada" userId="S::stw0007@softwarica.edu.np::7f399dc2-1398-41d3-a2d0-ef7eee51de93" providerId="AD" clId="Web-{A034F620-47C2-C974-8148-805ED283BCB2}" dt="2020-05-28T08:09:07.687" v="53" actId="20577"/>
          <ac:spMkLst>
            <pc:docMk/>
            <pc:sldMk cId="2113091364" sldId="257"/>
            <ac:spMk id="2" creationId="{E8ACA724-0045-44AF-85BE-94E1010DA032}"/>
          </ac:spMkLst>
        </pc:spChg>
        <pc:spChg chg="mod">
          <ac:chgData name="Shyam Khatiwada" userId="S::stw0007@softwarica.edu.np::7f399dc2-1398-41d3-a2d0-ef7eee51de93" providerId="AD" clId="Web-{A034F620-47C2-C974-8148-805ED283BCB2}" dt="2020-05-28T08:10:04.265" v="63" actId="20577"/>
          <ac:spMkLst>
            <pc:docMk/>
            <pc:sldMk cId="2113091364" sldId="257"/>
            <ac:spMk id="3" creationId="{C097166C-F932-428E-934A-9588CA13B6A2}"/>
          </ac:spMkLst>
        </pc:spChg>
      </pc:sldChg>
      <pc:sldChg chg="modSp new">
        <pc:chgData name="Shyam Khatiwada" userId="S::stw0007@softwarica.edu.np::7f399dc2-1398-41d3-a2d0-ef7eee51de93" providerId="AD" clId="Web-{A034F620-47C2-C974-8148-805ED283BCB2}" dt="2020-05-28T09:13:00.028" v="223" actId="20577"/>
        <pc:sldMkLst>
          <pc:docMk/>
          <pc:sldMk cId="2357100067" sldId="258"/>
        </pc:sldMkLst>
        <pc:spChg chg="mod">
          <ac:chgData name="Shyam Khatiwada" userId="S::stw0007@softwarica.edu.np::7f399dc2-1398-41d3-a2d0-ef7eee51de93" providerId="AD" clId="Web-{A034F620-47C2-C974-8148-805ED283BCB2}" dt="2020-05-28T09:10:08.840" v="146" actId="20577"/>
          <ac:spMkLst>
            <pc:docMk/>
            <pc:sldMk cId="2357100067" sldId="258"/>
            <ac:spMk id="2" creationId="{088634F7-1AB7-4744-9A35-AC82CC3115DB}"/>
          </ac:spMkLst>
        </pc:spChg>
        <pc:spChg chg="mod">
          <ac:chgData name="Shyam Khatiwada" userId="S::stw0007@softwarica.edu.np::7f399dc2-1398-41d3-a2d0-ef7eee51de93" providerId="AD" clId="Web-{A034F620-47C2-C974-8148-805ED283BCB2}" dt="2020-05-28T09:13:00.028" v="223" actId="20577"/>
          <ac:spMkLst>
            <pc:docMk/>
            <pc:sldMk cId="2357100067" sldId="258"/>
            <ac:spMk id="3" creationId="{61387BA5-3F63-44FF-9B87-C050E4A9F391}"/>
          </ac:spMkLst>
        </pc:spChg>
      </pc:sldChg>
      <pc:sldChg chg="addSp delSp modSp new">
        <pc:chgData name="Shyam Khatiwada" userId="S::stw0007@softwarica.edu.np::7f399dc2-1398-41d3-a2d0-ef7eee51de93" providerId="AD" clId="Web-{A034F620-47C2-C974-8148-805ED283BCB2}" dt="2020-05-28T09:31:11.718" v="245" actId="14100"/>
        <pc:sldMkLst>
          <pc:docMk/>
          <pc:sldMk cId="3948737115" sldId="259"/>
        </pc:sldMkLst>
        <pc:spChg chg="mod">
          <ac:chgData name="Shyam Khatiwada" userId="S::stw0007@softwarica.edu.np::7f399dc2-1398-41d3-a2d0-ef7eee51de93" providerId="AD" clId="Web-{A034F620-47C2-C974-8148-805ED283BCB2}" dt="2020-05-28T09:13:24.715" v="237" actId="14100"/>
          <ac:spMkLst>
            <pc:docMk/>
            <pc:sldMk cId="3948737115" sldId="259"/>
            <ac:spMk id="2" creationId="{2803EE0D-BBE8-4F27-9AA7-50E9EE6AFC02}"/>
          </ac:spMkLst>
        </pc:spChg>
        <pc:spChg chg="del mod">
          <ac:chgData name="Shyam Khatiwada" userId="S::stw0007@softwarica.edu.np::7f399dc2-1398-41d3-a2d0-ef7eee51de93" providerId="AD" clId="Web-{A034F620-47C2-C974-8148-805ED283BCB2}" dt="2020-05-28T09:20:34.763" v="239"/>
          <ac:spMkLst>
            <pc:docMk/>
            <pc:sldMk cId="3948737115" sldId="259"/>
            <ac:spMk id="3" creationId="{1E90F14E-60D1-4369-B2D3-E1ED49B53830}"/>
          </ac:spMkLst>
        </pc:spChg>
        <pc:picChg chg="add mod ord">
          <ac:chgData name="Shyam Khatiwada" userId="S::stw0007@softwarica.edu.np::7f399dc2-1398-41d3-a2d0-ef7eee51de93" providerId="AD" clId="Web-{A034F620-47C2-C974-8148-805ED283BCB2}" dt="2020-05-28T09:20:53.795" v="242" actId="1076"/>
          <ac:picMkLst>
            <pc:docMk/>
            <pc:sldMk cId="3948737115" sldId="259"/>
            <ac:picMk id="4" creationId="{2983DF4E-BF5F-483D-807F-4A54440EA2BD}"/>
          </ac:picMkLst>
        </pc:picChg>
        <pc:picChg chg="add mod">
          <ac:chgData name="Shyam Khatiwada" userId="S::stw0007@softwarica.edu.np::7f399dc2-1398-41d3-a2d0-ef7eee51de93" providerId="AD" clId="Web-{A034F620-47C2-C974-8148-805ED283BCB2}" dt="2020-05-28T09:31:11.718" v="245" actId="14100"/>
          <ac:picMkLst>
            <pc:docMk/>
            <pc:sldMk cId="3948737115" sldId="259"/>
            <ac:picMk id="5" creationId="{B244122A-2AE9-4C0B-AB86-192B586511D9}"/>
          </ac:picMkLst>
        </pc:picChg>
      </pc:sldChg>
      <pc:sldChg chg="addSp delSp modSp new">
        <pc:chgData name="Shyam Khatiwada" userId="S::stw0007@softwarica.edu.np::7f399dc2-1398-41d3-a2d0-ef7eee51de93" providerId="AD" clId="Web-{A034F620-47C2-C974-8148-805ED283BCB2}" dt="2020-05-28T11:53:48.720" v="568" actId="20577"/>
        <pc:sldMkLst>
          <pc:docMk/>
          <pc:sldMk cId="2615151243" sldId="260"/>
        </pc:sldMkLst>
        <pc:spChg chg="mod">
          <ac:chgData name="Shyam Khatiwada" userId="S::stw0007@softwarica.edu.np::7f399dc2-1398-41d3-a2d0-ef7eee51de93" providerId="AD" clId="Web-{A034F620-47C2-C974-8148-805ED283BCB2}" dt="2020-05-28T09:32:16.875" v="301" actId="14100"/>
          <ac:spMkLst>
            <pc:docMk/>
            <pc:sldMk cId="2615151243" sldId="260"/>
            <ac:spMk id="2" creationId="{5C1126D6-4919-4068-8C8C-621DD64ACFD1}"/>
          </ac:spMkLst>
        </pc:spChg>
        <pc:spChg chg="add del mod">
          <ac:chgData name="Shyam Khatiwada" userId="S::stw0007@softwarica.edu.np::7f399dc2-1398-41d3-a2d0-ef7eee51de93" providerId="AD" clId="Web-{A034F620-47C2-C974-8148-805ED283BCB2}" dt="2020-05-28T11:46:00.734" v="307"/>
          <ac:spMkLst>
            <pc:docMk/>
            <pc:sldMk cId="2615151243" sldId="260"/>
            <ac:spMk id="3" creationId="{AF521632-A0F2-4455-9295-9F5DFF06650E}"/>
          </ac:spMkLst>
        </pc:spChg>
        <pc:spChg chg="add mod">
          <ac:chgData name="Shyam Khatiwada" userId="S::stw0007@softwarica.edu.np::7f399dc2-1398-41d3-a2d0-ef7eee51de93" providerId="AD" clId="Web-{A034F620-47C2-C974-8148-805ED283BCB2}" dt="2020-05-28T11:53:48.720" v="568" actId="20577"/>
          <ac:spMkLst>
            <pc:docMk/>
            <pc:sldMk cId="2615151243" sldId="260"/>
            <ac:spMk id="6" creationId="{95CF194E-B553-4754-ADFD-D475150CCD1D}"/>
          </ac:spMkLst>
        </pc:spChg>
        <pc:picChg chg="add del mod ord">
          <ac:chgData name="Shyam Khatiwada" userId="S::stw0007@softwarica.edu.np::7f399dc2-1398-41d3-a2d0-ef7eee51de93" providerId="AD" clId="Web-{A034F620-47C2-C974-8148-805ED283BCB2}" dt="2020-05-28T11:45:52.218" v="306"/>
          <ac:picMkLst>
            <pc:docMk/>
            <pc:sldMk cId="2615151243" sldId="260"/>
            <ac:picMk id="4" creationId="{03D35D78-6300-4099-B3F9-D7E71CCF148A}"/>
          </ac:picMkLst>
        </pc:picChg>
        <pc:picChg chg="add mod ord">
          <ac:chgData name="Shyam Khatiwada" userId="S::stw0007@softwarica.edu.np::7f399dc2-1398-41d3-a2d0-ef7eee51de93" providerId="AD" clId="Web-{A034F620-47C2-C974-8148-805ED283BCB2}" dt="2020-05-28T11:46:12.078" v="309" actId="1076"/>
          <ac:picMkLst>
            <pc:docMk/>
            <pc:sldMk cId="2615151243" sldId="260"/>
            <ac:picMk id="5" creationId="{0A7877D8-824A-4FB7-B641-592A229C1967}"/>
          </ac:picMkLst>
        </pc:picChg>
      </pc:sldChg>
      <pc:sldChg chg="modSp new">
        <pc:chgData name="Shyam Khatiwada" userId="S::stw0007@softwarica.edu.np::7f399dc2-1398-41d3-a2d0-ef7eee51de93" providerId="AD" clId="Web-{A034F620-47C2-C974-8148-805ED283BCB2}" dt="2020-05-28T11:49:58.594" v="367" actId="20577"/>
        <pc:sldMkLst>
          <pc:docMk/>
          <pc:sldMk cId="1871648587" sldId="261"/>
        </pc:sldMkLst>
        <pc:spChg chg="mod">
          <ac:chgData name="Shyam Khatiwada" userId="S::stw0007@softwarica.edu.np::7f399dc2-1398-41d3-a2d0-ef7eee51de93" providerId="AD" clId="Web-{A034F620-47C2-C974-8148-805ED283BCB2}" dt="2020-05-28T11:47:57.297" v="348" actId="14100"/>
          <ac:spMkLst>
            <pc:docMk/>
            <pc:sldMk cId="1871648587" sldId="261"/>
            <ac:spMk id="2" creationId="{D7BAD270-363E-45D9-80C8-D1FD94511EB4}"/>
          </ac:spMkLst>
        </pc:spChg>
        <pc:spChg chg="mod">
          <ac:chgData name="Shyam Khatiwada" userId="S::stw0007@softwarica.edu.np::7f399dc2-1398-41d3-a2d0-ef7eee51de93" providerId="AD" clId="Web-{A034F620-47C2-C974-8148-805ED283BCB2}" dt="2020-05-28T11:49:58.594" v="367" actId="20577"/>
          <ac:spMkLst>
            <pc:docMk/>
            <pc:sldMk cId="1871648587" sldId="261"/>
            <ac:spMk id="3" creationId="{7A9E3421-715E-4835-B284-746185D6855B}"/>
          </ac:spMkLst>
        </pc:spChg>
      </pc:sldChg>
      <pc:sldChg chg="addSp delSp modSp new ord">
        <pc:chgData name="Shyam Khatiwada" userId="S::stw0007@softwarica.edu.np::7f399dc2-1398-41d3-a2d0-ef7eee51de93" providerId="AD" clId="Web-{A034F620-47C2-C974-8148-805ED283BCB2}" dt="2020-05-28T12:07:53.380" v="918"/>
        <pc:sldMkLst>
          <pc:docMk/>
          <pc:sldMk cId="1913596285" sldId="262"/>
        </pc:sldMkLst>
        <pc:spChg chg="mod">
          <ac:chgData name="Shyam Khatiwada" userId="S::stw0007@softwarica.edu.np::7f399dc2-1398-41d3-a2d0-ef7eee51de93" providerId="AD" clId="Web-{A034F620-47C2-C974-8148-805ED283BCB2}" dt="2020-05-28T11:54:47.205" v="627" actId="14100"/>
          <ac:spMkLst>
            <pc:docMk/>
            <pc:sldMk cId="1913596285" sldId="262"/>
            <ac:spMk id="2" creationId="{C71AA7CC-1928-4CB5-91C8-820CCD148AF2}"/>
          </ac:spMkLst>
        </pc:spChg>
        <pc:spChg chg="del">
          <ac:chgData name="Shyam Khatiwada" userId="S::stw0007@softwarica.edu.np::7f399dc2-1398-41d3-a2d0-ef7eee51de93" providerId="AD" clId="Web-{A034F620-47C2-C974-8148-805ED283BCB2}" dt="2020-05-28T12:01:22.425" v="628"/>
          <ac:spMkLst>
            <pc:docMk/>
            <pc:sldMk cId="1913596285" sldId="262"/>
            <ac:spMk id="3" creationId="{FF82FB83-945E-4546-BAD1-F92BC8E2AF94}"/>
          </ac:spMkLst>
        </pc:spChg>
        <pc:spChg chg="add mod">
          <ac:chgData name="Shyam Khatiwada" userId="S::stw0007@softwarica.edu.np::7f399dc2-1398-41d3-a2d0-ef7eee51de93" providerId="AD" clId="Web-{A034F620-47C2-C974-8148-805ED283BCB2}" dt="2020-05-28T12:05:29.926" v="913" actId="1076"/>
          <ac:spMkLst>
            <pc:docMk/>
            <pc:sldMk cId="1913596285" sldId="262"/>
            <ac:spMk id="5" creationId="{F994356B-DC69-4561-963B-8C79527143E6}"/>
          </ac:spMkLst>
        </pc:spChg>
        <pc:picChg chg="add mod ord">
          <ac:chgData name="Shyam Khatiwada" userId="S::stw0007@softwarica.edu.np::7f399dc2-1398-41d3-a2d0-ef7eee51de93" providerId="AD" clId="Web-{A034F620-47C2-C974-8148-805ED283BCB2}" dt="2020-05-28T12:01:29.816" v="629" actId="1076"/>
          <ac:picMkLst>
            <pc:docMk/>
            <pc:sldMk cId="1913596285" sldId="262"/>
            <ac:picMk id="4" creationId="{929BF840-51C2-437B-9C9D-75E4C2A3DC36}"/>
          </ac:picMkLst>
        </pc:picChg>
        <pc:picChg chg="add mod">
          <ac:chgData name="Shyam Khatiwada" userId="S::stw0007@softwarica.edu.np::7f399dc2-1398-41d3-a2d0-ef7eee51de93" providerId="AD" clId="Web-{A034F620-47C2-C974-8148-805ED283BCB2}" dt="2020-05-28T12:06:12.505" v="916" actId="14100"/>
          <ac:picMkLst>
            <pc:docMk/>
            <pc:sldMk cId="1913596285" sldId="262"/>
            <ac:picMk id="6" creationId="{6E317969-09C3-41F0-B6B1-5D547024863D}"/>
          </ac:picMkLst>
        </pc:picChg>
      </pc:sldChg>
      <pc:sldChg chg="addSp delSp modSp new">
        <pc:chgData name="Shyam Khatiwada" userId="S::stw0007@softwarica.edu.np::7f399dc2-1398-41d3-a2d0-ef7eee51de93" providerId="AD" clId="Web-{A034F620-47C2-C974-8148-805ED283BCB2}" dt="2020-05-28T12:15:50.007" v="955" actId="1076"/>
        <pc:sldMkLst>
          <pc:docMk/>
          <pc:sldMk cId="2517527896" sldId="263"/>
        </pc:sldMkLst>
        <pc:spChg chg="mod">
          <ac:chgData name="Shyam Khatiwada" userId="S::stw0007@softwarica.edu.np::7f399dc2-1398-41d3-a2d0-ef7eee51de93" providerId="AD" clId="Web-{A034F620-47C2-C974-8148-805ED283BCB2}" dt="2020-05-28T12:08:17.880" v="950" actId="14100"/>
          <ac:spMkLst>
            <pc:docMk/>
            <pc:sldMk cId="2517527896" sldId="263"/>
            <ac:spMk id="2" creationId="{FC71B016-4419-4CB0-95AD-9776D409FF9B}"/>
          </ac:spMkLst>
        </pc:spChg>
        <pc:spChg chg="del">
          <ac:chgData name="Shyam Khatiwada" userId="S::stw0007@softwarica.edu.np::7f399dc2-1398-41d3-a2d0-ef7eee51de93" providerId="AD" clId="Web-{A034F620-47C2-C974-8148-805ED283BCB2}" dt="2020-05-28T12:14:55.398" v="951"/>
          <ac:spMkLst>
            <pc:docMk/>
            <pc:sldMk cId="2517527896" sldId="263"/>
            <ac:spMk id="3" creationId="{5F1A4E7E-DAFC-44F1-9A93-9F0154795325}"/>
          </ac:spMkLst>
        </pc:spChg>
        <pc:picChg chg="add mod ord">
          <ac:chgData name="Shyam Khatiwada" userId="S::stw0007@softwarica.edu.np::7f399dc2-1398-41d3-a2d0-ef7eee51de93" providerId="AD" clId="Web-{A034F620-47C2-C974-8148-805ED283BCB2}" dt="2020-05-28T12:15:06.007" v="953" actId="1076"/>
          <ac:picMkLst>
            <pc:docMk/>
            <pc:sldMk cId="2517527896" sldId="263"/>
            <ac:picMk id="4" creationId="{D6EB74B0-CA46-4AEA-BBC2-5C1125E78E4F}"/>
          </ac:picMkLst>
        </pc:picChg>
        <pc:picChg chg="add mod">
          <ac:chgData name="Shyam Khatiwada" userId="S::stw0007@softwarica.edu.np::7f399dc2-1398-41d3-a2d0-ef7eee51de93" providerId="AD" clId="Web-{A034F620-47C2-C974-8148-805ED283BCB2}" dt="2020-05-28T12:15:50.007" v="955" actId="1076"/>
          <ac:picMkLst>
            <pc:docMk/>
            <pc:sldMk cId="2517527896" sldId="263"/>
            <ac:picMk id="5" creationId="{4951EFDA-8498-4191-AE41-2A64ED9E8B3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5/29/2020</a:t>
            </a:fld>
            <a:endParaRPr lang="en-US"/>
          </a:p>
        </p:txBody>
      </p:sp>
      <p:sp>
        <p:nvSpPr>
          <p:cNvPr id="5" name="Footer Placeholder 4"/>
          <p:cNvSpPr>
            <a:spLocks noGrp="1"/>
          </p:cNvSpPr>
          <p:nvPr>
            <p:ph type="ftr" sz="quarter" idx="11"/>
          </p:nvPr>
        </p:nvSpPr>
        <p:spPr/>
        <p:txBody>
          <a:bodyPr/>
          <a:lstStyle/>
          <a:p>
            <a:r>
              <a:rPr lang="en-US"/>
              <a:t>shyam khatiwada</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5/29/2020</a:t>
            </a:fld>
            <a:endParaRPr lang="en-US"/>
          </a:p>
        </p:txBody>
      </p:sp>
      <p:sp>
        <p:nvSpPr>
          <p:cNvPr id="5" name="Footer Placeholder 4"/>
          <p:cNvSpPr>
            <a:spLocks noGrp="1"/>
          </p:cNvSpPr>
          <p:nvPr>
            <p:ph type="ftr" sz="quarter" idx="11"/>
          </p:nvPr>
        </p:nvSpPr>
        <p:spPr/>
        <p:txBody>
          <a:bodyPr/>
          <a:lstStyle/>
          <a:p>
            <a:r>
              <a:rPr lang="en-US"/>
              <a:t>shyam khatiwada</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5/29/2020</a:t>
            </a:fld>
            <a:endParaRPr lang="en-US"/>
          </a:p>
        </p:txBody>
      </p:sp>
      <p:sp>
        <p:nvSpPr>
          <p:cNvPr id="5" name="Footer Placeholder 4"/>
          <p:cNvSpPr>
            <a:spLocks noGrp="1"/>
          </p:cNvSpPr>
          <p:nvPr>
            <p:ph type="ftr" sz="quarter" idx="11"/>
          </p:nvPr>
        </p:nvSpPr>
        <p:spPr/>
        <p:txBody>
          <a:bodyPr/>
          <a:lstStyle/>
          <a:p>
            <a:r>
              <a:rPr lang="en-US"/>
              <a:t>shyam khatiwada</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5/29/2020</a:t>
            </a:fld>
            <a:endParaRPr lang="en-US"/>
          </a:p>
        </p:txBody>
      </p:sp>
      <p:sp>
        <p:nvSpPr>
          <p:cNvPr id="5" name="Footer Placeholder 4"/>
          <p:cNvSpPr>
            <a:spLocks noGrp="1"/>
          </p:cNvSpPr>
          <p:nvPr>
            <p:ph type="ftr" sz="quarter" idx="11"/>
          </p:nvPr>
        </p:nvSpPr>
        <p:spPr/>
        <p:txBody>
          <a:bodyPr/>
          <a:lstStyle/>
          <a:p>
            <a:r>
              <a:rPr lang="en-US"/>
              <a:t>shyam khatiwada</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5/29/2020</a:t>
            </a:fld>
            <a:endParaRPr lang="en-US"/>
          </a:p>
        </p:txBody>
      </p:sp>
      <p:sp>
        <p:nvSpPr>
          <p:cNvPr id="5" name="Footer Placeholder 4"/>
          <p:cNvSpPr>
            <a:spLocks noGrp="1"/>
          </p:cNvSpPr>
          <p:nvPr>
            <p:ph type="ftr" sz="quarter" idx="11"/>
          </p:nvPr>
        </p:nvSpPr>
        <p:spPr/>
        <p:txBody>
          <a:bodyPr/>
          <a:lstStyle/>
          <a:p>
            <a:r>
              <a:rPr lang="en-US"/>
              <a:t>shyam khatiwada</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5/29/2020</a:t>
            </a:fld>
            <a:endParaRPr lang="en-US"/>
          </a:p>
        </p:txBody>
      </p:sp>
      <p:sp>
        <p:nvSpPr>
          <p:cNvPr id="6" name="Footer Placeholder 5"/>
          <p:cNvSpPr>
            <a:spLocks noGrp="1"/>
          </p:cNvSpPr>
          <p:nvPr>
            <p:ph type="ftr" sz="quarter" idx="11"/>
          </p:nvPr>
        </p:nvSpPr>
        <p:spPr/>
        <p:txBody>
          <a:bodyPr/>
          <a:lstStyle/>
          <a:p>
            <a:r>
              <a:rPr lang="en-US"/>
              <a:t>shyam khatiwada</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5/29/2020</a:t>
            </a:fld>
            <a:endParaRPr lang="en-US"/>
          </a:p>
        </p:txBody>
      </p:sp>
      <p:sp>
        <p:nvSpPr>
          <p:cNvPr id="8" name="Footer Placeholder 7"/>
          <p:cNvSpPr>
            <a:spLocks noGrp="1"/>
          </p:cNvSpPr>
          <p:nvPr>
            <p:ph type="ftr" sz="quarter" idx="11"/>
          </p:nvPr>
        </p:nvSpPr>
        <p:spPr/>
        <p:txBody>
          <a:bodyPr/>
          <a:lstStyle/>
          <a:p>
            <a:r>
              <a:rPr lang="en-US"/>
              <a:t>shyam khatiwada</a:t>
            </a:r>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5/29/2020</a:t>
            </a:fld>
            <a:endParaRPr lang="en-US"/>
          </a:p>
        </p:txBody>
      </p:sp>
      <p:sp>
        <p:nvSpPr>
          <p:cNvPr id="4" name="Footer Placeholder 3"/>
          <p:cNvSpPr>
            <a:spLocks noGrp="1"/>
          </p:cNvSpPr>
          <p:nvPr>
            <p:ph type="ftr" sz="quarter" idx="11"/>
          </p:nvPr>
        </p:nvSpPr>
        <p:spPr/>
        <p:txBody>
          <a:bodyPr/>
          <a:lstStyle/>
          <a:p>
            <a:r>
              <a:rPr lang="en-US"/>
              <a:t>shyam khatiwada</a:t>
            </a:r>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5/29/2020</a:t>
            </a:fld>
            <a:endParaRPr lang="en-US"/>
          </a:p>
        </p:txBody>
      </p:sp>
      <p:sp>
        <p:nvSpPr>
          <p:cNvPr id="3" name="Footer Placeholder 2"/>
          <p:cNvSpPr>
            <a:spLocks noGrp="1"/>
          </p:cNvSpPr>
          <p:nvPr>
            <p:ph type="ftr" sz="quarter" idx="11"/>
          </p:nvPr>
        </p:nvSpPr>
        <p:spPr/>
        <p:txBody>
          <a:bodyPr/>
          <a:lstStyle/>
          <a:p>
            <a:r>
              <a:rPr lang="en-US"/>
              <a:t>shyam khatiwada</a:t>
            </a:r>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5/29/2020</a:t>
            </a:fld>
            <a:endParaRPr lang="en-US"/>
          </a:p>
        </p:txBody>
      </p:sp>
      <p:sp>
        <p:nvSpPr>
          <p:cNvPr id="6" name="Footer Placeholder 5"/>
          <p:cNvSpPr>
            <a:spLocks noGrp="1"/>
          </p:cNvSpPr>
          <p:nvPr>
            <p:ph type="ftr" sz="quarter" idx="11"/>
          </p:nvPr>
        </p:nvSpPr>
        <p:spPr/>
        <p:txBody>
          <a:bodyPr/>
          <a:lstStyle/>
          <a:p>
            <a:r>
              <a:rPr lang="en-US"/>
              <a:t>shyam khatiwada</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5/29/2020</a:t>
            </a:fld>
            <a:endParaRPr lang="en-US"/>
          </a:p>
        </p:txBody>
      </p:sp>
      <p:sp>
        <p:nvSpPr>
          <p:cNvPr id="6" name="Footer Placeholder 5"/>
          <p:cNvSpPr>
            <a:spLocks noGrp="1"/>
          </p:cNvSpPr>
          <p:nvPr>
            <p:ph type="ftr" sz="quarter" idx="11"/>
          </p:nvPr>
        </p:nvSpPr>
        <p:spPr/>
        <p:txBody>
          <a:bodyPr/>
          <a:lstStyle/>
          <a:p>
            <a:r>
              <a:rPr lang="en-US"/>
              <a:t>shyam khatiwada</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shyam khatiwada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datacamp.com/community/tutorials/gui-tkinter-python#pac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4679" y="1855606"/>
            <a:ext cx="8813321" cy="1654357"/>
          </a:xfrm>
          <a:solidFill>
            <a:schemeClr val="bg1">
              <a:lumMod val="95000"/>
            </a:schemeClr>
          </a:solidFill>
        </p:spPr>
        <p:txBody>
          <a:bodyPr>
            <a:normAutofit fontScale="90000"/>
          </a:bodyPr>
          <a:lstStyle/>
          <a:p>
            <a:r>
              <a:rPr lang="en-US">
                <a:cs typeface="Calibri Light"/>
              </a:rPr>
              <a:t>GUI in Python</a:t>
            </a:r>
            <a:br>
              <a:rPr lang="en-US" dirty="0">
                <a:cs typeface="Calibri Light"/>
              </a:rPr>
            </a:br>
            <a:r>
              <a:rPr lang="en-US">
                <a:cs typeface="Calibri Light"/>
              </a:rPr>
              <a:t>(tkinter)</a:t>
            </a:r>
            <a:endParaRPr lang="en-US" dirty="0">
              <a:cs typeface="Calibri Light"/>
            </a:endParaRPr>
          </a:p>
        </p:txBody>
      </p:sp>
      <p:sp>
        <p:nvSpPr>
          <p:cNvPr id="3" name="Subtitle 2"/>
          <p:cNvSpPr>
            <a:spLocks noGrp="1"/>
          </p:cNvSpPr>
          <p:nvPr>
            <p:ph type="subTitle" idx="1"/>
          </p:nvPr>
        </p:nvSpPr>
        <p:spPr>
          <a:xfrm>
            <a:off x="4701395" y="3645170"/>
            <a:ext cx="2803586" cy="634971"/>
          </a:xfrm>
        </p:spPr>
        <p:txBody>
          <a:bodyPr vert="horz" lIns="91440" tIns="45720" rIns="91440" bIns="45720" rtlCol="0" anchor="t">
            <a:normAutofit/>
          </a:bodyPr>
          <a:lstStyle/>
          <a:p>
            <a:r>
              <a:rPr lang="en-US" dirty="0" err="1">
                <a:cs typeface="Calibri"/>
              </a:rPr>
              <a:t>Shyam</a:t>
            </a:r>
            <a:r>
              <a:rPr lang="en-US" dirty="0">
                <a:cs typeface="Calibri"/>
              </a:rPr>
              <a:t> </a:t>
            </a:r>
            <a:r>
              <a:rPr lang="en-US" dirty="0" err="1">
                <a:cs typeface="Calibri"/>
              </a:rPr>
              <a:t>khatiwada</a:t>
            </a:r>
            <a:endParaRPr lang="en-US" dirty="0" err="1"/>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1B016-4419-4CB0-95AD-9776D409FF9B}"/>
              </a:ext>
            </a:extLst>
          </p:cNvPr>
          <p:cNvSpPr>
            <a:spLocks noGrp="1"/>
          </p:cNvSpPr>
          <p:nvPr>
            <p:ph type="title"/>
          </p:nvPr>
        </p:nvSpPr>
        <p:spPr>
          <a:xfrm>
            <a:off x="838200" y="365125"/>
            <a:ext cx="10515600" cy="664205"/>
          </a:xfrm>
        </p:spPr>
        <p:txBody>
          <a:bodyPr>
            <a:normAutofit fontScale="90000"/>
          </a:bodyPr>
          <a:lstStyle/>
          <a:p>
            <a:r>
              <a:rPr lang="en-US">
                <a:cs typeface="Calibri Light"/>
              </a:rPr>
              <a:t>Place() method:</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D6EB74B0-CA46-4AEA-BBC2-5C1125E78E4F}"/>
              </a:ext>
            </a:extLst>
          </p:cNvPr>
          <p:cNvPicPr>
            <a:picLocks noGrp="1" noChangeAspect="1"/>
          </p:cNvPicPr>
          <p:nvPr>
            <p:ph idx="1"/>
          </p:nvPr>
        </p:nvPicPr>
        <p:blipFill>
          <a:blip r:embed="rId2"/>
          <a:stretch>
            <a:fillRect/>
          </a:stretch>
        </p:blipFill>
        <p:spPr>
          <a:xfrm>
            <a:off x="836044" y="1457760"/>
            <a:ext cx="5588479" cy="3663710"/>
          </a:xfrm>
        </p:spPr>
      </p:pic>
      <p:pic>
        <p:nvPicPr>
          <p:cNvPr id="5" name="Picture 5" descr="A screenshot of a cell phone&#10;&#10;Description generated with very high confidence">
            <a:extLst>
              <a:ext uri="{FF2B5EF4-FFF2-40B4-BE49-F238E27FC236}">
                <a16:creationId xmlns:a16="http://schemas.microsoft.com/office/drawing/2014/main" id="{4951EFDA-8498-4191-AE41-2A64ED9E8B3E}"/>
              </a:ext>
            </a:extLst>
          </p:cNvPr>
          <p:cNvPicPr>
            <a:picLocks noChangeAspect="1"/>
          </p:cNvPicPr>
          <p:nvPr/>
        </p:nvPicPr>
        <p:blipFill>
          <a:blip r:embed="rId3"/>
          <a:stretch>
            <a:fillRect/>
          </a:stretch>
        </p:blipFill>
        <p:spPr>
          <a:xfrm>
            <a:off x="6879117" y="2238375"/>
            <a:ext cx="2143125" cy="2381250"/>
          </a:xfrm>
          <a:prstGeom prst="rect">
            <a:avLst/>
          </a:prstGeom>
        </p:spPr>
      </p:pic>
      <p:sp>
        <p:nvSpPr>
          <p:cNvPr id="3" name="Footer Placeholder 2">
            <a:extLst>
              <a:ext uri="{FF2B5EF4-FFF2-40B4-BE49-F238E27FC236}">
                <a16:creationId xmlns:a16="http://schemas.microsoft.com/office/drawing/2014/main" id="{724ABF6F-3D4A-4AD0-AF4C-CD5B2FACC3BD}"/>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2517527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C8905-3440-4E36-AB07-69E2EE099CEC}"/>
              </a:ext>
            </a:extLst>
          </p:cNvPr>
          <p:cNvSpPr>
            <a:spLocks noGrp="1"/>
          </p:cNvSpPr>
          <p:nvPr>
            <p:ph type="title"/>
          </p:nvPr>
        </p:nvSpPr>
        <p:spPr>
          <a:xfrm>
            <a:off x="838200" y="365125"/>
            <a:ext cx="10515600" cy="736092"/>
          </a:xfrm>
        </p:spPr>
        <p:txBody>
          <a:bodyPr/>
          <a:lstStyle/>
          <a:p>
            <a:r>
              <a:rPr lang="en-US">
                <a:cs typeface="Calibri Light"/>
              </a:rPr>
              <a:t>Events and Binds</a:t>
            </a:r>
            <a:endParaRPr lang="en-US"/>
          </a:p>
        </p:txBody>
      </p:sp>
      <p:sp>
        <p:nvSpPr>
          <p:cNvPr id="3" name="Content Placeholder 2">
            <a:extLst>
              <a:ext uri="{FF2B5EF4-FFF2-40B4-BE49-F238E27FC236}">
                <a16:creationId xmlns:a16="http://schemas.microsoft.com/office/drawing/2014/main" id="{BCE0E121-DEDA-4422-B321-9C66BA874737}"/>
              </a:ext>
            </a:extLst>
          </p:cNvPr>
          <p:cNvSpPr>
            <a:spLocks noGrp="1"/>
          </p:cNvSpPr>
          <p:nvPr>
            <p:ph idx="1"/>
          </p:nvPr>
        </p:nvSpPr>
        <p:spPr>
          <a:xfrm>
            <a:off x="838200" y="1178644"/>
            <a:ext cx="10515600" cy="4351338"/>
          </a:xfrm>
          <a:solidFill>
            <a:schemeClr val="bg1">
              <a:lumMod val="95000"/>
            </a:schemeClr>
          </a:solidFill>
        </p:spPr>
        <p:txBody>
          <a:bodyPr vert="horz" lIns="91440" tIns="45720" rIns="91440" bIns="45720" rtlCol="0" anchor="t">
            <a:normAutofit/>
          </a:bodyPr>
          <a:lstStyle/>
          <a:p>
            <a:r>
              <a:rPr lang="en-US">
                <a:ea typeface="+mn-lt"/>
                <a:cs typeface="+mn-lt"/>
              </a:rPr>
              <a:t>A Tkinter application runs most of its time inside an event loop, which is entered via the mainloop method. It waiting for events to happen. Events can be key presses or mouse operations by the user.</a:t>
            </a:r>
          </a:p>
          <a:p>
            <a:r>
              <a:rPr lang="en-US">
                <a:ea typeface="+mn-lt"/>
                <a:cs typeface="+mn-lt"/>
              </a:rPr>
              <a:t>Tkinter provides a mechanism to let the programmer deal with events. For each widget, it's possible to bind Python functions and methods to an event.</a:t>
            </a:r>
          </a:p>
          <a:p>
            <a:pPr lvl="1"/>
            <a:r>
              <a:rPr lang="en-US" b="1" i="1">
                <a:solidFill>
                  <a:srgbClr val="FF0000"/>
                </a:solidFill>
                <a:ea typeface="+mn-lt"/>
                <a:cs typeface="+mn-lt"/>
              </a:rPr>
              <a:t>widget.bind(event, handler)</a:t>
            </a:r>
          </a:p>
          <a:p>
            <a:r>
              <a:rPr lang="en-US">
                <a:ea typeface="+mn-lt"/>
                <a:cs typeface="+mn-lt"/>
              </a:rPr>
              <a:t>If the defined event occurs in the widget, the "handler" function is called with an event object. describing the event.</a:t>
            </a:r>
            <a:endParaRPr lang="en-US" i="1" dirty="0">
              <a:cs typeface="Calibri"/>
            </a:endParaRPr>
          </a:p>
        </p:txBody>
      </p:sp>
      <p:sp>
        <p:nvSpPr>
          <p:cNvPr id="4" name="Footer Placeholder 3">
            <a:extLst>
              <a:ext uri="{FF2B5EF4-FFF2-40B4-BE49-F238E27FC236}">
                <a16:creationId xmlns:a16="http://schemas.microsoft.com/office/drawing/2014/main" id="{282274C5-C3E7-48E0-9A8D-D8649FBE44EB}"/>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1902229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0FCB-126A-4E0F-A30B-D7E851AD7247}"/>
              </a:ext>
            </a:extLst>
          </p:cNvPr>
          <p:cNvSpPr>
            <a:spLocks noGrp="1"/>
          </p:cNvSpPr>
          <p:nvPr>
            <p:ph type="title"/>
          </p:nvPr>
        </p:nvSpPr>
        <p:spPr>
          <a:xfrm>
            <a:off x="838200" y="365125"/>
            <a:ext cx="10515600" cy="664205"/>
          </a:xfrm>
        </p:spPr>
        <p:txBody>
          <a:bodyPr>
            <a:normAutofit fontScale="90000"/>
          </a:bodyPr>
          <a:lstStyle/>
          <a:p>
            <a:r>
              <a:rPr lang="en-US">
                <a:cs typeface="Calibri Light"/>
              </a:rPr>
              <a:t>Types of Event:</a:t>
            </a:r>
            <a:endParaRPr lang="en-US"/>
          </a:p>
        </p:txBody>
      </p:sp>
      <p:sp>
        <p:nvSpPr>
          <p:cNvPr id="3" name="Content Placeholder 2">
            <a:extLst>
              <a:ext uri="{FF2B5EF4-FFF2-40B4-BE49-F238E27FC236}">
                <a16:creationId xmlns:a16="http://schemas.microsoft.com/office/drawing/2014/main" id="{00A0932C-53EE-43F6-8CA9-ED25EA77447F}"/>
              </a:ext>
            </a:extLst>
          </p:cNvPr>
          <p:cNvSpPr>
            <a:spLocks noGrp="1"/>
          </p:cNvSpPr>
          <p:nvPr>
            <p:ph idx="1"/>
          </p:nvPr>
        </p:nvSpPr>
        <p:spPr>
          <a:xfrm>
            <a:off x="838200" y="1250531"/>
            <a:ext cx="10515600" cy="4351338"/>
          </a:xfrm>
        </p:spPr>
        <p:txBody>
          <a:bodyPr vert="horz" lIns="91440" tIns="45720" rIns="91440" bIns="45720" rtlCol="0" anchor="t">
            <a:normAutofit fontScale="70000" lnSpcReduction="20000"/>
          </a:bodyPr>
          <a:lstStyle/>
          <a:p>
            <a:r>
              <a:rPr lang="en-US">
                <a:ea typeface="+mn-lt"/>
                <a:cs typeface="+mn-lt"/>
              </a:rPr>
              <a:t>Events are uniquely identified by a sequence name in string format – the format is described by a mini-language which is not specific to Python. Here are a few examples of common events:</a:t>
            </a:r>
          </a:p>
          <a:p>
            <a:pPr marL="514350" indent="-514350">
              <a:buAutoNum type="arabicPeriod"/>
            </a:pPr>
            <a:r>
              <a:rPr lang="en-US" b="1">
                <a:solidFill>
                  <a:srgbClr val="FF0000"/>
                </a:solidFill>
                <a:ea typeface="+mn-lt"/>
                <a:cs typeface="+mn-lt"/>
              </a:rPr>
              <a:t>"&lt;Button-1&gt;"</a:t>
            </a:r>
            <a:r>
              <a:rPr lang="en-US">
                <a:ea typeface="+mn-lt"/>
                <a:cs typeface="+mn-lt"/>
              </a:rPr>
              <a:t>, "</a:t>
            </a:r>
            <a:r>
              <a:rPr lang="en-US" b="1">
                <a:solidFill>
                  <a:srgbClr val="FF0000"/>
                </a:solidFill>
                <a:ea typeface="+mn-lt"/>
                <a:cs typeface="+mn-lt"/>
              </a:rPr>
              <a:t>&lt;Button-2&gt;</a:t>
            </a:r>
            <a:r>
              <a:rPr lang="en-US">
                <a:ea typeface="+mn-lt"/>
                <a:cs typeface="+mn-lt"/>
              </a:rPr>
              <a:t>" and "</a:t>
            </a:r>
            <a:r>
              <a:rPr lang="en-US" b="1">
                <a:solidFill>
                  <a:srgbClr val="FF0000"/>
                </a:solidFill>
                <a:ea typeface="+mn-lt"/>
                <a:cs typeface="+mn-lt"/>
              </a:rPr>
              <a:t>&lt;Button-3&gt;</a:t>
            </a:r>
            <a:r>
              <a:rPr lang="en-US">
                <a:ea typeface="+mn-lt"/>
                <a:cs typeface="+mn-lt"/>
              </a:rPr>
              <a:t>" are events which signal that a particular mouse button has been pressed while the mouse cursor is positioned over the widget in question. </a:t>
            </a:r>
            <a:r>
              <a:rPr lang="en-US" i="1">
                <a:ea typeface="+mn-lt"/>
                <a:cs typeface="+mn-lt"/>
              </a:rPr>
              <a:t>Button 1</a:t>
            </a:r>
            <a:r>
              <a:rPr lang="en-US">
                <a:ea typeface="+mn-lt"/>
                <a:cs typeface="+mn-lt"/>
              </a:rPr>
              <a:t> is the left mouse button, </a:t>
            </a:r>
            <a:r>
              <a:rPr lang="en-US" i="1">
                <a:ea typeface="+mn-lt"/>
                <a:cs typeface="+mn-lt"/>
              </a:rPr>
              <a:t>Button 3</a:t>
            </a:r>
            <a:r>
              <a:rPr lang="en-US">
                <a:ea typeface="+mn-lt"/>
                <a:cs typeface="+mn-lt"/>
              </a:rPr>
              <a:t> is the right, and </a:t>
            </a:r>
            <a:r>
              <a:rPr lang="en-US" i="1">
                <a:ea typeface="+mn-lt"/>
                <a:cs typeface="+mn-lt"/>
              </a:rPr>
              <a:t>Button 2</a:t>
            </a:r>
            <a:r>
              <a:rPr lang="en-US">
                <a:ea typeface="+mn-lt"/>
                <a:cs typeface="+mn-lt"/>
              </a:rPr>
              <a:t> the middle button – but remember that not all mice have a middle button.</a:t>
            </a:r>
            <a:endParaRPr lang="en-US" dirty="0">
              <a:cs typeface="Calibri"/>
            </a:endParaRPr>
          </a:p>
          <a:p>
            <a:pPr marL="514350" indent="-514350">
              <a:buAutoNum type="arabicPeriod"/>
            </a:pPr>
            <a:r>
              <a:rPr lang="en-US">
                <a:ea typeface="+mn-lt"/>
                <a:cs typeface="+mn-lt"/>
              </a:rPr>
              <a:t>"</a:t>
            </a:r>
            <a:r>
              <a:rPr lang="en-US" b="1">
                <a:solidFill>
                  <a:srgbClr val="FF0000"/>
                </a:solidFill>
                <a:ea typeface="+mn-lt"/>
                <a:cs typeface="+mn-lt"/>
              </a:rPr>
              <a:t>&lt;ButtonRelease-1&gt;</a:t>
            </a:r>
            <a:r>
              <a:rPr lang="en-US">
                <a:ea typeface="+mn-lt"/>
                <a:cs typeface="+mn-lt"/>
              </a:rPr>
              <a:t>" indicates that the left button has been released.</a:t>
            </a:r>
            <a:endParaRPr lang="en-US">
              <a:cs typeface="Calibri" panose="020F0502020204030204"/>
            </a:endParaRPr>
          </a:p>
          <a:p>
            <a:pPr marL="514350" indent="-514350">
              <a:buAutoNum type="arabicPeriod"/>
            </a:pPr>
            <a:r>
              <a:rPr lang="en-US">
                <a:ea typeface="+mn-lt"/>
                <a:cs typeface="+mn-lt"/>
              </a:rPr>
              <a:t>"</a:t>
            </a:r>
            <a:r>
              <a:rPr lang="en-US" b="1">
                <a:solidFill>
                  <a:srgbClr val="FF0000"/>
                </a:solidFill>
                <a:ea typeface="+mn-lt"/>
                <a:cs typeface="+mn-lt"/>
              </a:rPr>
              <a:t>&lt;B1-Motion&gt;"</a:t>
            </a:r>
            <a:r>
              <a:rPr lang="en-US">
                <a:ea typeface="+mn-lt"/>
                <a:cs typeface="+mn-lt"/>
              </a:rPr>
              <a:t> indicates that the mouse was moved while the left button was pressed (we can use </a:t>
            </a:r>
            <a:r>
              <a:rPr lang="en-US" i="1">
                <a:ea typeface="+mn-lt"/>
                <a:cs typeface="+mn-lt"/>
              </a:rPr>
              <a:t>B2</a:t>
            </a:r>
            <a:r>
              <a:rPr lang="en-US">
                <a:ea typeface="+mn-lt"/>
                <a:cs typeface="+mn-lt"/>
              </a:rPr>
              <a:t> or </a:t>
            </a:r>
            <a:r>
              <a:rPr lang="en-US" i="1">
                <a:ea typeface="+mn-lt"/>
                <a:cs typeface="+mn-lt"/>
              </a:rPr>
              <a:t>B3</a:t>
            </a:r>
            <a:r>
              <a:rPr lang="en-US">
                <a:ea typeface="+mn-lt"/>
                <a:cs typeface="+mn-lt"/>
              </a:rPr>
              <a:t> for the other buttons).</a:t>
            </a:r>
            <a:endParaRPr lang="en-US">
              <a:cs typeface="Calibri" panose="020F0502020204030204"/>
            </a:endParaRPr>
          </a:p>
          <a:p>
            <a:pPr marL="514350" indent="-514350">
              <a:buAutoNum type="arabicPeriod"/>
            </a:pPr>
            <a:r>
              <a:rPr lang="en-US" b="1">
                <a:solidFill>
                  <a:srgbClr val="FF0000"/>
                </a:solidFill>
                <a:ea typeface="+mn-lt"/>
                <a:cs typeface="+mn-lt"/>
              </a:rPr>
              <a:t>"&lt;Enter&gt;"</a:t>
            </a:r>
            <a:r>
              <a:rPr lang="en-US">
                <a:ea typeface="+mn-lt"/>
                <a:cs typeface="+mn-lt"/>
              </a:rPr>
              <a:t> and </a:t>
            </a:r>
            <a:r>
              <a:rPr lang="en-US" b="1">
                <a:solidFill>
                  <a:srgbClr val="FF0000"/>
                </a:solidFill>
                <a:ea typeface="+mn-lt"/>
                <a:cs typeface="+mn-lt"/>
              </a:rPr>
              <a:t>"&lt;Leave&gt;"</a:t>
            </a:r>
            <a:r>
              <a:rPr lang="en-US">
                <a:ea typeface="+mn-lt"/>
                <a:cs typeface="+mn-lt"/>
              </a:rPr>
              <a:t> tell us that the mouse curson has entered or left the widget.</a:t>
            </a:r>
            <a:endParaRPr lang="en-US">
              <a:cs typeface="Calibri" panose="020F0502020204030204"/>
            </a:endParaRPr>
          </a:p>
          <a:p>
            <a:pPr marL="514350" indent="-514350">
              <a:buAutoNum type="arabicPeriod"/>
            </a:pPr>
            <a:r>
              <a:rPr lang="en-US" b="1">
                <a:solidFill>
                  <a:srgbClr val="FF0000"/>
                </a:solidFill>
                <a:ea typeface="+mn-lt"/>
                <a:cs typeface="+mn-lt"/>
              </a:rPr>
              <a:t>"&lt;Key&gt;"</a:t>
            </a:r>
            <a:r>
              <a:rPr lang="en-US">
                <a:ea typeface="+mn-lt"/>
                <a:cs typeface="+mn-lt"/>
              </a:rPr>
              <a:t> means that any key on the keyboard was pressed. We can also listen for specific key presses, for example</a:t>
            </a:r>
            <a:r>
              <a:rPr lang="en-US" b="1">
                <a:solidFill>
                  <a:srgbClr val="FF0000"/>
                </a:solidFill>
                <a:ea typeface="+mn-lt"/>
                <a:cs typeface="+mn-lt"/>
              </a:rPr>
              <a:t> "&lt;Return&gt;"</a:t>
            </a:r>
            <a:r>
              <a:rPr lang="en-US">
                <a:ea typeface="+mn-lt"/>
                <a:cs typeface="+mn-lt"/>
              </a:rPr>
              <a:t> (the </a:t>
            </a:r>
            <a:r>
              <a:rPr lang="en-US" i="1">
                <a:ea typeface="+mn-lt"/>
                <a:cs typeface="+mn-lt"/>
              </a:rPr>
              <a:t>enter</a:t>
            </a:r>
            <a:r>
              <a:rPr lang="en-US">
                <a:ea typeface="+mn-lt"/>
                <a:cs typeface="+mn-lt"/>
              </a:rPr>
              <a:t> key), or combinations like </a:t>
            </a:r>
            <a:r>
              <a:rPr lang="en-US" b="1">
                <a:solidFill>
                  <a:srgbClr val="FF0000"/>
                </a:solidFill>
                <a:ea typeface="+mn-lt"/>
                <a:cs typeface="+mn-lt"/>
              </a:rPr>
              <a:t>"&lt;Shift-Up&gt;"</a:t>
            </a:r>
            <a:r>
              <a:rPr lang="en-US">
                <a:ea typeface="+mn-lt"/>
                <a:cs typeface="+mn-lt"/>
              </a:rPr>
              <a:t> (</a:t>
            </a:r>
            <a:r>
              <a:rPr lang="en-US" i="1">
                <a:ea typeface="+mn-lt"/>
                <a:cs typeface="+mn-lt"/>
              </a:rPr>
              <a:t>shift-up-arrow</a:t>
            </a:r>
            <a:r>
              <a:rPr lang="en-US">
                <a:ea typeface="+mn-lt"/>
                <a:cs typeface="+mn-lt"/>
              </a:rPr>
              <a:t>). Key presses of most printable characters are expressed as the bare characters, without brackets – for example, the letter a is just "a".</a:t>
            </a:r>
            <a:endParaRPr lang="en-US">
              <a:cs typeface="Calibri" panose="020F0502020204030204"/>
            </a:endParaRPr>
          </a:p>
          <a:p>
            <a:pPr marL="514350" indent="-514350">
              <a:buAutoNum type="arabicPeriod"/>
            </a:pPr>
            <a:r>
              <a:rPr lang="en-US" b="1">
                <a:solidFill>
                  <a:srgbClr val="FF0000"/>
                </a:solidFill>
                <a:ea typeface="+mn-lt"/>
                <a:cs typeface="+mn-lt"/>
              </a:rPr>
              <a:t>"&lt;Configure&gt;"</a:t>
            </a:r>
            <a:r>
              <a:rPr lang="en-US">
                <a:ea typeface="+mn-lt"/>
                <a:cs typeface="+mn-lt"/>
              </a:rPr>
              <a:t> means that the widget has changed size.</a:t>
            </a:r>
            <a:endParaRPr lang="en-US">
              <a:cs typeface="Calibri" panose="020F0502020204030204"/>
            </a:endParaRPr>
          </a:p>
          <a:p>
            <a:endParaRPr lang="en-US" dirty="0">
              <a:cs typeface="Calibri"/>
            </a:endParaRPr>
          </a:p>
        </p:txBody>
      </p:sp>
      <p:sp>
        <p:nvSpPr>
          <p:cNvPr id="4" name="Footer Placeholder 3">
            <a:extLst>
              <a:ext uri="{FF2B5EF4-FFF2-40B4-BE49-F238E27FC236}">
                <a16:creationId xmlns:a16="http://schemas.microsoft.com/office/drawing/2014/main" id="{11DA28D8-C74A-49B7-AFC2-41C03BF1E56B}"/>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4198052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E882C-FA27-4B6B-B7E6-FAFF77D36455}"/>
              </a:ext>
            </a:extLst>
          </p:cNvPr>
          <p:cNvSpPr>
            <a:spLocks noGrp="1"/>
          </p:cNvSpPr>
          <p:nvPr>
            <p:ph type="title"/>
          </p:nvPr>
        </p:nvSpPr>
        <p:spPr>
          <a:xfrm>
            <a:off x="838200" y="365125"/>
            <a:ext cx="10515600" cy="549186"/>
          </a:xfrm>
        </p:spPr>
        <p:txBody>
          <a:bodyPr>
            <a:normAutofit fontScale="90000"/>
          </a:bodyPr>
          <a:lstStyle/>
          <a:p>
            <a:r>
              <a:rPr lang="en-US">
                <a:cs typeface="Calibri Light"/>
              </a:rPr>
              <a:t>Example 1:</a:t>
            </a:r>
            <a:endParaRPr lang="en-US" dirty="0">
              <a:cs typeface="Calibri Light"/>
            </a:endParaRPr>
          </a:p>
        </p:txBody>
      </p:sp>
      <p:pic>
        <p:nvPicPr>
          <p:cNvPr id="7" name="Picture 7" descr="A screenshot of a cell phone&#10;&#10;Description generated with very high confidence">
            <a:extLst>
              <a:ext uri="{FF2B5EF4-FFF2-40B4-BE49-F238E27FC236}">
                <a16:creationId xmlns:a16="http://schemas.microsoft.com/office/drawing/2014/main" id="{41430139-3C5E-4FE6-BA58-85042FA4D836}"/>
              </a:ext>
            </a:extLst>
          </p:cNvPr>
          <p:cNvPicPr>
            <a:picLocks noGrp="1" noChangeAspect="1"/>
          </p:cNvPicPr>
          <p:nvPr>
            <p:ph idx="1"/>
          </p:nvPr>
        </p:nvPicPr>
        <p:blipFill>
          <a:blip r:embed="rId2"/>
          <a:stretch>
            <a:fillRect/>
          </a:stretch>
        </p:blipFill>
        <p:spPr>
          <a:xfrm>
            <a:off x="831821" y="1074155"/>
            <a:ext cx="7350963" cy="4574695"/>
          </a:xfrm>
        </p:spPr>
      </p:pic>
      <p:sp>
        <p:nvSpPr>
          <p:cNvPr id="3" name="Footer Placeholder 2">
            <a:extLst>
              <a:ext uri="{FF2B5EF4-FFF2-40B4-BE49-F238E27FC236}">
                <a16:creationId xmlns:a16="http://schemas.microsoft.com/office/drawing/2014/main" id="{B877FDBE-ABFC-492B-BB4E-1719A51D142A}"/>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2812897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34D9D-E26F-4615-85B9-2F83299D185D}"/>
              </a:ext>
            </a:extLst>
          </p:cNvPr>
          <p:cNvSpPr>
            <a:spLocks noGrp="1"/>
          </p:cNvSpPr>
          <p:nvPr>
            <p:ph type="title"/>
          </p:nvPr>
        </p:nvSpPr>
        <p:spPr>
          <a:xfrm>
            <a:off x="838200" y="365125"/>
            <a:ext cx="10515600" cy="491677"/>
          </a:xfrm>
        </p:spPr>
        <p:txBody>
          <a:bodyPr>
            <a:normAutofit fontScale="90000"/>
          </a:bodyPr>
          <a:lstStyle/>
          <a:p>
            <a:r>
              <a:rPr lang="en-US">
                <a:ea typeface="+mj-lt"/>
                <a:cs typeface="+mj-lt"/>
              </a:rPr>
              <a:t>Example 2:</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3F466513-B2D7-4537-B555-ED0E6B8311D8}"/>
              </a:ext>
            </a:extLst>
          </p:cNvPr>
          <p:cNvPicPr>
            <a:picLocks noGrp="1" noChangeAspect="1"/>
          </p:cNvPicPr>
          <p:nvPr>
            <p:ph idx="1"/>
          </p:nvPr>
        </p:nvPicPr>
        <p:blipFill>
          <a:blip r:embed="rId2"/>
          <a:stretch>
            <a:fillRect/>
          </a:stretch>
        </p:blipFill>
        <p:spPr>
          <a:xfrm>
            <a:off x="739356" y="1570622"/>
            <a:ext cx="10037552" cy="2891646"/>
          </a:xfrm>
        </p:spPr>
      </p:pic>
      <p:sp>
        <p:nvSpPr>
          <p:cNvPr id="3" name="Footer Placeholder 2">
            <a:extLst>
              <a:ext uri="{FF2B5EF4-FFF2-40B4-BE49-F238E27FC236}">
                <a16:creationId xmlns:a16="http://schemas.microsoft.com/office/drawing/2014/main" id="{4133A836-3C11-464A-AA83-7E215F400C0A}"/>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44460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83304-482C-4C56-BC5A-56793FFDDC46}"/>
              </a:ext>
            </a:extLst>
          </p:cNvPr>
          <p:cNvSpPr>
            <a:spLocks noGrp="1"/>
          </p:cNvSpPr>
          <p:nvPr>
            <p:ph type="title"/>
          </p:nvPr>
        </p:nvSpPr>
        <p:spPr>
          <a:xfrm>
            <a:off x="838200" y="365125"/>
            <a:ext cx="10515600" cy="779224"/>
          </a:xfrm>
        </p:spPr>
        <p:txBody>
          <a:bodyPr/>
          <a:lstStyle/>
          <a:p>
            <a:r>
              <a:rPr lang="en-US">
                <a:cs typeface="Calibri Light"/>
              </a:rPr>
              <a:t>Event using command attributes:</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A80CCD3A-22C1-4506-88DE-0772B68A7037}"/>
              </a:ext>
            </a:extLst>
          </p:cNvPr>
          <p:cNvPicPr>
            <a:picLocks noGrp="1" noChangeAspect="1"/>
          </p:cNvPicPr>
          <p:nvPr>
            <p:ph idx="1"/>
          </p:nvPr>
        </p:nvPicPr>
        <p:blipFill>
          <a:blip r:embed="rId2"/>
          <a:stretch>
            <a:fillRect/>
          </a:stretch>
        </p:blipFill>
        <p:spPr>
          <a:xfrm>
            <a:off x="900651" y="1345976"/>
            <a:ext cx="6753225" cy="4462372"/>
          </a:xfrm>
        </p:spPr>
      </p:pic>
      <p:sp>
        <p:nvSpPr>
          <p:cNvPr id="3" name="Footer Placeholder 2">
            <a:extLst>
              <a:ext uri="{FF2B5EF4-FFF2-40B4-BE49-F238E27FC236}">
                <a16:creationId xmlns:a16="http://schemas.microsoft.com/office/drawing/2014/main" id="{2633EE3F-4840-4620-AB3D-36AE9E93AF0B}"/>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1455599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54EBF-F156-44C3-8E8D-3E7DD36B66F3}"/>
              </a:ext>
            </a:extLst>
          </p:cNvPr>
          <p:cNvSpPr>
            <a:spLocks noGrp="1"/>
          </p:cNvSpPr>
          <p:nvPr>
            <p:ph type="title"/>
          </p:nvPr>
        </p:nvSpPr>
        <p:spPr>
          <a:xfrm>
            <a:off x="838200" y="365125"/>
            <a:ext cx="10515600" cy="635450"/>
          </a:xfrm>
        </p:spPr>
        <p:txBody>
          <a:bodyPr>
            <a:normAutofit fontScale="90000"/>
          </a:bodyPr>
          <a:lstStyle/>
          <a:p>
            <a:r>
              <a:rPr lang="en-US" dirty="0">
                <a:cs typeface="Calibri Light"/>
              </a:rPr>
              <a:t>Creating Gui using class:</a:t>
            </a:r>
          </a:p>
        </p:txBody>
      </p:sp>
      <p:pic>
        <p:nvPicPr>
          <p:cNvPr id="4" name="Picture 4" descr="A screenshot of a cell phone&#10;&#10;Description generated with very high confidence">
            <a:extLst>
              <a:ext uri="{FF2B5EF4-FFF2-40B4-BE49-F238E27FC236}">
                <a16:creationId xmlns:a16="http://schemas.microsoft.com/office/drawing/2014/main" id="{0BD097DF-DC35-4044-9DDB-195DE0CDC3C4}"/>
              </a:ext>
            </a:extLst>
          </p:cNvPr>
          <p:cNvPicPr>
            <a:picLocks noGrp="1" noChangeAspect="1"/>
          </p:cNvPicPr>
          <p:nvPr>
            <p:ph idx="1"/>
          </p:nvPr>
        </p:nvPicPr>
        <p:blipFill>
          <a:blip r:embed="rId2"/>
          <a:stretch>
            <a:fillRect/>
          </a:stretch>
        </p:blipFill>
        <p:spPr>
          <a:xfrm>
            <a:off x="2138362" y="1525513"/>
            <a:ext cx="7915275" cy="4419600"/>
          </a:xfrm>
        </p:spPr>
      </p:pic>
      <p:sp>
        <p:nvSpPr>
          <p:cNvPr id="3" name="Footer Placeholder 2">
            <a:extLst>
              <a:ext uri="{FF2B5EF4-FFF2-40B4-BE49-F238E27FC236}">
                <a16:creationId xmlns:a16="http://schemas.microsoft.com/office/drawing/2014/main" id="{839A0EE2-6B4E-4720-A907-806FE15BB418}"/>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3468848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98B27-16DD-4D11-89BF-F07FE07B3DA2}"/>
              </a:ext>
            </a:extLst>
          </p:cNvPr>
          <p:cNvSpPr>
            <a:spLocks noGrp="1"/>
          </p:cNvSpPr>
          <p:nvPr>
            <p:ph type="title"/>
          </p:nvPr>
        </p:nvSpPr>
        <p:spPr>
          <a:xfrm>
            <a:off x="838200" y="365125"/>
            <a:ext cx="2449902" cy="1052393"/>
          </a:xfrm>
        </p:spPr>
        <p:txBody>
          <a:bodyPr>
            <a:normAutofit/>
          </a:bodyPr>
          <a:lstStyle/>
          <a:p>
            <a:r>
              <a:rPr lang="en-US">
                <a:cs typeface="Calibri Light"/>
              </a:rPr>
              <a:t>Output:</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C77B8495-0841-4F70-83B0-8332DFD54011}"/>
              </a:ext>
            </a:extLst>
          </p:cNvPr>
          <p:cNvPicPr>
            <a:picLocks noGrp="1" noChangeAspect="1"/>
          </p:cNvPicPr>
          <p:nvPr>
            <p:ph idx="1"/>
          </p:nvPr>
        </p:nvPicPr>
        <p:blipFill>
          <a:blip r:embed="rId2"/>
          <a:stretch>
            <a:fillRect/>
          </a:stretch>
        </p:blipFill>
        <p:spPr>
          <a:xfrm>
            <a:off x="5616425" y="362385"/>
            <a:ext cx="2943225" cy="1066800"/>
          </a:xfrm>
        </p:spPr>
      </p:pic>
      <p:sp>
        <p:nvSpPr>
          <p:cNvPr id="5" name="Arrow: Right 4">
            <a:extLst>
              <a:ext uri="{FF2B5EF4-FFF2-40B4-BE49-F238E27FC236}">
                <a16:creationId xmlns:a16="http://schemas.microsoft.com/office/drawing/2014/main" id="{4C5D9A08-9938-422A-B087-39E13CB313BF}"/>
              </a:ext>
            </a:extLst>
          </p:cNvPr>
          <p:cNvSpPr/>
          <p:nvPr/>
        </p:nvSpPr>
        <p:spPr>
          <a:xfrm>
            <a:off x="3292042" y="656269"/>
            <a:ext cx="977660" cy="4744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758259B-E618-45BC-BEA0-06051FF5A806}"/>
              </a:ext>
            </a:extLst>
          </p:cNvPr>
          <p:cNvSpPr txBox="1"/>
          <p:nvPr/>
        </p:nvSpPr>
        <p:spPr>
          <a:xfrm>
            <a:off x="2653162" y="2063690"/>
            <a:ext cx="7200180" cy="461665"/>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Changing the window size and setting title of winodw</a:t>
            </a:r>
            <a:endParaRPr lang="en-US" sz="2400" dirty="0">
              <a:cs typeface="Calibri"/>
            </a:endParaRPr>
          </a:p>
        </p:txBody>
      </p:sp>
      <p:pic>
        <p:nvPicPr>
          <p:cNvPr id="7" name="Picture 7" descr="A screenshot of a cell phone&#10;&#10;Description generated with very high confidence">
            <a:extLst>
              <a:ext uri="{FF2B5EF4-FFF2-40B4-BE49-F238E27FC236}">
                <a16:creationId xmlns:a16="http://schemas.microsoft.com/office/drawing/2014/main" id="{487DCA6B-1592-4397-8C8A-C107E1D6EF21}"/>
              </a:ext>
            </a:extLst>
          </p:cNvPr>
          <p:cNvPicPr>
            <a:picLocks noChangeAspect="1"/>
          </p:cNvPicPr>
          <p:nvPr/>
        </p:nvPicPr>
        <p:blipFill>
          <a:blip r:embed="rId3"/>
          <a:stretch>
            <a:fillRect/>
          </a:stretch>
        </p:blipFill>
        <p:spPr>
          <a:xfrm>
            <a:off x="741873" y="3265462"/>
            <a:ext cx="3692105" cy="2109869"/>
          </a:xfrm>
          <a:prstGeom prst="rect">
            <a:avLst/>
          </a:prstGeom>
        </p:spPr>
      </p:pic>
      <p:pic>
        <p:nvPicPr>
          <p:cNvPr id="8" name="Picture 8" descr="A screenshot of a cell phone&#10;&#10;Description generated with very high confidence">
            <a:extLst>
              <a:ext uri="{FF2B5EF4-FFF2-40B4-BE49-F238E27FC236}">
                <a16:creationId xmlns:a16="http://schemas.microsoft.com/office/drawing/2014/main" id="{BE26C6F7-8129-4950-847B-AD8B16709FFD}"/>
              </a:ext>
            </a:extLst>
          </p:cNvPr>
          <p:cNvPicPr>
            <a:picLocks noChangeAspect="1"/>
          </p:cNvPicPr>
          <p:nvPr/>
        </p:nvPicPr>
        <p:blipFill>
          <a:blip r:embed="rId4"/>
          <a:stretch>
            <a:fillRect/>
          </a:stretch>
        </p:blipFill>
        <p:spPr>
          <a:xfrm>
            <a:off x="7700513" y="3091978"/>
            <a:ext cx="2743200" cy="3003176"/>
          </a:xfrm>
          <a:prstGeom prst="rect">
            <a:avLst/>
          </a:prstGeom>
        </p:spPr>
      </p:pic>
      <p:sp>
        <p:nvSpPr>
          <p:cNvPr id="9" name="Arrow: Right 8">
            <a:extLst>
              <a:ext uri="{FF2B5EF4-FFF2-40B4-BE49-F238E27FC236}">
                <a16:creationId xmlns:a16="http://schemas.microsoft.com/office/drawing/2014/main" id="{6DFE2268-D0DF-44E8-8327-D9BD28DAD6FB}"/>
              </a:ext>
            </a:extLst>
          </p:cNvPr>
          <p:cNvSpPr/>
          <p:nvPr/>
        </p:nvSpPr>
        <p:spPr>
          <a:xfrm>
            <a:off x="4972395" y="3745604"/>
            <a:ext cx="977660" cy="4888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CC5473D1-BB77-4301-81B8-4582C6FD086D}"/>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1030462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56219-F63F-49CB-B0C1-2551AFC6A4FE}"/>
              </a:ext>
            </a:extLst>
          </p:cNvPr>
          <p:cNvSpPr>
            <a:spLocks noGrp="1"/>
          </p:cNvSpPr>
          <p:nvPr>
            <p:ph type="title"/>
          </p:nvPr>
        </p:nvSpPr>
        <p:spPr/>
        <p:txBody>
          <a:bodyPr/>
          <a:lstStyle/>
          <a:p>
            <a:r>
              <a:rPr lang="en-US">
                <a:cs typeface="Calibri Light"/>
              </a:rPr>
              <a:t>Padding between widgets:</a:t>
            </a:r>
            <a:endParaRPr lang="en-US"/>
          </a:p>
        </p:txBody>
      </p:sp>
      <p:pic>
        <p:nvPicPr>
          <p:cNvPr id="4" name="Picture 4" descr="A screen shot of a social media post&#10;&#10;Description generated with very high confidence">
            <a:extLst>
              <a:ext uri="{FF2B5EF4-FFF2-40B4-BE49-F238E27FC236}">
                <a16:creationId xmlns:a16="http://schemas.microsoft.com/office/drawing/2014/main" id="{8AA89C07-E78F-4ACF-A3CD-8FBAC3CE469B}"/>
              </a:ext>
            </a:extLst>
          </p:cNvPr>
          <p:cNvPicPr>
            <a:picLocks noGrp="1" noChangeAspect="1"/>
          </p:cNvPicPr>
          <p:nvPr>
            <p:ph idx="1"/>
          </p:nvPr>
        </p:nvPicPr>
        <p:blipFill>
          <a:blip r:embed="rId2"/>
          <a:stretch>
            <a:fillRect/>
          </a:stretch>
        </p:blipFill>
        <p:spPr>
          <a:xfrm>
            <a:off x="552541" y="1630198"/>
            <a:ext cx="7693863" cy="2226154"/>
          </a:xfrm>
        </p:spPr>
      </p:pic>
      <p:sp>
        <p:nvSpPr>
          <p:cNvPr id="5" name="Arrow: Bent 4">
            <a:extLst>
              <a:ext uri="{FF2B5EF4-FFF2-40B4-BE49-F238E27FC236}">
                <a16:creationId xmlns:a16="http://schemas.microsoft.com/office/drawing/2014/main" id="{88A2BABE-85C6-458E-A128-28C1BB0C110F}"/>
              </a:ext>
            </a:extLst>
          </p:cNvPr>
          <p:cNvSpPr/>
          <p:nvPr/>
        </p:nvSpPr>
        <p:spPr>
          <a:xfrm rot="5280000">
            <a:off x="8550185" y="2318923"/>
            <a:ext cx="819509" cy="86264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Picture 6" descr="A screenshot of a cell phone&#10;&#10;Description generated with very high confidence">
            <a:extLst>
              <a:ext uri="{FF2B5EF4-FFF2-40B4-BE49-F238E27FC236}">
                <a16:creationId xmlns:a16="http://schemas.microsoft.com/office/drawing/2014/main" id="{09DD1E5C-6099-4459-84BB-EADCD3385F25}"/>
              </a:ext>
            </a:extLst>
          </p:cNvPr>
          <p:cNvPicPr>
            <a:picLocks noChangeAspect="1"/>
          </p:cNvPicPr>
          <p:nvPr/>
        </p:nvPicPr>
        <p:blipFill>
          <a:blip r:embed="rId3"/>
          <a:stretch>
            <a:fillRect/>
          </a:stretch>
        </p:blipFill>
        <p:spPr>
          <a:xfrm>
            <a:off x="7671758" y="3339965"/>
            <a:ext cx="2743200" cy="3024787"/>
          </a:xfrm>
          <a:prstGeom prst="rect">
            <a:avLst/>
          </a:prstGeom>
        </p:spPr>
      </p:pic>
      <p:sp>
        <p:nvSpPr>
          <p:cNvPr id="3" name="Footer Placeholder 2">
            <a:extLst>
              <a:ext uri="{FF2B5EF4-FFF2-40B4-BE49-F238E27FC236}">
                <a16:creationId xmlns:a16="http://schemas.microsoft.com/office/drawing/2014/main" id="{1A7C4A61-CB9A-47C7-AA0E-E878A07CD290}"/>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1204821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88843-D587-4C4D-94B5-318ADAC167F7}"/>
              </a:ext>
            </a:extLst>
          </p:cNvPr>
          <p:cNvSpPr>
            <a:spLocks noGrp="1"/>
          </p:cNvSpPr>
          <p:nvPr>
            <p:ph type="title"/>
          </p:nvPr>
        </p:nvSpPr>
        <p:spPr>
          <a:xfrm>
            <a:off x="838200" y="365125"/>
            <a:ext cx="10515600" cy="577941"/>
          </a:xfrm>
        </p:spPr>
        <p:txBody>
          <a:bodyPr>
            <a:normAutofit fontScale="90000"/>
          </a:bodyPr>
          <a:lstStyle/>
          <a:p>
            <a:r>
              <a:rPr lang="en-US">
                <a:cs typeface="Calibri Light"/>
              </a:rPr>
              <a:t>Event-Handling:</a:t>
            </a:r>
            <a:endParaRPr lang="en-US"/>
          </a:p>
        </p:txBody>
      </p:sp>
      <p:pic>
        <p:nvPicPr>
          <p:cNvPr id="7" name="Picture 7" descr="A screenshot of a cell phone&#10;&#10;Description generated with very high confidence">
            <a:extLst>
              <a:ext uri="{FF2B5EF4-FFF2-40B4-BE49-F238E27FC236}">
                <a16:creationId xmlns:a16="http://schemas.microsoft.com/office/drawing/2014/main" id="{4FED38DC-0B56-47D7-98DD-134A666A88D6}"/>
              </a:ext>
            </a:extLst>
          </p:cNvPr>
          <p:cNvPicPr>
            <a:picLocks noGrp="1" noChangeAspect="1"/>
          </p:cNvPicPr>
          <p:nvPr>
            <p:ph idx="1"/>
          </p:nvPr>
        </p:nvPicPr>
        <p:blipFill>
          <a:blip r:embed="rId2"/>
          <a:stretch>
            <a:fillRect/>
          </a:stretch>
        </p:blipFill>
        <p:spPr>
          <a:xfrm>
            <a:off x="841975" y="1113872"/>
            <a:ext cx="9587900" cy="4207713"/>
          </a:xfrm>
        </p:spPr>
      </p:pic>
      <p:sp>
        <p:nvSpPr>
          <p:cNvPr id="8" name="Footer Placeholder 7">
            <a:extLst>
              <a:ext uri="{FF2B5EF4-FFF2-40B4-BE49-F238E27FC236}">
                <a16:creationId xmlns:a16="http://schemas.microsoft.com/office/drawing/2014/main" id="{6B39AC4B-FCB5-4665-A049-C2EAE4BE553B}"/>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1948004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CA724-0045-44AF-85BE-94E1010DA032}"/>
              </a:ext>
            </a:extLst>
          </p:cNvPr>
          <p:cNvSpPr>
            <a:spLocks noGrp="1"/>
          </p:cNvSpPr>
          <p:nvPr>
            <p:ph type="title"/>
          </p:nvPr>
        </p:nvSpPr>
        <p:spPr/>
        <p:txBody>
          <a:bodyPr/>
          <a:lstStyle/>
          <a:p>
            <a:r>
              <a:rPr lang="en-US" dirty="0">
                <a:cs typeface="Calibri Light"/>
              </a:rPr>
              <a:t>Python GUI:</a:t>
            </a:r>
            <a:endParaRPr lang="en-US" dirty="0"/>
          </a:p>
        </p:txBody>
      </p:sp>
      <p:sp>
        <p:nvSpPr>
          <p:cNvPr id="3" name="Content Placeholder 2">
            <a:extLst>
              <a:ext uri="{FF2B5EF4-FFF2-40B4-BE49-F238E27FC236}">
                <a16:creationId xmlns:a16="http://schemas.microsoft.com/office/drawing/2014/main" id="{C097166C-F932-428E-934A-9588CA13B6A2}"/>
              </a:ext>
            </a:extLst>
          </p:cNvPr>
          <p:cNvSpPr>
            <a:spLocks noGrp="1"/>
          </p:cNvSpPr>
          <p:nvPr>
            <p:ph idx="1"/>
          </p:nvPr>
        </p:nvSpPr>
        <p:spPr/>
        <p:txBody>
          <a:bodyPr vert="horz" lIns="91440" tIns="45720" rIns="91440" bIns="45720" rtlCol="0" anchor="t">
            <a:normAutofit/>
          </a:bodyPr>
          <a:lstStyle/>
          <a:p>
            <a:r>
              <a:rPr lang="en-US" dirty="0">
                <a:ea typeface="+mn-lt"/>
                <a:cs typeface="+mn-lt"/>
              </a:rPr>
              <a:t>we will learn how to develop graphical user interfaces by writing some Python GUI examples using the </a:t>
            </a:r>
            <a:r>
              <a:rPr lang="en-US" dirty="0" err="1">
                <a:ea typeface="+mn-lt"/>
                <a:cs typeface="+mn-lt"/>
              </a:rPr>
              <a:t>Tkinter</a:t>
            </a:r>
            <a:r>
              <a:rPr lang="en-US" dirty="0">
                <a:ea typeface="+mn-lt"/>
                <a:cs typeface="+mn-lt"/>
              </a:rPr>
              <a:t> package.</a:t>
            </a:r>
          </a:p>
          <a:p>
            <a:endParaRPr lang="en-US" dirty="0">
              <a:cs typeface="Calibri"/>
            </a:endParaRPr>
          </a:p>
          <a:p>
            <a:r>
              <a:rPr lang="en-US" dirty="0" err="1">
                <a:ea typeface="+mn-lt"/>
                <a:cs typeface="+mn-lt"/>
              </a:rPr>
              <a:t>Tkinter</a:t>
            </a:r>
            <a:r>
              <a:rPr lang="en-US" dirty="0">
                <a:ea typeface="+mn-lt"/>
                <a:cs typeface="+mn-lt"/>
              </a:rPr>
              <a:t> package is shipped with Python as a standard package, so we don’t need to install anything to use it.</a:t>
            </a:r>
            <a:endParaRPr lang="en-US" dirty="0">
              <a:cs typeface="Calibri"/>
            </a:endParaRPr>
          </a:p>
        </p:txBody>
      </p:sp>
      <p:sp>
        <p:nvSpPr>
          <p:cNvPr id="4" name="Footer Placeholder 3">
            <a:extLst>
              <a:ext uri="{FF2B5EF4-FFF2-40B4-BE49-F238E27FC236}">
                <a16:creationId xmlns:a16="http://schemas.microsoft.com/office/drawing/2014/main" id="{C24BF36D-3130-44D8-B6AE-2177F28935B7}"/>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2113091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78C68-4837-4CED-97A0-F5B23A41AFFF}"/>
              </a:ext>
            </a:extLst>
          </p:cNvPr>
          <p:cNvSpPr>
            <a:spLocks noGrp="1"/>
          </p:cNvSpPr>
          <p:nvPr>
            <p:ph type="title"/>
          </p:nvPr>
        </p:nvSpPr>
        <p:spPr>
          <a:xfrm>
            <a:off x="838200" y="365125"/>
            <a:ext cx="10515600" cy="491677"/>
          </a:xfrm>
        </p:spPr>
        <p:txBody>
          <a:bodyPr>
            <a:normAutofit fontScale="90000"/>
          </a:bodyPr>
          <a:lstStyle/>
          <a:p>
            <a:r>
              <a:rPr lang="en-US">
                <a:cs typeface="Calibri Light"/>
              </a:rPr>
              <a:t>Event-Handling:</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513D9EF9-EB98-429E-9CC2-170397AE1D45}"/>
              </a:ext>
            </a:extLst>
          </p:cNvPr>
          <p:cNvPicPr>
            <a:picLocks noGrp="1" noChangeAspect="1"/>
          </p:cNvPicPr>
          <p:nvPr>
            <p:ph idx="1"/>
          </p:nvPr>
        </p:nvPicPr>
        <p:blipFill>
          <a:blip r:embed="rId2"/>
          <a:stretch>
            <a:fillRect/>
          </a:stretch>
        </p:blipFill>
        <p:spPr>
          <a:xfrm>
            <a:off x="941897" y="1269866"/>
            <a:ext cx="9963150" cy="3133725"/>
          </a:xfrm>
        </p:spPr>
      </p:pic>
      <p:pic>
        <p:nvPicPr>
          <p:cNvPr id="5" name="Picture 5" descr="A screenshot of a cell phone&#10;&#10;Description generated with very high confidence">
            <a:extLst>
              <a:ext uri="{FF2B5EF4-FFF2-40B4-BE49-F238E27FC236}">
                <a16:creationId xmlns:a16="http://schemas.microsoft.com/office/drawing/2014/main" id="{6FC1B707-4E9F-4A4E-9704-B997B029BFDA}"/>
              </a:ext>
            </a:extLst>
          </p:cNvPr>
          <p:cNvPicPr>
            <a:picLocks noChangeAspect="1"/>
          </p:cNvPicPr>
          <p:nvPr/>
        </p:nvPicPr>
        <p:blipFill>
          <a:blip r:embed="rId3"/>
          <a:stretch>
            <a:fillRect/>
          </a:stretch>
        </p:blipFill>
        <p:spPr>
          <a:xfrm>
            <a:off x="7887419" y="3262170"/>
            <a:ext cx="2743200" cy="2547774"/>
          </a:xfrm>
          <a:prstGeom prst="rect">
            <a:avLst/>
          </a:prstGeom>
        </p:spPr>
      </p:pic>
      <p:cxnSp>
        <p:nvCxnSpPr>
          <p:cNvPr id="6" name="Straight Arrow Connector 5">
            <a:extLst>
              <a:ext uri="{FF2B5EF4-FFF2-40B4-BE49-F238E27FC236}">
                <a16:creationId xmlns:a16="http://schemas.microsoft.com/office/drawing/2014/main" id="{0A014E5D-5D04-4D7E-867F-0C89ADD7CFEA}"/>
              </a:ext>
            </a:extLst>
          </p:cNvPr>
          <p:cNvCxnSpPr/>
          <p:nvPr/>
        </p:nvCxnSpPr>
        <p:spPr>
          <a:xfrm flipV="1">
            <a:off x="6947141" y="4087483"/>
            <a:ext cx="1662021" cy="365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779A23A-82B7-4E78-AE62-26F006C0BBF8}"/>
              </a:ext>
            </a:extLst>
          </p:cNvPr>
          <p:cNvSpPr txBox="1"/>
          <p:nvPr/>
        </p:nvSpPr>
        <p:spPr>
          <a:xfrm>
            <a:off x="4737879" y="417716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Click submit button</a:t>
            </a:r>
            <a:endParaRPr lang="en-US" dirty="0">
              <a:cs typeface="Calibri"/>
            </a:endParaRPr>
          </a:p>
        </p:txBody>
      </p:sp>
      <p:sp>
        <p:nvSpPr>
          <p:cNvPr id="8" name="Footer Placeholder 7">
            <a:extLst>
              <a:ext uri="{FF2B5EF4-FFF2-40B4-BE49-F238E27FC236}">
                <a16:creationId xmlns:a16="http://schemas.microsoft.com/office/drawing/2014/main" id="{3610EDFD-5913-4263-BBD1-BD52874C72EA}"/>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2188675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634F7-1AB7-4744-9A35-AC82CC3115DB}"/>
              </a:ext>
            </a:extLst>
          </p:cNvPr>
          <p:cNvSpPr>
            <a:spLocks noGrp="1"/>
          </p:cNvSpPr>
          <p:nvPr>
            <p:ph type="title"/>
          </p:nvPr>
        </p:nvSpPr>
        <p:spPr/>
        <p:txBody>
          <a:bodyPr/>
          <a:lstStyle/>
          <a:p>
            <a:r>
              <a:rPr lang="en-US">
                <a:cs typeface="Calibri Light"/>
              </a:rPr>
              <a:t>Steps to create Gui applications:</a:t>
            </a:r>
            <a:endParaRPr lang="en-US"/>
          </a:p>
        </p:txBody>
      </p:sp>
      <p:sp>
        <p:nvSpPr>
          <p:cNvPr id="3" name="Content Placeholder 2">
            <a:extLst>
              <a:ext uri="{FF2B5EF4-FFF2-40B4-BE49-F238E27FC236}">
                <a16:creationId xmlns:a16="http://schemas.microsoft.com/office/drawing/2014/main" id="{61387BA5-3F63-44FF-9B87-C050E4A9F391}"/>
              </a:ext>
            </a:extLst>
          </p:cNvPr>
          <p:cNvSpPr>
            <a:spLocks noGrp="1"/>
          </p:cNvSpPr>
          <p:nvPr>
            <p:ph idx="1"/>
          </p:nvPr>
        </p:nvSpPr>
        <p:spPr>
          <a:xfrm>
            <a:off x="838200" y="1825625"/>
            <a:ext cx="10515600" cy="3129264"/>
          </a:xfrm>
        </p:spPr>
        <p:txBody>
          <a:bodyPr vert="horz" lIns="91440" tIns="45720" rIns="91440" bIns="45720" rtlCol="0" anchor="t">
            <a:normAutofit fontScale="77500" lnSpcReduction="20000"/>
          </a:bodyPr>
          <a:lstStyle/>
          <a:p>
            <a:pPr marL="514350" indent="-514350" algn="just">
              <a:buAutoNum type="arabicPeriod"/>
            </a:pPr>
            <a:r>
              <a:rPr lang="en-US">
                <a:ea typeface="+mn-lt"/>
                <a:cs typeface="+mn-lt"/>
              </a:rPr>
              <a:t>Import the </a:t>
            </a:r>
            <a:r>
              <a:rPr lang="en-US" i="1">
                <a:ea typeface="+mn-lt"/>
                <a:cs typeface="+mn-lt"/>
              </a:rPr>
              <a:t>Tkinter</a:t>
            </a:r>
            <a:r>
              <a:rPr lang="en-US">
                <a:ea typeface="+mn-lt"/>
                <a:cs typeface="+mn-lt"/>
              </a:rPr>
              <a:t> module.</a:t>
            </a:r>
            <a:endParaRPr lang="en-US">
              <a:cs typeface="Calibri" panose="020F0502020204030204"/>
            </a:endParaRPr>
          </a:p>
          <a:p>
            <a:pPr marL="514350" indent="-514350" algn="just">
              <a:buAutoNum type="arabicPeriod"/>
            </a:pPr>
            <a:r>
              <a:rPr lang="en-US">
                <a:ea typeface="+mn-lt"/>
                <a:cs typeface="+mn-lt"/>
              </a:rPr>
              <a:t>Create the GUI application main window.</a:t>
            </a:r>
            <a:endParaRPr lang="en-US">
              <a:cs typeface="Calibri" panose="020F0502020204030204"/>
            </a:endParaRPr>
          </a:p>
          <a:p>
            <a:pPr marL="514350" indent="-514350" algn="just">
              <a:buAutoNum type="arabicPeriod"/>
            </a:pPr>
            <a:r>
              <a:rPr lang="en-US">
                <a:ea typeface="+mn-lt"/>
                <a:cs typeface="+mn-lt"/>
              </a:rPr>
              <a:t>Add one or more of  widgets to the GUI application.</a:t>
            </a:r>
            <a:endParaRPr lang="en-US">
              <a:cs typeface="Calibri" panose="020F0502020204030204"/>
            </a:endParaRPr>
          </a:p>
          <a:p>
            <a:pPr marL="514350" indent="-514350" algn="just">
              <a:buAutoNum type="arabicPeriod"/>
            </a:pPr>
            <a:r>
              <a:rPr lang="en-US">
                <a:ea typeface="+mn-lt"/>
                <a:cs typeface="+mn-lt"/>
              </a:rPr>
              <a:t>Enter the main event loop to take action against each event triggered by the user.</a:t>
            </a:r>
            <a:endParaRPr lang="en-US">
              <a:cs typeface="Calibri" panose="020F0502020204030204"/>
            </a:endParaRPr>
          </a:p>
          <a:p>
            <a:pPr algn="just"/>
            <a:endParaRPr lang="en-US" dirty="0">
              <a:cs typeface="Calibri"/>
            </a:endParaRPr>
          </a:p>
          <a:p>
            <a:pPr marL="0" indent="0" algn="just">
              <a:buNone/>
            </a:pPr>
            <a:endParaRPr lang="en-US" dirty="0">
              <a:cs typeface="Calibri"/>
            </a:endParaRPr>
          </a:p>
          <a:p>
            <a:pPr algn="just"/>
            <a:r>
              <a:rPr lang="en-US">
                <a:cs typeface="Calibri"/>
              </a:rPr>
              <a:t>Widgets: </a:t>
            </a:r>
            <a:r>
              <a:rPr lang="en-US">
                <a:ea typeface="+mn-lt"/>
                <a:cs typeface="+mn-lt"/>
              </a:rPr>
              <a:t>Tkinter provides various controls, such as buttons, labels and text boxes used in</a:t>
            </a:r>
            <a:endParaRPr lang="en-US" dirty="0">
              <a:ea typeface="+mn-lt"/>
              <a:cs typeface="+mn-lt"/>
            </a:endParaRPr>
          </a:p>
          <a:p>
            <a:pPr marL="0" indent="0" algn="just">
              <a:buNone/>
            </a:pPr>
            <a:r>
              <a:rPr lang="en-US" dirty="0">
                <a:ea typeface="+mn-lt"/>
                <a:cs typeface="+mn-lt"/>
              </a:rPr>
              <a:t> </a:t>
            </a:r>
            <a:r>
              <a:rPr lang="en-US">
                <a:ea typeface="+mn-lt"/>
                <a:cs typeface="+mn-lt"/>
              </a:rPr>
              <a:t>a GUI application. These controls are commonly called widgets.</a:t>
            </a:r>
            <a:endParaRPr lang="en-US">
              <a:cs typeface="Calibri"/>
            </a:endParaRPr>
          </a:p>
          <a:p>
            <a:endParaRPr lang="en-US" dirty="0">
              <a:cs typeface="Calibri"/>
            </a:endParaRPr>
          </a:p>
        </p:txBody>
      </p:sp>
      <p:sp>
        <p:nvSpPr>
          <p:cNvPr id="4" name="Footer Placeholder 3">
            <a:extLst>
              <a:ext uri="{FF2B5EF4-FFF2-40B4-BE49-F238E27FC236}">
                <a16:creationId xmlns:a16="http://schemas.microsoft.com/office/drawing/2014/main" id="{CCDA257B-EC50-4924-AE57-814760765804}"/>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2357100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3EE0D-BBE8-4F27-9AA7-50E9EE6AFC02}"/>
              </a:ext>
            </a:extLst>
          </p:cNvPr>
          <p:cNvSpPr>
            <a:spLocks noGrp="1"/>
          </p:cNvSpPr>
          <p:nvPr>
            <p:ph type="title"/>
          </p:nvPr>
        </p:nvSpPr>
        <p:spPr>
          <a:xfrm>
            <a:off x="838200" y="365125"/>
            <a:ext cx="10515600" cy="621073"/>
          </a:xfrm>
        </p:spPr>
        <p:txBody>
          <a:bodyPr>
            <a:normAutofit fontScale="90000"/>
          </a:bodyPr>
          <a:lstStyle/>
          <a:p>
            <a:r>
              <a:rPr lang="en-US">
                <a:cs typeface="Calibri Light"/>
              </a:rPr>
              <a:t>Code:</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2983DF4E-BF5F-483D-807F-4A54440EA2BD}"/>
              </a:ext>
            </a:extLst>
          </p:cNvPr>
          <p:cNvPicPr>
            <a:picLocks noGrp="1" noChangeAspect="1"/>
          </p:cNvPicPr>
          <p:nvPr>
            <p:ph idx="1"/>
          </p:nvPr>
        </p:nvPicPr>
        <p:blipFill>
          <a:blip r:embed="rId2"/>
          <a:stretch>
            <a:fillRect/>
          </a:stretch>
        </p:blipFill>
        <p:spPr>
          <a:xfrm>
            <a:off x="831910" y="1557502"/>
            <a:ext cx="4647840" cy="1925847"/>
          </a:xfrm>
        </p:spPr>
      </p:pic>
      <p:pic>
        <p:nvPicPr>
          <p:cNvPr id="5" name="Picture 5" descr="A screenshot of a cell phone&#10;&#10;Description generated with high confidence">
            <a:extLst>
              <a:ext uri="{FF2B5EF4-FFF2-40B4-BE49-F238E27FC236}">
                <a16:creationId xmlns:a16="http://schemas.microsoft.com/office/drawing/2014/main" id="{B244122A-2AE9-4C0B-AB86-192B586511D9}"/>
              </a:ext>
            </a:extLst>
          </p:cNvPr>
          <p:cNvPicPr>
            <a:picLocks noChangeAspect="1"/>
          </p:cNvPicPr>
          <p:nvPr/>
        </p:nvPicPr>
        <p:blipFill>
          <a:blip r:embed="rId3"/>
          <a:stretch>
            <a:fillRect/>
          </a:stretch>
        </p:blipFill>
        <p:spPr>
          <a:xfrm>
            <a:off x="6519683" y="1558057"/>
            <a:ext cx="3422709" cy="3914415"/>
          </a:xfrm>
          <a:prstGeom prst="rect">
            <a:avLst/>
          </a:prstGeom>
        </p:spPr>
      </p:pic>
      <p:sp>
        <p:nvSpPr>
          <p:cNvPr id="3" name="Footer Placeholder 2">
            <a:extLst>
              <a:ext uri="{FF2B5EF4-FFF2-40B4-BE49-F238E27FC236}">
                <a16:creationId xmlns:a16="http://schemas.microsoft.com/office/drawing/2014/main" id="{67DCE203-9547-4FD5-BC21-794155D893F8}"/>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3948737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32BFC-60DF-49E7-993F-298D22AABB58}"/>
              </a:ext>
            </a:extLst>
          </p:cNvPr>
          <p:cNvSpPr>
            <a:spLocks noGrp="1"/>
          </p:cNvSpPr>
          <p:nvPr>
            <p:ph type="title"/>
          </p:nvPr>
        </p:nvSpPr>
        <p:spPr>
          <a:xfrm>
            <a:off x="838200" y="365125"/>
            <a:ext cx="3614468" cy="635450"/>
          </a:xfrm>
        </p:spPr>
        <p:txBody>
          <a:bodyPr>
            <a:normAutofit fontScale="90000"/>
          </a:bodyPr>
          <a:lstStyle/>
          <a:p>
            <a:r>
              <a:rPr lang="en-US">
                <a:cs typeface="Calibri Light"/>
              </a:rPr>
              <a:t>Widget classes:</a:t>
            </a:r>
            <a:endParaRPr lang="en-US"/>
          </a:p>
        </p:txBody>
      </p:sp>
      <p:sp>
        <p:nvSpPr>
          <p:cNvPr id="3" name="Content Placeholder 2">
            <a:extLst>
              <a:ext uri="{FF2B5EF4-FFF2-40B4-BE49-F238E27FC236}">
                <a16:creationId xmlns:a16="http://schemas.microsoft.com/office/drawing/2014/main" id="{64B986BC-581F-4164-A9D8-95288D49FE11}"/>
              </a:ext>
            </a:extLst>
          </p:cNvPr>
          <p:cNvSpPr>
            <a:spLocks noGrp="1"/>
          </p:cNvSpPr>
          <p:nvPr>
            <p:ph idx="1"/>
          </p:nvPr>
        </p:nvSpPr>
        <p:spPr>
          <a:xfrm>
            <a:off x="838200" y="1336795"/>
            <a:ext cx="10515600" cy="4351338"/>
          </a:xfrm>
          <a:solidFill>
            <a:schemeClr val="bg1">
              <a:lumMod val="95000"/>
            </a:schemeClr>
          </a:solidFill>
        </p:spPr>
        <p:txBody>
          <a:bodyPr vert="horz" lIns="91440" tIns="45720" rIns="91440" bIns="45720" rtlCol="0" anchor="t">
            <a:normAutofit/>
          </a:bodyPr>
          <a:lstStyle/>
          <a:p>
            <a:r>
              <a:rPr lang="en-US" u="sng">
                <a:ea typeface="+mn-lt"/>
                <a:cs typeface="+mn-lt"/>
              </a:rPr>
              <a:t>There are many different widget classes built into tkinter – they should be familiar to you from other GUIs:</a:t>
            </a:r>
          </a:p>
          <a:p>
            <a:pPr marL="457200" indent="-457200">
              <a:buAutoNum type="arabicPeriod"/>
            </a:pPr>
            <a:r>
              <a:rPr lang="en-US" sz="2400">
                <a:ea typeface="+mn-lt"/>
                <a:cs typeface="+mn-lt"/>
              </a:rPr>
              <a:t>A</a:t>
            </a:r>
            <a:r>
              <a:rPr lang="en-US" sz="2400" dirty="0">
                <a:solidFill>
                  <a:srgbClr val="FF0000"/>
                </a:solidFill>
                <a:ea typeface="+mn-lt"/>
                <a:cs typeface="+mn-lt"/>
              </a:rPr>
              <a:t> </a:t>
            </a:r>
            <a:r>
              <a:rPr lang="en-US" sz="2400" b="1">
                <a:solidFill>
                  <a:srgbClr val="FF0000"/>
                </a:solidFill>
                <a:ea typeface="+mn-lt"/>
                <a:cs typeface="+mn-lt"/>
              </a:rPr>
              <a:t>Frame</a:t>
            </a:r>
            <a:r>
              <a:rPr lang="en-US" sz="2400" dirty="0">
                <a:solidFill>
                  <a:srgbClr val="FF0000"/>
                </a:solidFill>
                <a:ea typeface="+mn-lt"/>
                <a:cs typeface="+mn-lt"/>
              </a:rPr>
              <a:t> </a:t>
            </a:r>
            <a:r>
              <a:rPr lang="en-US" sz="2400">
                <a:ea typeface="+mn-lt"/>
                <a:cs typeface="+mn-lt"/>
              </a:rPr>
              <a:t>is a container widget which is placed inside a window, which can have its own border and background – it is used to group related widgets together in an application’s layout.</a:t>
            </a:r>
            <a:endParaRPr lang="en-US" sz="2400">
              <a:cs typeface="Calibri"/>
            </a:endParaRPr>
          </a:p>
          <a:p>
            <a:pPr marL="457200" indent="-457200">
              <a:buAutoNum type="arabicPeriod"/>
            </a:pPr>
            <a:r>
              <a:rPr lang="en-US" sz="2400" b="1">
                <a:solidFill>
                  <a:srgbClr val="FF0000"/>
                </a:solidFill>
                <a:ea typeface="+mn-lt"/>
                <a:cs typeface="+mn-lt"/>
              </a:rPr>
              <a:t>Toplevel</a:t>
            </a:r>
            <a:r>
              <a:rPr lang="en-US" sz="2400">
                <a:ea typeface="+mn-lt"/>
                <a:cs typeface="+mn-lt"/>
              </a:rPr>
              <a:t> is a container widget which is displayed as a separate window.</a:t>
            </a:r>
            <a:endParaRPr lang="en-US" sz="2400">
              <a:cs typeface="Calibri"/>
            </a:endParaRPr>
          </a:p>
          <a:p>
            <a:pPr marL="457200" indent="-457200">
              <a:buAutoNum type="arabicPeriod"/>
            </a:pPr>
            <a:r>
              <a:rPr lang="en-US" sz="2400" b="1">
                <a:solidFill>
                  <a:srgbClr val="FF0000"/>
                </a:solidFill>
                <a:ea typeface="+mn-lt"/>
                <a:cs typeface="+mn-lt"/>
              </a:rPr>
              <a:t>Canvas</a:t>
            </a:r>
            <a:r>
              <a:rPr lang="en-US" sz="2400">
                <a:ea typeface="+mn-lt"/>
                <a:cs typeface="+mn-lt"/>
              </a:rPr>
              <a:t> is a widget for drawing graphics. In advanced usage, it can also be used to create custom widgets – because we can draw anything we like inside it, and make it interactive.</a:t>
            </a:r>
            <a:endParaRPr lang="en-US" sz="2400">
              <a:cs typeface="Calibri"/>
            </a:endParaRPr>
          </a:p>
          <a:p>
            <a:pPr marL="457200" indent="-457200">
              <a:buAutoNum type="arabicPeriod"/>
            </a:pPr>
            <a:r>
              <a:rPr lang="en-US" sz="2400" b="1">
                <a:solidFill>
                  <a:srgbClr val="FF0000"/>
                </a:solidFill>
                <a:ea typeface="+mn-lt"/>
                <a:cs typeface="+mn-lt"/>
              </a:rPr>
              <a:t>Text </a:t>
            </a:r>
            <a:r>
              <a:rPr lang="en-US" sz="2400">
                <a:ea typeface="+mn-lt"/>
                <a:cs typeface="+mn-lt"/>
              </a:rPr>
              <a:t>displays formatted text, which can be editable and can have embedded images.</a:t>
            </a:r>
            <a:endParaRPr lang="en-US" sz="2400">
              <a:cs typeface="Calibri" panose="020F0502020204030204"/>
            </a:endParaRPr>
          </a:p>
          <a:p>
            <a:endParaRPr lang="en-US" dirty="0">
              <a:cs typeface="Calibri"/>
            </a:endParaRPr>
          </a:p>
        </p:txBody>
      </p:sp>
      <p:sp>
        <p:nvSpPr>
          <p:cNvPr id="4" name="Footer Placeholder 3">
            <a:extLst>
              <a:ext uri="{FF2B5EF4-FFF2-40B4-BE49-F238E27FC236}">
                <a16:creationId xmlns:a16="http://schemas.microsoft.com/office/drawing/2014/main" id="{6136D2DA-A8F2-45A5-B73C-7B5BAED57A3A}"/>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1628691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051DA-343E-4A2B-87B6-136FE9DF93A6}"/>
              </a:ext>
            </a:extLst>
          </p:cNvPr>
          <p:cNvSpPr>
            <a:spLocks noGrp="1"/>
          </p:cNvSpPr>
          <p:nvPr>
            <p:ph type="title"/>
          </p:nvPr>
        </p:nvSpPr>
        <p:spPr>
          <a:xfrm>
            <a:off x="838200" y="365125"/>
            <a:ext cx="4203940" cy="692960"/>
          </a:xfrm>
        </p:spPr>
        <p:txBody>
          <a:bodyPr>
            <a:normAutofit fontScale="90000"/>
          </a:bodyPr>
          <a:lstStyle/>
          <a:p>
            <a:r>
              <a:rPr lang="en-US">
                <a:cs typeface="Calibri Light"/>
              </a:rPr>
              <a:t>Widget Classes:</a:t>
            </a:r>
            <a:endParaRPr lang="en-US"/>
          </a:p>
        </p:txBody>
      </p:sp>
      <p:sp>
        <p:nvSpPr>
          <p:cNvPr id="3" name="Content Placeholder 2">
            <a:extLst>
              <a:ext uri="{FF2B5EF4-FFF2-40B4-BE49-F238E27FC236}">
                <a16:creationId xmlns:a16="http://schemas.microsoft.com/office/drawing/2014/main" id="{3C2B03B2-6BD9-45D2-8D86-0E2E999C5935}"/>
              </a:ext>
            </a:extLst>
          </p:cNvPr>
          <p:cNvSpPr>
            <a:spLocks noGrp="1"/>
          </p:cNvSpPr>
          <p:nvPr>
            <p:ph idx="1"/>
          </p:nvPr>
        </p:nvSpPr>
        <p:spPr>
          <a:xfrm>
            <a:off x="838200" y="1408682"/>
            <a:ext cx="10515600" cy="4351338"/>
          </a:xfrm>
        </p:spPr>
        <p:txBody>
          <a:bodyPr vert="horz" lIns="91440" tIns="45720" rIns="91440" bIns="45720" rtlCol="0" anchor="t">
            <a:normAutofit fontScale="92500" lnSpcReduction="10000"/>
          </a:bodyPr>
          <a:lstStyle/>
          <a:p>
            <a:r>
              <a:rPr lang="en-US">
                <a:ea typeface="+mn-lt"/>
                <a:cs typeface="+mn-lt"/>
              </a:rPr>
              <a:t>A </a:t>
            </a:r>
            <a:r>
              <a:rPr lang="en-US" b="1">
                <a:solidFill>
                  <a:srgbClr val="FF0000"/>
                </a:solidFill>
                <a:ea typeface="+mn-lt"/>
                <a:cs typeface="+mn-lt"/>
              </a:rPr>
              <a:t>Button </a:t>
            </a:r>
            <a:r>
              <a:rPr lang="en-US">
                <a:ea typeface="+mn-lt"/>
                <a:cs typeface="+mn-lt"/>
              </a:rPr>
              <a:t>usually maps directly onto a user action – when the user clicks on a button, something should happen.</a:t>
            </a:r>
            <a:endParaRPr lang="en-US">
              <a:cs typeface="Calibri" panose="020F0502020204030204"/>
            </a:endParaRPr>
          </a:p>
          <a:p>
            <a:r>
              <a:rPr lang="en-US">
                <a:ea typeface="+mn-lt"/>
                <a:cs typeface="+mn-lt"/>
              </a:rPr>
              <a:t>A </a:t>
            </a:r>
            <a:r>
              <a:rPr lang="en-US" b="1">
                <a:solidFill>
                  <a:srgbClr val="FF0000"/>
                </a:solidFill>
                <a:ea typeface="+mn-lt"/>
                <a:cs typeface="+mn-lt"/>
              </a:rPr>
              <a:t>Label </a:t>
            </a:r>
            <a:r>
              <a:rPr lang="en-US">
                <a:ea typeface="+mn-lt"/>
                <a:cs typeface="+mn-lt"/>
              </a:rPr>
              <a:t>is a simple widget which displays a short piece of text or an image, but usually isn’t interactive.</a:t>
            </a:r>
            <a:endParaRPr lang="en-US"/>
          </a:p>
          <a:p>
            <a:r>
              <a:rPr lang="en-US">
                <a:ea typeface="+mn-lt"/>
                <a:cs typeface="+mn-lt"/>
              </a:rPr>
              <a:t>A </a:t>
            </a:r>
            <a:r>
              <a:rPr lang="en-US" b="1">
                <a:solidFill>
                  <a:srgbClr val="FF0000"/>
                </a:solidFill>
                <a:ea typeface="+mn-lt"/>
                <a:cs typeface="+mn-lt"/>
              </a:rPr>
              <a:t>Message</a:t>
            </a:r>
            <a:r>
              <a:rPr lang="en-US">
                <a:ea typeface="+mn-lt"/>
                <a:cs typeface="+mn-lt"/>
              </a:rPr>
              <a:t> is similar to a Label but is designed for longer bodies of text which need to be wrapped.</a:t>
            </a:r>
            <a:endParaRPr lang="en-US"/>
          </a:p>
          <a:p>
            <a:r>
              <a:rPr lang="en-US">
                <a:ea typeface="+mn-lt"/>
                <a:cs typeface="+mn-lt"/>
              </a:rPr>
              <a:t>A </a:t>
            </a:r>
            <a:r>
              <a:rPr lang="en-US" b="1">
                <a:solidFill>
                  <a:srgbClr val="FF0000"/>
                </a:solidFill>
                <a:ea typeface="+mn-lt"/>
                <a:cs typeface="+mn-lt"/>
              </a:rPr>
              <a:t>Scrollbar</a:t>
            </a:r>
            <a:r>
              <a:rPr lang="en-US">
                <a:ea typeface="+mn-lt"/>
                <a:cs typeface="+mn-lt"/>
              </a:rPr>
              <a:t> allows the user to scroll through content which is too large to be visible all at once.</a:t>
            </a:r>
            <a:endParaRPr lang="en-US"/>
          </a:p>
          <a:p>
            <a:r>
              <a:rPr lang="en-US" b="1">
                <a:solidFill>
                  <a:srgbClr val="FF0000"/>
                </a:solidFill>
                <a:ea typeface="+mn-lt"/>
                <a:cs typeface="+mn-lt"/>
              </a:rPr>
              <a:t>Checkbutton</a:t>
            </a:r>
            <a:r>
              <a:rPr lang="en-US">
                <a:ea typeface="+mn-lt"/>
                <a:cs typeface="+mn-lt"/>
              </a:rPr>
              <a:t>, Radiobutton, Listbox, Entry and Scale are different kinds of input widgets – they allow the user to enter information into the program.</a:t>
            </a:r>
            <a:endParaRPr lang="en-US"/>
          </a:p>
          <a:p>
            <a:r>
              <a:rPr lang="en-US" b="1">
                <a:solidFill>
                  <a:srgbClr val="FF0000"/>
                </a:solidFill>
                <a:ea typeface="+mn-lt"/>
                <a:cs typeface="+mn-lt"/>
              </a:rPr>
              <a:t>Menu </a:t>
            </a:r>
            <a:r>
              <a:rPr lang="en-US">
                <a:ea typeface="+mn-lt"/>
                <a:cs typeface="+mn-lt"/>
              </a:rPr>
              <a:t>and </a:t>
            </a:r>
            <a:r>
              <a:rPr lang="en-US" b="1">
                <a:solidFill>
                  <a:srgbClr val="FF0000"/>
                </a:solidFill>
                <a:ea typeface="+mn-lt"/>
                <a:cs typeface="+mn-lt"/>
              </a:rPr>
              <a:t>Menubutton</a:t>
            </a:r>
            <a:r>
              <a:rPr lang="en-US">
                <a:ea typeface="+mn-lt"/>
                <a:cs typeface="+mn-lt"/>
              </a:rPr>
              <a:t> are used to create pull-down menus.</a:t>
            </a:r>
            <a:endParaRPr lang="en-US"/>
          </a:p>
          <a:p>
            <a:endParaRPr lang="en-US" dirty="0">
              <a:cs typeface="Calibri"/>
            </a:endParaRPr>
          </a:p>
        </p:txBody>
      </p:sp>
      <p:sp>
        <p:nvSpPr>
          <p:cNvPr id="4" name="Footer Placeholder 3">
            <a:extLst>
              <a:ext uri="{FF2B5EF4-FFF2-40B4-BE49-F238E27FC236}">
                <a16:creationId xmlns:a16="http://schemas.microsoft.com/office/drawing/2014/main" id="{DE25BAED-ED07-4DA5-80E4-E76148B73179}"/>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3822263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126D6-4919-4068-8C8C-621DD64ACFD1}"/>
              </a:ext>
            </a:extLst>
          </p:cNvPr>
          <p:cNvSpPr>
            <a:spLocks noGrp="1"/>
          </p:cNvSpPr>
          <p:nvPr>
            <p:ph type="title"/>
          </p:nvPr>
        </p:nvSpPr>
        <p:spPr>
          <a:xfrm>
            <a:off x="838200" y="365125"/>
            <a:ext cx="10515600" cy="606696"/>
          </a:xfrm>
        </p:spPr>
        <p:txBody>
          <a:bodyPr>
            <a:normAutofit fontScale="90000"/>
          </a:bodyPr>
          <a:lstStyle/>
          <a:p>
            <a:r>
              <a:rPr lang="en-US">
                <a:cs typeface="Calibri Light"/>
              </a:rPr>
              <a:t>Adding widgets in main window:</a:t>
            </a:r>
            <a:endParaRPr lang="en-US"/>
          </a:p>
        </p:txBody>
      </p:sp>
      <p:pic>
        <p:nvPicPr>
          <p:cNvPr id="5" name="Picture 5" descr="A screenshot of a cell phone&#10;&#10;Description generated with very high confidence">
            <a:extLst>
              <a:ext uri="{FF2B5EF4-FFF2-40B4-BE49-F238E27FC236}">
                <a16:creationId xmlns:a16="http://schemas.microsoft.com/office/drawing/2014/main" id="{0A7877D8-824A-4FB7-B641-592A229C1967}"/>
              </a:ext>
            </a:extLst>
          </p:cNvPr>
          <p:cNvPicPr>
            <a:picLocks noGrp="1" noChangeAspect="1"/>
          </p:cNvPicPr>
          <p:nvPr>
            <p:ph idx="1"/>
          </p:nvPr>
        </p:nvPicPr>
        <p:blipFill>
          <a:blip r:embed="rId2"/>
          <a:stretch>
            <a:fillRect/>
          </a:stretch>
        </p:blipFill>
        <p:spPr>
          <a:xfrm>
            <a:off x="836852" y="1043243"/>
            <a:ext cx="8577352" cy="3285046"/>
          </a:xfrm>
        </p:spPr>
      </p:pic>
      <p:sp>
        <p:nvSpPr>
          <p:cNvPr id="6" name="TextBox 5">
            <a:extLst>
              <a:ext uri="{FF2B5EF4-FFF2-40B4-BE49-F238E27FC236}">
                <a16:creationId xmlns:a16="http://schemas.microsoft.com/office/drawing/2014/main" id="{95CF194E-B553-4754-ADFD-D475150CCD1D}"/>
              </a:ext>
            </a:extLst>
          </p:cNvPr>
          <p:cNvSpPr txBox="1"/>
          <p:nvPr/>
        </p:nvSpPr>
        <p:spPr>
          <a:xfrm>
            <a:off x="842513" y="4609381"/>
            <a:ext cx="954369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Important- There are different attributes of widgets to perfrom specific </a:t>
            </a:r>
            <a:r>
              <a:rPr lang="en-US" sz="2400">
                <a:cs typeface="Calibri"/>
              </a:rPr>
              <a:t>changes to the widgets. </a:t>
            </a:r>
            <a:endParaRPr lang="en-US" dirty="0">
              <a:cs typeface="Calibri"/>
            </a:endParaRPr>
          </a:p>
        </p:txBody>
      </p:sp>
      <p:sp>
        <p:nvSpPr>
          <p:cNvPr id="3" name="Footer Placeholder 2">
            <a:extLst>
              <a:ext uri="{FF2B5EF4-FFF2-40B4-BE49-F238E27FC236}">
                <a16:creationId xmlns:a16="http://schemas.microsoft.com/office/drawing/2014/main" id="{B7DB692C-5161-454F-AA2B-AFFBCB28A33F}"/>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2615151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D270-363E-45D9-80C8-D1FD94511EB4}"/>
              </a:ext>
            </a:extLst>
          </p:cNvPr>
          <p:cNvSpPr>
            <a:spLocks noGrp="1"/>
          </p:cNvSpPr>
          <p:nvPr>
            <p:ph type="title"/>
          </p:nvPr>
        </p:nvSpPr>
        <p:spPr>
          <a:xfrm>
            <a:off x="838200" y="365125"/>
            <a:ext cx="10515600" cy="764847"/>
          </a:xfrm>
        </p:spPr>
        <p:txBody>
          <a:bodyPr/>
          <a:lstStyle/>
          <a:p>
            <a:r>
              <a:rPr lang="en-US">
                <a:cs typeface="Calibri Light"/>
              </a:rPr>
              <a:t>Geometry Management:</a:t>
            </a:r>
            <a:endParaRPr lang="en-US"/>
          </a:p>
        </p:txBody>
      </p:sp>
      <p:sp>
        <p:nvSpPr>
          <p:cNvPr id="3" name="Content Placeholder 2">
            <a:extLst>
              <a:ext uri="{FF2B5EF4-FFF2-40B4-BE49-F238E27FC236}">
                <a16:creationId xmlns:a16="http://schemas.microsoft.com/office/drawing/2014/main" id="{7A9E3421-715E-4835-B284-746185D6855B}"/>
              </a:ext>
            </a:extLst>
          </p:cNvPr>
          <p:cNvSpPr>
            <a:spLocks noGrp="1"/>
          </p:cNvSpPr>
          <p:nvPr>
            <p:ph idx="1"/>
          </p:nvPr>
        </p:nvSpPr>
        <p:spPr>
          <a:xfrm>
            <a:off x="838200" y="1250531"/>
            <a:ext cx="10515600" cy="4351338"/>
          </a:xfrm>
        </p:spPr>
        <p:txBody>
          <a:bodyPr vert="horz" lIns="91440" tIns="45720" rIns="91440" bIns="45720" rtlCol="0" anchor="t">
            <a:normAutofit/>
          </a:bodyPr>
          <a:lstStyle/>
          <a:p>
            <a:r>
              <a:rPr lang="en-US" sz="1800">
                <a:ea typeface="+mn-lt"/>
                <a:cs typeface="+mn-lt"/>
              </a:rPr>
              <a:t>All widgets in Tkinter have some geometry measurements. These geometry measurements allow you to organize the widgets and throughout the parent frames or parent widget area.</a:t>
            </a:r>
            <a:endParaRPr lang="en-US" sz="1800">
              <a:cs typeface="Calibri" panose="020F0502020204030204"/>
            </a:endParaRPr>
          </a:p>
          <a:p>
            <a:r>
              <a:rPr lang="en-US" sz="1800">
                <a:ea typeface="+mn-lt"/>
                <a:cs typeface="+mn-lt"/>
              </a:rPr>
              <a:t>One of the geometry management classes, i.e., pack(), has already been covered </a:t>
            </a:r>
            <a:r>
              <a:rPr lang="en-US" sz="1800" dirty="0">
                <a:ea typeface="+mn-lt"/>
                <a:cs typeface="+mn-lt"/>
                <a:hlinkClick r:id="rId2"/>
              </a:rPr>
              <a:t>here</a:t>
            </a:r>
            <a:r>
              <a:rPr lang="en-US" sz="1800">
                <a:ea typeface="+mn-lt"/>
                <a:cs typeface="+mn-lt"/>
              </a:rPr>
              <a:t>.</a:t>
            </a:r>
            <a:endParaRPr lang="en-US" sz="1800">
              <a:cs typeface="Calibri"/>
            </a:endParaRPr>
          </a:p>
          <a:p>
            <a:r>
              <a:rPr lang="en-US" sz="1800">
                <a:ea typeface="+mn-lt"/>
                <a:cs typeface="+mn-lt"/>
              </a:rPr>
              <a:t>For this purpose, Tkinter provides you with three main geometry manager classes:</a:t>
            </a:r>
            <a:endParaRPr lang="en-US" sz="1800"/>
          </a:p>
          <a:p>
            <a:endParaRPr lang="en-US" sz="1800" dirty="0">
              <a:ea typeface="+mn-lt"/>
              <a:cs typeface="+mn-lt"/>
            </a:endParaRPr>
          </a:p>
          <a:p>
            <a:r>
              <a:rPr lang="en-US" sz="1800" b="1">
                <a:ea typeface="+mn-lt"/>
                <a:cs typeface="+mn-lt"/>
              </a:rPr>
              <a:t>pack()</a:t>
            </a:r>
            <a:r>
              <a:rPr lang="en-US" sz="1800">
                <a:ea typeface="+mn-lt"/>
                <a:cs typeface="+mn-lt"/>
              </a:rPr>
              <a:t>: It organizes the widgets in a block manner, and the complete available width is occupied by it. It's a conventional method to show the widgets in the window.</a:t>
            </a:r>
            <a:br>
              <a:rPr lang="en-US" sz="1800" dirty="0">
                <a:ea typeface="+mn-lt"/>
                <a:cs typeface="+mn-lt"/>
              </a:rPr>
            </a:br>
            <a:endParaRPr lang="en-US" sz="1800" dirty="0">
              <a:ea typeface="+mn-lt"/>
              <a:cs typeface="+mn-lt"/>
            </a:endParaRPr>
          </a:p>
          <a:p>
            <a:r>
              <a:rPr lang="en-US" sz="1800" b="1">
                <a:ea typeface="+mn-lt"/>
                <a:cs typeface="+mn-lt"/>
              </a:rPr>
              <a:t>grid():</a:t>
            </a:r>
            <a:r>
              <a:rPr lang="en-US" sz="1800">
                <a:ea typeface="+mn-lt"/>
                <a:cs typeface="+mn-lt"/>
              </a:rPr>
              <a:t> It organizes the widgets in a table-like structure. You will learn about it in detail later in this tutorial.</a:t>
            </a:r>
            <a:br>
              <a:rPr lang="en-US" sz="1800" dirty="0">
                <a:ea typeface="+mn-lt"/>
                <a:cs typeface="+mn-lt"/>
              </a:rPr>
            </a:br>
            <a:endParaRPr lang="en-US" sz="1800" dirty="0">
              <a:ea typeface="+mn-lt"/>
              <a:cs typeface="+mn-lt"/>
            </a:endParaRPr>
          </a:p>
          <a:p>
            <a:r>
              <a:rPr lang="en-US" sz="1800" b="1">
                <a:ea typeface="+mn-lt"/>
                <a:cs typeface="+mn-lt"/>
              </a:rPr>
              <a:t>place()</a:t>
            </a:r>
            <a:r>
              <a:rPr lang="en-US" sz="1800">
                <a:ea typeface="+mn-lt"/>
                <a:cs typeface="+mn-lt"/>
              </a:rPr>
              <a:t>: Its purpose is to place the widgets at a specific position as instructed by the user in the parent widget.</a:t>
            </a:r>
            <a:endParaRPr lang="en-US"/>
          </a:p>
          <a:p>
            <a:endParaRPr lang="en-US" sz="1800" dirty="0">
              <a:cs typeface="Calibri" panose="020F0502020204030204"/>
            </a:endParaRPr>
          </a:p>
          <a:p>
            <a:endParaRPr lang="en-US" dirty="0">
              <a:cs typeface="Calibri" panose="020F0502020204030204"/>
            </a:endParaRPr>
          </a:p>
        </p:txBody>
      </p:sp>
      <p:sp>
        <p:nvSpPr>
          <p:cNvPr id="4" name="Footer Placeholder 3">
            <a:extLst>
              <a:ext uri="{FF2B5EF4-FFF2-40B4-BE49-F238E27FC236}">
                <a16:creationId xmlns:a16="http://schemas.microsoft.com/office/drawing/2014/main" id="{641F8B12-8C26-4C52-8662-BD0C5DE3D342}"/>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1871648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A7CC-1928-4CB5-91C8-820CCD148AF2}"/>
              </a:ext>
            </a:extLst>
          </p:cNvPr>
          <p:cNvSpPr>
            <a:spLocks noGrp="1"/>
          </p:cNvSpPr>
          <p:nvPr>
            <p:ph type="title"/>
          </p:nvPr>
        </p:nvSpPr>
        <p:spPr>
          <a:xfrm>
            <a:off x="838200" y="365125"/>
            <a:ext cx="10515600" cy="621073"/>
          </a:xfrm>
        </p:spPr>
        <p:txBody>
          <a:bodyPr>
            <a:normAutofit fontScale="90000"/>
          </a:bodyPr>
          <a:lstStyle/>
          <a:p>
            <a:r>
              <a:rPr lang="en-US">
                <a:cs typeface="Calibri Light"/>
              </a:rPr>
              <a:t>grid() method:</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929BF840-51C2-437B-9C9D-75E4C2A3DC36}"/>
              </a:ext>
            </a:extLst>
          </p:cNvPr>
          <p:cNvPicPr>
            <a:picLocks noGrp="1" noChangeAspect="1"/>
          </p:cNvPicPr>
          <p:nvPr>
            <p:ph idx="1"/>
          </p:nvPr>
        </p:nvPicPr>
        <p:blipFill>
          <a:blip r:embed="rId2"/>
          <a:stretch>
            <a:fillRect/>
          </a:stretch>
        </p:blipFill>
        <p:spPr>
          <a:xfrm>
            <a:off x="832720" y="1351172"/>
            <a:ext cx="4976900" cy="4351338"/>
          </a:xfrm>
        </p:spPr>
      </p:pic>
      <p:sp>
        <p:nvSpPr>
          <p:cNvPr id="5" name="TextBox 4">
            <a:extLst>
              <a:ext uri="{FF2B5EF4-FFF2-40B4-BE49-F238E27FC236}">
                <a16:creationId xmlns:a16="http://schemas.microsoft.com/office/drawing/2014/main" id="{F994356B-DC69-4561-963B-8C79527143E6}"/>
              </a:ext>
            </a:extLst>
          </p:cNvPr>
          <p:cNvSpPr txBox="1"/>
          <p:nvPr/>
        </p:nvSpPr>
        <p:spPr>
          <a:xfrm>
            <a:off x="6104627" y="770626"/>
            <a:ext cx="5474897"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cs typeface="Calibri"/>
              </a:rPr>
              <a:t>Attributes of grid method-</a:t>
            </a:r>
          </a:p>
          <a:p>
            <a:endParaRPr lang="en-US" sz="2400" b="1" u="sng" dirty="0">
              <a:cs typeface="Calibri"/>
            </a:endParaRPr>
          </a:p>
          <a:p>
            <a:pPr marL="342900" indent="-342900">
              <a:buFont typeface="Arial"/>
              <a:buChar char="•"/>
            </a:pPr>
            <a:r>
              <a:rPr lang="en-US" sz="2400" b="1">
                <a:cs typeface="Calibri"/>
              </a:rPr>
              <a:t>row</a:t>
            </a:r>
            <a:r>
              <a:rPr lang="en-US" sz="2400">
                <a:cs typeface="Calibri"/>
              </a:rPr>
              <a:t>-specify the row for widgets</a:t>
            </a:r>
          </a:p>
          <a:p>
            <a:pPr marL="342900" indent="-342900">
              <a:buFont typeface="Arial"/>
              <a:buChar char="•"/>
            </a:pPr>
            <a:r>
              <a:rPr lang="en-US" sz="2400" b="1">
                <a:cs typeface="Calibri"/>
              </a:rPr>
              <a:t>column</a:t>
            </a:r>
            <a:r>
              <a:rPr lang="en-US" sz="2400">
                <a:cs typeface="Calibri"/>
              </a:rPr>
              <a:t>-specify the column for widgets</a:t>
            </a:r>
          </a:p>
          <a:p>
            <a:pPr marL="342900" indent="-342900">
              <a:buFont typeface="Arial"/>
              <a:buChar char="•"/>
            </a:pPr>
            <a:r>
              <a:rPr lang="en-US" sz="2400" b="1">
                <a:cs typeface="Calibri"/>
              </a:rPr>
              <a:t>padx</a:t>
            </a:r>
            <a:r>
              <a:rPr lang="en-US" sz="2400">
                <a:cs typeface="Calibri"/>
              </a:rPr>
              <a:t>-padding horizontal</a:t>
            </a:r>
          </a:p>
          <a:p>
            <a:pPr marL="342900" indent="-342900">
              <a:buFont typeface="Arial"/>
              <a:buChar char="•"/>
            </a:pPr>
            <a:r>
              <a:rPr lang="en-US" sz="2400" b="1">
                <a:cs typeface="Calibri"/>
              </a:rPr>
              <a:t>pady</a:t>
            </a:r>
            <a:r>
              <a:rPr lang="en-US" sz="2400">
                <a:cs typeface="Calibri"/>
              </a:rPr>
              <a:t>-padding vertically</a:t>
            </a:r>
            <a:endParaRPr lang="en-US" sz="2400" dirty="0">
              <a:cs typeface="Calibri"/>
            </a:endParaRPr>
          </a:p>
        </p:txBody>
      </p:sp>
      <p:pic>
        <p:nvPicPr>
          <p:cNvPr id="6" name="Picture 6" descr="A screenshot of a cell phone&#10;&#10;Description generated with very high confidence">
            <a:extLst>
              <a:ext uri="{FF2B5EF4-FFF2-40B4-BE49-F238E27FC236}">
                <a16:creationId xmlns:a16="http://schemas.microsoft.com/office/drawing/2014/main" id="{6E317969-09C3-41F0-B6B1-5D547024863D}"/>
              </a:ext>
            </a:extLst>
          </p:cNvPr>
          <p:cNvPicPr>
            <a:picLocks noChangeAspect="1"/>
          </p:cNvPicPr>
          <p:nvPr/>
        </p:nvPicPr>
        <p:blipFill>
          <a:blip r:embed="rId3"/>
          <a:stretch>
            <a:fillRect/>
          </a:stretch>
        </p:blipFill>
        <p:spPr>
          <a:xfrm>
            <a:off x="6893225" y="3533236"/>
            <a:ext cx="2905664" cy="1617452"/>
          </a:xfrm>
          <a:prstGeom prst="rect">
            <a:avLst/>
          </a:prstGeom>
        </p:spPr>
      </p:pic>
      <p:sp>
        <p:nvSpPr>
          <p:cNvPr id="3" name="Footer Placeholder 2">
            <a:extLst>
              <a:ext uri="{FF2B5EF4-FFF2-40B4-BE49-F238E27FC236}">
                <a16:creationId xmlns:a16="http://schemas.microsoft.com/office/drawing/2014/main" id="{D8D37C16-2E3B-4801-B376-1FC876DEE8A5}"/>
              </a:ext>
            </a:extLst>
          </p:cNvPr>
          <p:cNvSpPr>
            <a:spLocks noGrp="1"/>
          </p:cNvSpPr>
          <p:nvPr>
            <p:ph type="ftr" sz="quarter" idx="11"/>
          </p:nvPr>
        </p:nvSpPr>
        <p:spPr/>
        <p:txBody>
          <a:bodyPr/>
          <a:lstStyle/>
          <a:p>
            <a:r>
              <a:rPr lang="en-US"/>
              <a:t>shyam khatiwada</a:t>
            </a:r>
          </a:p>
        </p:txBody>
      </p:sp>
    </p:spTree>
    <p:extLst>
      <p:ext uri="{BB962C8B-B14F-4D97-AF65-F5344CB8AC3E}">
        <p14:creationId xmlns:p14="http://schemas.microsoft.com/office/powerpoint/2010/main" val="19135962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GUI in Python (tkinter)</vt:lpstr>
      <vt:lpstr>Python GUI:</vt:lpstr>
      <vt:lpstr>Steps to create Gui applications:</vt:lpstr>
      <vt:lpstr>Code:</vt:lpstr>
      <vt:lpstr>Widget classes:</vt:lpstr>
      <vt:lpstr>Widget Classes:</vt:lpstr>
      <vt:lpstr>Adding widgets in main window:</vt:lpstr>
      <vt:lpstr>Geometry Management:</vt:lpstr>
      <vt:lpstr>grid() method:</vt:lpstr>
      <vt:lpstr>Place() method:</vt:lpstr>
      <vt:lpstr>Events and Binds</vt:lpstr>
      <vt:lpstr>Types of Event:</vt:lpstr>
      <vt:lpstr>Example 1:</vt:lpstr>
      <vt:lpstr>Example 2:</vt:lpstr>
      <vt:lpstr>Event using command attributes:</vt:lpstr>
      <vt:lpstr>Creating Gui using class:</vt:lpstr>
      <vt:lpstr>Output:</vt:lpstr>
      <vt:lpstr>Padding between widgets:</vt:lpstr>
      <vt:lpstr>Event-Handling:</vt:lpstr>
      <vt:lpstr>Event-Handling: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427</cp:revision>
  <dcterms:created xsi:type="dcterms:W3CDTF">2020-05-28T08:07:37Z</dcterms:created>
  <dcterms:modified xsi:type="dcterms:W3CDTF">2020-05-29T08:52:07Z</dcterms:modified>
</cp:coreProperties>
</file>