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9" r:id="rId2"/>
    <p:sldId id="256" r:id="rId3"/>
    <p:sldId id="257" r:id="rId4"/>
    <p:sldId id="258" r:id="rId5"/>
    <p:sldId id="259" r:id="rId6"/>
    <p:sldId id="260" r:id="rId7"/>
    <p:sldId id="261" r:id="rId8"/>
    <p:sldId id="262" r:id="rId9"/>
    <p:sldId id="281" r:id="rId10"/>
    <p:sldId id="263" r:id="rId11"/>
    <p:sldId id="264" r:id="rId12"/>
    <p:sldId id="28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11/26/2020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Five-paragraph essay format</a:t>
            </a:r>
          </a:p>
        </p:txBody>
      </p:sp>
      <p:sp>
        <p:nvSpPr>
          <p:cNvPr id="3" name="Content Placeholder 2"/>
          <p:cNvSpPr>
            <a:spLocks noGrp="1"/>
          </p:cNvSpPr>
          <p:nvPr>
            <p:ph idx="1"/>
          </p:nvPr>
        </p:nvSpPr>
        <p:spPr/>
        <p:txBody>
          <a:bodyPr/>
          <a:lstStyle/>
          <a:p>
            <a:pPr marL="82296" indent="0">
              <a:buNone/>
            </a:pPr>
            <a:endParaRPr lang="en-US" dirty="0"/>
          </a:p>
          <a:p>
            <a:pPr marL="596646" indent="-514350">
              <a:buFont typeface="+mj-lt"/>
              <a:buAutoNum type="arabicPeriod"/>
            </a:pPr>
            <a:r>
              <a:rPr lang="en-US" dirty="0"/>
              <a:t>The thesis statement in Para 1</a:t>
            </a:r>
          </a:p>
          <a:p>
            <a:pPr marL="596646" indent="-514350">
              <a:buFont typeface="+mj-lt"/>
              <a:buAutoNum type="arabicPeriod"/>
            </a:pPr>
            <a:r>
              <a:rPr lang="en-US" dirty="0"/>
              <a:t>Topic sentence in Para 2, 3, and 4</a:t>
            </a:r>
          </a:p>
          <a:p>
            <a:pPr marL="596646" indent="-514350">
              <a:buFont typeface="+mj-lt"/>
              <a:buAutoNum type="arabicPeriod"/>
            </a:pPr>
            <a:r>
              <a:rPr lang="en-US" dirty="0"/>
              <a:t>Thesis statement restated in the conclusion Para.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Narrative Writing</a:t>
            </a:r>
          </a:p>
        </p:txBody>
      </p:sp>
      <p:sp>
        <p:nvSpPr>
          <p:cNvPr id="3" name="Content Placeholder 2"/>
          <p:cNvSpPr>
            <a:spLocks noGrp="1"/>
          </p:cNvSpPr>
          <p:nvPr>
            <p:ph idx="1"/>
          </p:nvPr>
        </p:nvSpPr>
        <p:spPr/>
        <p:txBody>
          <a:bodyPr>
            <a:normAutofit/>
          </a:bodyPr>
          <a:lstStyle/>
          <a:p>
            <a:r>
              <a:rPr lang="en-US" dirty="0">
                <a:solidFill>
                  <a:srgbClr val="00B0F0"/>
                </a:solidFill>
              </a:rPr>
              <a:t>Maintaining Clear Narrative Order</a:t>
            </a:r>
          </a:p>
          <a:p>
            <a:pPr lvl="1"/>
            <a:r>
              <a:rPr lang="en-US" dirty="0"/>
              <a:t>Straightforward narratives with chronological order.</a:t>
            </a:r>
          </a:p>
          <a:p>
            <a:pPr lvl="1"/>
            <a:r>
              <a:rPr lang="en-US" dirty="0"/>
              <a:t>Events in history</a:t>
            </a:r>
          </a:p>
          <a:p>
            <a:pPr lvl="1"/>
            <a:r>
              <a:rPr lang="en-US" dirty="0"/>
              <a:t>Flashback for personal writing. </a:t>
            </a:r>
          </a:p>
          <a:p>
            <a:pPr>
              <a:buNone/>
            </a:pPr>
            <a:r>
              <a:rPr lang="en-US" dirty="0">
                <a:solidFill>
                  <a:srgbClr val="00B0F0"/>
                </a:solidFill>
              </a:rPr>
              <a:t>	</a:t>
            </a:r>
          </a:p>
          <a:p>
            <a:endParaRPr lang="en-US" dirty="0">
              <a:solidFill>
                <a:srgbClr val="00B0F0"/>
              </a:solidFill>
            </a:endParaRPr>
          </a:p>
          <a:p>
            <a:pPr lvl="1"/>
            <a:endParaRPr lang="en-US" dirty="0">
              <a:solidFill>
                <a:srgbClr val="00B0F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Narrative Writing</a:t>
            </a:r>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US" sz="3200" dirty="0">
                <a:solidFill>
                  <a:srgbClr val="00B0F0"/>
                </a:solidFill>
              </a:rPr>
              <a:t>Use of Transitions</a:t>
            </a:r>
          </a:p>
          <a:p>
            <a:pPr marL="742950" lvl="2" indent="-342900"/>
            <a:r>
              <a:rPr lang="en-US" dirty="0"/>
              <a:t>Connecting words or phrases- help link in time, and narrative moves smoothly.</a:t>
            </a:r>
          </a:p>
          <a:p>
            <a:pPr marL="742950" lvl="2" indent="-342900"/>
            <a:r>
              <a:rPr lang="en-US" dirty="0"/>
              <a:t>Commonly used transitions: First, second, next, then, later, at the same time, meanwhile, immediately, soon, before, earlier, after, afterwards, now,, and finally</a:t>
            </a:r>
          </a:p>
          <a:p>
            <a:pPr marL="742950" lvl="2" indent="-342900"/>
            <a:r>
              <a:rPr lang="en-US" dirty="0"/>
              <a:t>Specific time markers such as three years later, in 1925, after two years, on January</a:t>
            </a:r>
          </a:p>
          <a:p>
            <a:pPr lvl="1"/>
            <a:r>
              <a:rPr lang="en-US" dirty="0">
                <a:solidFill>
                  <a:srgbClr val="00B0F0"/>
                </a:solidFill>
              </a:rPr>
              <a:t>Task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Brainstorming </a:t>
            </a:r>
          </a:p>
        </p:txBody>
      </p:sp>
      <p:sp>
        <p:nvSpPr>
          <p:cNvPr id="3" name="Content Placeholder 2"/>
          <p:cNvSpPr>
            <a:spLocks noGrp="1"/>
          </p:cNvSpPr>
          <p:nvPr>
            <p:ph idx="1"/>
          </p:nvPr>
        </p:nvSpPr>
        <p:spPr/>
        <p:txBody>
          <a:bodyPr/>
          <a:lstStyle/>
          <a:p>
            <a:r>
              <a:rPr lang="en-US" dirty="0"/>
              <a:t>Who:</a:t>
            </a:r>
          </a:p>
          <a:p>
            <a:r>
              <a:rPr lang="en-US" dirty="0"/>
              <a:t>Where:</a:t>
            </a:r>
          </a:p>
          <a:p>
            <a:r>
              <a:rPr lang="en-US" dirty="0"/>
              <a:t>When:</a:t>
            </a:r>
          </a:p>
          <a:p>
            <a:r>
              <a:rPr lang="en-US" dirty="0"/>
              <a:t>What:</a:t>
            </a:r>
          </a:p>
          <a:p>
            <a:r>
              <a:rPr lang="en-US" dirty="0"/>
              <a:t>Why:</a:t>
            </a:r>
          </a:p>
          <a:p>
            <a:r>
              <a:rPr lang="en-US" dirty="0"/>
              <a:t>How: </a:t>
            </a:r>
          </a:p>
        </p:txBody>
      </p:sp>
    </p:spTree>
    <p:extLst>
      <p:ext uri="{BB962C8B-B14F-4D97-AF65-F5344CB8AC3E}">
        <p14:creationId xmlns:p14="http://schemas.microsoft.com/office/powerpoint/2010/main" val="71502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59898"/>
            <a:ext cx="8305800" cy="1472184"/>
          </a:xfrm>
        </p:spPr>
        <p:txBody>
          <a:bodyPr/>
          <a:lstStyle/>
          <a:p>
            <a:pPr algn="ctr"/>
            <a:r>
              <a:rPr lang="en-US" dirty="0"/>
              <a:t>Narrative Writing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Narration</a:t>
            </a:r>
          </a:p>
        </p:txBody>
      </p:sp>
      <p:sp>
        <p:nvSpPr>
          <p:cNvPr id="3" name="Content Placeholder 2"/>
          <p:cNvSpPr>
            <a:spLocks noGrp="1"/>
          </p:cNvSpPr>
          <p:nvPr>
            <p:ph idx="1"/>
          </p:nvPr>
        </p:nvSpPr>
        <p:spPr/>
        <p:txBody>
          <a:bodyPr>
            <a:normAutofit fontScale="92500" lnSpcReduction="20000"/>
          </a:bodyPr>
          <a:lstStyle/>
          <a:p>
            <a:r>
              <a:rPr lang="en-US" dirty="0"/>
              <a:t>Narration tells a story by presenting events, usually in order and logical sequence.</a:t>
            </a:r>
          </a:p>
          <a:p>
            <a:r>
              <a:rPr lang="en-US" dirty="0"/>
              <a:t>It can be a dominant pattern in many kinds of writing.</a:t>
            </a:r>
          </a:p>
          <a:p>
            <a:r>
              <a:rPr lang="en-US" dirty="0"/>
              <a:t>Histories, Biographies and Autobiographies follow a narrative form.</a:t>
            </a:r>
          </a:p>
          <a:p>
            <a:r>
              <a:rPr lang="en-US" dirty="0"/>
              <a:t>It also underlies personal letters, diaries, and journals.</a:t>
            </a:r>
          </a:p>
          <a:p>
            <a:r>
              <a:rPr lang="en-US" dirty="0"/>
              <a:t>Fiction and poetry, casual conversation, folk and fairy tales and radio and television news report.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Narration </a:t>
            </a:r>
          </a:p>
        </p:txBody>
      </p:sp>
      <p:sp>
        <p:nvSpPr>
          <p:cNvPr id="3" name="Content Placeholder 2"/>
          <p:cNvSpPr>
            <a:spLocks noGrp="1"/>
          </p:cNvSpPr>
          <p:nvPr>
            <p:ph idx="1"/>
          </p:nvPr>
        </p:nvSpPr>
        <p:spPr/>
        <p:txBody>
          <a:bodyPr/>
          <a:lstStyle/>
          <a:p>
            <a:r>
              <a:rPr lang="en-US" dirty="0"/>
              <a:t>The purpose of narration may be simply to recount events or create a particular mood or impression.</a:t>
            </a:r>
          </a:p>
          <a:p>
            <a:r>
              <a:rPr lang="en-US" dirty="0"/>
              <a:t>We can use narration to support our thesis statement in college writing. </a:t>
            </a:r>
          </a:p>
          <a:p>
            <a:r>
              <a:rPr lang="en-US" dirty="0"/>
              <a:t>It can be used in other patterns of writing. </a:t>
            </a:r>
          </a:p>
          <a:p>
            <a:r>
              <a:rPr lang="en-US" dirty="0"/>
              <a:t>In short, any time you tell what happened, you are using narration.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My field of dream</a:t>
            </a:r>
          </a:p>
        </p:txBody>
      </p:sp>
      <p:sp>
        <p:nvSpPr>
          <p:cNvPr id="3" name="Content Placeholder 2"/>
          <p:cNvSpPr>
            <a:spLocks noGrp="1"/>
          </p:cNvSpPr>
          <p:nvPr>
            <p:ph idx="1"/>
          </p:nvPr>
        </p:nvSpPr>
        <p:spPr>
          <a:xfrm>
            <a:off x="457200" y="1600200"/>
            <a:ext cx="6324600" cy="4876800"/>
          </a:xfrm>
        </p:spPr>
        <p:txBody>
          <a:bodyPr>
            <a:normAutofit fontScale="85000" lnSpcReduction="10000"/>
          </a:bodyPr>
          <a:lstStyle/>
          <a:p>
            <a:pPr>
              <a:buNone/>
            </a:pPr>
            <a:r>
              <a:rPr lang="en-US" dirty="0"/>
              <a:t>When I was young, I was told that when</a:t>
            </a:r>
          </a:p>
          <a:p>
            <a:pPr>
              <a:buNone/>
            </a:pPr>
            <a:r>
              <a:rPr lang="en-US" dirty="0"/>
              <a:t>I grew up I could be anything I wanted to</a:t>
            </a:r>
          </a:p>
          <a:p>
            <a:pPr>
              <a:buNone/>
            </a:pPr>
            <a:r>
              <a:rPr lang="en-US" dirty="0"/>
              <a:t>be, and I always took for granted that</a:t>
            </a:r>
          </a:p>
          <a:p>
            <a:pPr>
              <a:buNone/>
            </a:pPr>
            <a:r>
              <a:rPr lang="en-US" dirty="0"/>
              <a:t>this was true. I knew exactly what I was</a:t>
            </a:r>
          </a:p>
          <a:p>
            <a:pPr>
              <a:buNone/>
            </a:pPr>
            <a:r>
              <a:rPr lang="en-US" dirty="0"/>
              <a:t>going to be, and I would spend hours</a:t>
            </a:r>
          </a:p>
          <a:p>
            <a:pPr>
              <a:buNone/>
            </a:pPr>
            <a:r>
              <a:rPr lang="en-US" dirty="0"/>
              <a:t>dreaming about how wonderful my life</a:t>
            </a:r>
          </a:p>
          <a:p>
            <a:pPr>
              <a:buNone/>
            </a:pPr>
            <a:r>
              <a:rPr lang="en-US" dirty="0"/>
              <a:t>would be when I grew up. One day, </a:t>
            </a:r>
          </a:p>
          <a:p>
            <a:pPr>
              <a:buNone/>
            </a:pPr>
            <a:r>
              <a:rPr lang="en-US" dirty="0"/>
              <a:t>though, when I did grow up, I realized </a:t>
            </a:r>
          </a:p>
          <a:p>
            <a:pPr>
              <a:buNone/>
            </a:pPr>
            <a:r>
              <a:rPr lang="en-US" dirty="0"/>
              <a:t>that things had not turned out the way I</a:t>
            </a:r>
          </a:p>
          <a:p>
            <a:pPr>
              <a:buNone/>
            </a:pPr>
            <a:r>
              <a:rPr lang="en-US" dirty="0"/>
              <a:t>had always thought they would. </a:t>
            </a:r>
          </a:p>
        </p:txBody>
      </p:sp>
      <p:sp>
        <p:nvSpPr>
          <p:cNvPr id="6" name="TextBox 5"/>
          <p:cNvSpPr txBox="1"/>
          <p:nvPr/>
        </p:nvSpPr>
        <p:spPr>
          <a:xfrm>
            <a:off x="6705600" y="1752600"/>
            <a:ext cx="2209800" cy="461665"/>
          </a:xfrm>
          <a:prstGeom prst="rect">
            <a:avLst/>
          </a:prstGeom>
          <a:noFill/>
        </p:spPr>
        <p:txBody>
          <a:bodyPr wrap="square" rtlCol="0">
            <a:spAutoFit/>
          </a:bodyPr>
          <a:lstStyle/>
          <a:p>
            <a:r>
              <a:rPr lang="en-US" sz="2400" b="1" dirty="0">
                <a:solidFill>
                  <a:srgbClr val="00B050"/>
                </a:solidFill>
              </a:rPr>
              <a:t>Introduction</a:t>
            </a:r>
          </a:p>
        </p:txBody>
      </p:sp>
      <p:sp>
        <p:nvSpPr>
          <p:cNvPr id="7" name="TextBox 6"/>
          <p:cNvSpPr txBox="1"/>
          <p:nvPr/>
        </p:nvSpPr>
        <p:spPr>
          <a:xfrm>
            <a:off x="6705600" y="5257800"/>
            <a:ext cx="2438400" cy="400110"/>
          </a:xfrm>
          <a:prstGeom prst="rect">
            <a:avLst/>
          </a:prstGeom>
          <a:noFill/>
        </p:spPr>
        <p:txBody>
          <a:bodyPr wrap="square" rtlCol="0">
            <a:spAutoFit/>
          </a:bodyPr>
          <a:lstStyle/>
          <a:p>
            <a:r>
              <a:rPr lang="en-US" sz="2000" b="1" dirty="0">
                <a:solidFill>
                  <a:srgbClr val="00B050"/>
                </a:solidFill>
              </a:rPr>
              <a:t>Thesis statement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Narrative Begins </a:t>
            </a:r>
          </a:p>
        </p:txBody>
      </p:sp>
      <p:sp>
        <p:nvSpPr>
          <p:cNvPr id="3" name="Content Placeholder 2"/>
          <p:cNvSpPr>
            <a:spLocks noGrp="1"/>
          </p:cNvSpPr>
          <p:nvPr>
            <p:ph idx="1"/>
          </p:nvPr>
        </p:nvSpPr>
        <p:spPr/>
        <p:txBody>
          <a:bodyPr>
            <a:normAutofit fontScale="85000" lnSpcReduction="10000"/>
          </a:bodyPr>
          <a:lstStyle/>
          <a:p>
            <a:r>
              <a:rPr lang="en-US" dirty="0"/>
              <a:t>When I was little, I never played with baby dolls or </a:t>
            </a:r>
            <a:r>
              <a:rPr lang="en-US" dirty="0" err="1"/>
              <a:t>Barbies</a:t>
            </a:r>
            <a:r>
              <a:rPr lang="en-US" dirty="0"/>
              <a:t>. I was not like other little girls: I was a tomboy. I was the only girl in the neighborhood where I lived. So I always played with boys. We would play army or football.</a:t>
            </a:r>
          </a:p>
          <a:p>
            <a:r>
              <a:rPr lang="en-US" dirty="0"/>
              <a:t>Almost every summer afternoon, all the boys in the neighborhood and I would meet by the big oak tree to get a football game going. Surprisingly, I was always one of the first to be picked for a team. I was very fast, and I could hit the ball far. I loved football more than anything.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Narrative Writing</a:t>
            </a:r>
          </a:p>
        </p:txBody>
      </p:sp>
      <p:sp>
        <p:nvSpPr>
          <p:cNvPr id="3" name="Content Placeholder 2"/>
          <p:cNvSpPr>
            <a:spLocks noGrp="1"/>
          </p:cNvSpPr>
          <p:nvPr>
            <p:ph idx="1"/>
          </p:nvPr>
        </p:nvSpPr>
        <p:spPr/>
        <p:txBody>
          <a:bodyPr>
            <a:normAutofit fontScale="77500" lnSpcReduction="20000"/>
          </a:bodyPr>
          <a:lstStyle/>
          <a:p>
            <a:r>
              <a:rPr lang="en-US" dirty="0">
                <a:solidFill>
                  <a:srgbClr val="00B0F0"/>
                </a:solidFill>
              </a:rPr>
              <a:t>Including Enough Details</a:t>
            </a:r>
          </a:p>
          <a:p>
            <a:pPr lvl="1"/>
            <a:r>
              <a:rPr lang="en-US" dirty="0"/>
              <a:t>Narrative like other kinds of writing, need rich, specific details if they are to be convincing.</a:t>
            </a:r>
          </a:p>
          <a:p>
            <a:pPr lvl="1"/>
            <a:r>
              <a:rPr lang="en-US" dirty="0"/>
              <a:t> Each detail should help to create picture for the reader even </a:t>
            </a:r>
            <a:r>
              <a:rPr lang="en-US" dirty="0">
                <a:solidFill>
                  <a:srgbClr val="00B050"/>
                </a:solidFill>
              </a:rPr>
              <a:t>exact time</a:t>
            </a:r>
            <a:r>
              <a:rPr lang="en-US" dirty="0"/>
              <a:t>, </a:t>
            </a:r>
            <a:r>
              <a:rPr lang="en-US" dirty="0">
                <a:solidFill>
                  <a:schemeClr val="tx2">
                    <a:lumMod val="75000"/>
                  </a:schemeClr>
                </a:solidFill>
              </a:rPr>
              <a:t>dates</a:t>
            </a:r>
            <a:r>
              <a:rPr lang="en-US" dirty="0"/>
              <a:t> and </a:t>
            </a:r>
            <a:r>
              <a:rPr lang="en-US" dirty="0">
                <a:solidFill>
                  <a:srgbClr val="7030A0"/>
                </a:solidFill>
              </a:rPr>
              <a:t>geographical locations </a:t>
            </a:r>
            <a:r>
              <a:rPr lang="en-US" dirty="0"/>
              <a:t>can be helpful.  </a:t>
            </a:r>
          </a:p>
          <a:p>
            <a:pPr lvl="1"/>
            <a:r>
              <a:rPr lang="en-US" dirty="0"/>
              <a:t>For Example: </a:t>
            </a:r>
          </a:p>
          <a:p>
            <a:pPr lvl="1">
              <a:buNone/>
            </a:pPr>
            <a:r>
              <a:rPr lang="en-US" dirty="0"/>
              <a:t>In the winter she sewed night after night, endlessly, beginning cast –of clothing from relatives, ripping apart coats, dresses, blouses, and trousers to remake them to fit her four daughters and son. Every morning and every evening she milked cows, fed pigs and calves, cared for chickens, picked eggs, cooked meals, washed dishes, scrubbed floors, and tended and loved her children.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Narrative Writing</a:t>
            </a:r>
          </a:p>
        </p:txBody>
      </p:sp>
      <p:sp>
        <p:nvSpPr>
          <p:cNvPr id="3" name="Content Placeholder 2"/>
          <p:cNvSpPr>
            <a:spLocks noGrp="1"/>
          </p:cNvSpPr>
          <p:nvPr>
            <p:ph idx="1"/>
          </p:nvPr>
        </p:nvSpPr>
        <p:spPr/>
        <p:txBody>
          <a:bodyPr>
            <a:normAutofit fontScale="85000" lnSpcReduction="20000"/>
          </a:bodyPr>
          <a:lstStyle/>
          <a:p>
            <a:r>
              <a:rPr lang="en-US" dirty="0">
                <a:solidFill>
                  <a:srgbClr val="00B0F0"/>
                </a:solidFill>
              </a:rPr>
              <a:t>Varying Sentence Structure</a:t>
            </a:r>
          </a:p>
          <a:p>
            <a:pPr lvl="1"/>
            <a:r>
              <a:rPr lang="en-US" dirty="0"/>
              <a:t>When narratives present a long series of events, all the sentences can begin to sound alike: “ She sewed dresses….. She milked cows, ……. She fed pigs…….She fed valves……. She cared chickens.”</a:t>
            </a:r>
          </a:p>
          <a:p>
            <a:pPr lvl="1"/>
            <a:r>
              <a:rPr lang="en-US" dirty="0"/>
              <a:t>Such a predictable string of sentences may become monotonous for your readers.</a:t>
            </a:r>
          </a:p>
          <a:p>
            <a:pPr lvl="1"/>
            <a:r>
              <a:rPr lang="en-US" dirty="0"/>
              <a:t>You can eliminate this monotony by varying your sentence structure.</a:t>
            </a:r>
          </a:p>
          <a:p>
            <a:pPr lvl="1"/>
            <a:r>
              <a:rPr lang="en-US" dirty="0"/>
              <a:t>For example: by using a variety of sentence openings or by combining simple sentences…..</a:t>
            </a:r>
          </a:p>
          <a:p>
            <a:pPr lvl="1"/>
            <a:endParaRPr lang="en-US" dirty="0"/>
          </a:p>
          <a:p>
            <a:pPr>
              <a:buNone/>
            </a:pPr>
            <a:r>
              <a:rPr lang="en-US"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365760" lvl="1" indent="-283464">
              <a:spcBef>
                <a:spcPts val="600"/>
              </a:spcBef>
              <a:buSzPct val="80000"/>
              <a:buFont typeface="Wingdings 2"/>
              <a:buChar char=""/>
            </a:pPr>
            <a:r>
              <a:rPr lang="en-US" dirty="0"/>
              <a:t>In the winter she sewed night after night, endlessly, beginning cast –of clothing from relatives, ripping apart coats, dresses, blouses, and trousers to remake them to fit her four daughters and son. Every morning and every evening she milked cows, fed pigs and calves, cared for chickens, picked eggs, cooked meals, washed dishes, scrubbed floors, and tended and loved her children. </a:t>
            </a:r>
          </a:p>
          <a:p>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1293</TotalTime>
  <Words>778</Words>
  <Application>Microsoft Office PowerPoint</Application>
  <PresentationFormat>On-screen Show (4:3)</PresentationFormat>
  <Paragraphs>67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Gill Sans MT</vt:lpstr>
      <vt:lpstr>Verdana</vt:lpstr>
      <vt:lpstr>Wingdings 2</vt:lpstr>
      <vt:lpstr>Solstice</vt:lpstr>
      <vt:lpstr>Five-paragraph essay format</vt:lpstr>
      <vt:lpstr>Narrative Writing</vt:lpstr>
      <vt:lpstr>Narration</vt:lpstr>
      <vt:lpstr>Narration </vt:lpstr>
      <vt:lpstr>Example: My field of dream</vt:lpstr>
      <vt:lpstr>Example.. Narrative Begins </vt:lpstr>
      <vt:lpstr>Elements of Narrative Writing</vt:lpstr>
      <vt:lpstr>Elements of Narrative Writing</vt:lpstr>
      <vt:lpstr>PowerPoint Presentation</vt:lpstr>
      <vt:lpstr>Elements of Narrative Writing</vt:lpstr>
      <vt:lpstr>Elements of Narrative Writing</vt:lpstr>
      <vt:lpstr>Brainstorming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Narrative  and Descriptive Writing</dc:title>
  <dc:creator>Suresh</dc:creator>
  <cp:lastModifiedBy>Ramas Dev</cp:lastModifiedBy>
  <cp:revision>40</cp:revision>
  <dcterms:created xsi:type="dcterms:W3CDTF">2006-08-16T00:00:00Z</dcterms:created>
  <dcterms:modified xsi:type="dcterms:W3CDTF">2020-11-26T03:50:08Z</dcterms:modified>
</cp:coreProperties>
</file>