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77" r:id="rId4"/>
    <p:sldMasterId id="2147483693" r:id="rId5"/>
  </p:sldMasterIdLst>
  <p:notesMasterIdLst>
    <p:notesMasterId r:id="rId30"/>
  </p:notesMasterIdLst>
  <p:sldIdLst>
    <p:sldId id="256" r:id="rId6"/>
    <p:sldId id="443" r:id="rId7"/>
    <p:sldId id="442" r:id="rId8"/>
    <p:sldId id="441" r:id="rId9"/>
    <p:sldId id="453" r:id="rId10"/>
    <p:sldId id="264" r:id="rId11"/>
    <p:sldId id="452" r:id="rId12"/>
    <p:sldId id="437" r:id="rId13"/>
    <p:sldId id="261" r:id="rId14"/>
    <p:sldId id="436" r:id="rId15"/>
    <p:sldId id="270" r:id="rId16"/>
    <p:sldId id="297" r:id="rId17"/>
    <p:sldId id="455" r:id="rId18"/>
    <p:sldId id="456" r:id="rId19"/>
    <p:sldId id="457" r:id="rId20"/>
    <p:sldId id="274" r:id="rId21"/>
    <p:sldId id="438" r:id="rId22"/>
    <p:sldId id="291" r:id="rId23"/>
    <p:sldId id="287" r:id="rId24"/>
    <p:sldId id="284" r:id="rId25"/>
    <p:sldId id="458" r:id="rId26"/>
    <p:sldId id="459" r:id="rId27"/>
    <p:sldId id="454" r:id="rId28"/>
    <p:sldId id="273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78C8E8E-9E07-415F-ABE1-C4D234E382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E42529A9-2E2B-490D-AD16-43FC30B0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SD</a:t>
            </a:r>
          </a:p>
          <a:p>
            <a:endParaRPr lang="en-GB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2848B428-6556-4415-AAFC-2D4E85425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B39366-2A2F-45B5-B801-90D24D5FBF48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3B673B48-822C-4649-9E39-A7C35FB726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71D426DB-DE5E-4846-8D3E-120705D6D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SD</a:t>
            </a:r>
          </a:p>
          <a:p>
            <a:endParaRPr lang="en-GB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37C08745-BE82-4C68-883D-4C5D7FCFD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C843B3-5BD9-4328-9938-F98FF9072C85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C7733519-B2B9-4618-929D-4A14480445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A30EE000-8781-4CDD-B447-2554F81C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SD</a:t>
            </a:r>
          </a:p>
          <a:p>
            <a:endParaRPr lang="en-GB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7FD076F-7B08-45E6-A75F-251659D2F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869083-0BFC-401D-A5F2-E408673D98B2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2D57A571-8A7E-4C5B-98F9-042D2BEEAE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D9343F80-C92A-4256-9882-0FE00625C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SD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2C128368-D506-407F-8F04-44277A0A1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92C297-C65A-44BF-9F8C-FA3D86F41BA4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C9EB4ED3-B734-41CB-85AE-22B3D3CB6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68EB4D8E-8EEF-47ED-9BA9-AF5A66493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EM and SD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99F02AD9-576A-4AC7-AAC1-DFCC97E73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687AE6-CDC7-49AD-89DD-BE4728B23A00}" type="slidenum">
              <a:rPr lang="en-GB" altLang="en-US" smtClean="0"/>
              <a:pPr>
                <a:spcBef>
                  <a:spcPct val="0"/>
                </a:spcBef>
              </a:pPr>
              <a:t>17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4">
            <a:extLst>
              <a:ext uri="{FF2B5EF4-FFF2-40B4-BE49-F238E27FC236}">
                <a16:creationId xmlns:a16="http://schemas.microsoft.com/office/drawing/2014/main" id="{BDFCDC3C-7432-4B91-BF13-AC41FAA501A7}"/>
              </a:ext>
            </a:extLst>
          </p:cNvPr>
          <p:cNvSpPr/>
          <p:nvPr/>
        </p:nvSpPr>
        <p:spPr>
          <a:xfrm>
            <a:off x="228601" y="171451"/>
            <a:ext cx="8696325" cy="107037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259B87EE-9838-45D5-9AC3-E8578D1F3E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782"/>
            <a:ext cx="8723312" cy="997744"/>
            <a:chOff x="-3905251" y="4294188"/>
            <a:chExt cx="13027839" cy="1892300"/>
          </a:xfrm>
        </p:grpSpPr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A24ABDAF-F1FA-48C9-ABD9-00921258522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559578EF-4263-40AC-A6FB-2AA1C06F51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2754399D-5A08-4C3E-B53A-8D45251FB2D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64349A09-CB15-4490-A7C0-87DA039ED6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8" name="Freeform 25">
              <a:extLst>
                <a:ext uri="{FF2B5EF4-FFF2-40B4-BE49-F238E27FC236}">
                  <a16:creationId xmlns:a16="http://schemas.microsoft.com/office/drawing/2014/main" id="{43B75CB9-4684-4D6F-9A47-C3937C5D90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3D42234-6B6F-4FAF-B05B-3C4AA4E0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D37827D7-5C9D-4100-BAD9-41F747B2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0C32FF2-676B-4754-A149-E1F0EAFD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EF36F-8CB7-4F59-9801-EEDDADE65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308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5200-1BFB-48E9-B7A5-B4743594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7A67-8CA0-4336-A074-49FBCD9D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CEE7-8818-4B78-BEF6-059F3CDD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5E4B1-C873-4072-8D5B-69D8780B26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776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4A46-5264-46D7-99DA-116FDF49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D5424-0890-4500-AE67-2410CFF2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43A8-C78E-426A-AC0F-F6EE6399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5474-8CEA-4C4F-8FC3-2A20A66D5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647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>
            <a:extLst>
              <a:ext uri="{FF2B5EF4-FFF2-40B4-BE49-F238E27FC236}">
                <a16:creationId xmlns:a16="http://schemas.microsoft.com/office/drawing/2014/main" id="{EF313813-30E7-4715-82A6-662B4F2E3EA7}"/>
              </a:ext>
            </a:extLst>
          </p:cNvPr>
          <p:cNvSpPr/>
          <p:nvPr/>
        </p:nvSpPr>
        <p:spPr>
          <a:xfrm>
            <a:off x="228601" y="171451"/>
            <a:ext cx="8696325" cy="45267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95580D45-6CDF-4235-B8D7-A598DCB087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5979"/>
            <a:ext cx="8723312" cy="997744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78BBCC53-F293-4620-A15F-6B7F1B3C6A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36CCEC18-99D0-4D24-A8E8-54804186BA3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4B682D2C-820F-43D5-B4CA-C7C7D79BF3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0A8E8518-39B9-41F7-A5E3-F71263E56E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7C9E6AD7-76FE-436F-83EF-18C416F31D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6BD81FF-2E8D-40EA-BEA4-7D3C556A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93F482D-2925-4329-8477-67F928E1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C7E2325-2B57-4737-903B-CE4A4042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8E435-6DF8-4DB9-91C9-84505CFA70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470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4A46-5264-46D7-99DA-116FDF49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D5424-0890-4500-AE67-2410CFF2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43A8-C78E-426A-AC0F-F6EE6399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5474-8CEA-4C4F-8FC3-2A20A66D5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790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>
            <a:extLst>
              <a:ext uri="{FF2B5EF4-FFF2-40B4-BE49-F238E27FC236}">
                <a16:creationId xmlns:a16="http://schemas.microsoft.com/office/drawing/2014/main" id="{66971C31-EEBF-4BD9-8E77-8D9AD15DAB86}"/>
              </a:ext>
            </a:extLst>
          </p:cNvPr>
          <p:cNvSpPr/>
          <p:nvPr/>
        </p:nvSpPr>
        <p:spPr>
          <a:xfrm>
            <a:off x="228601" y="171450"/>
            <a:ext cx="8696325" cy="355282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91E6BD3A-A214-4C9E-8EC9-C09344385B76}"/>
              </a:ext>
            </a:extLst>
          </p:cNvPr>
          <p:cNvSpPr>
            <a:spLocks/>
          </p:cNvSpPr>
          <p:nvPr/>
        </p:nvSpPr>
        <p:spPr bwMode="hidden">
          <a:xfrm>
            <a:off x="6046788" y="3152776"/>
            <a:ext cx="2876550" cy="535781"/>
          </a:xfrm>
          <a:custGeom>
            <a:avLst/>
            <a:gdLst>
              <a:gd name="T0" fmla="*/ 2147483646 w 2706"/>
              <a:gd name="T1" fmla="*/ 0 h 640"/>
              <a:gd name="T2" fmla="*/ 2147483646 w 2706"/>
              <a:gd name="T3" fmla="*/ 0 h 640"/>
              <a:gd name="T4" fmla="*/ 2147483646 w 2706"/>
              <a:gd name="T5" fmla="*/ 2147483646 h 640"/>
              <a:gd name="T6" fmla="*/ 2147483646 w 2706"/>
              <a:gd name="T7" fmla="*/ 2147483646 h 640"/>
              <a:gd name="T8" fmla="*/ 2147483646 w 2706"/>
              <a:gd name="T9" fmla="*/ 2147483646 h 640"/>
              <a:gd name="T10" fmla="*/ 2147483646 w 2706"/>
              <a:gd name="T11" fmla="*/ 2147483646 h 640"/>
              <a:gd name="T12" fmla="*/ 2147483646 w 2706"/>
              <a:gd name="T13" fmla="*/ 2147483646 h 640"/>
              <a:gd name="T14" fmla="*/ 2147483646 w 2706"/>
              <a:gd name="T15" fmla="*/ 2147483646 h 640"/>
              <a:gd name="T16" fmla="*/ 2147483646 w 2706"/>
              <a:gd name="T17" fmla="*/ 2147483646 h 640"/>
              <a:gd name="T18" fmla="*/ 2147483646 w 2706"/>
              <a:gd name="T19" fmla="*/ 2147483646 h 640"/>
              <a:gd name="T20" fmla="*/ 2147483646 w 2706"/>
              <a:gd name="T21" fmla="*/ 2147483646 h 640"/>
              <a:gd name="T22" fmla="*/ 2147483646 w 2706"/>
              <a:gd name="T23" fmla="*/ 2147483646 h 640"/>
              <a:gd name="T24" fmla="*/ 2147483646 w 2706"/>
              <a:gd name="T25" fmla="*/ 2147483646 h 640"/>
              <a:gd name="T26" fmla="*/ 2147483646 w 2706"/>
              <a:gd name="T27" fmla="*/ 2147483646 h 640"/>
              <a:gd name="T28" fmla="*/ 2147483646 w 2706"/>
              <a:gd name="T29" fmla="*/ 2147483646 h 640"/>
              <a:gd name="T30" fmla="*/ 2147483646 w 2706"/>
              <a:gd name="T31" fmla="*/ 2147483646 h 640"/>
              <a:gd name="T32" fmla="*/ 2147483646 w 2706"/>
              <a:gd name="T33" fmla="*/ 2147483646 h 640"/>
              <a:gd name="T34" fmla="*/ 2147483646 w 2706"/>
              <a:gd name="T35" fmla="*/ 2147483646 h 640"/>
              <a:gd name="T36" fmla="*/ 0 w 2706"/>
              <a:gd name="T37" fmla="*/ 2147483646 h 640"/>
              <a:gd name="T38" fmla="*/ 0 w 2706"/>
              <a:gd name="T39" fmla="*/ 2147483646 h 640"/>
              <a:gd name="T40" fmla="*/ 2147483646 w 2706"/>
              <a:gd name="T41" fmla="*/ 2147483646 h 640"/>
              <a:gd name="T42" fmla="*/ 2147483646 w 2706"/>
              <a:gd name="T43" fmla="*/ 2147483646 h 640"/>
              <a:gd name="T44" fmla="*/ 2147483646 w 2706"/>
              <a:gd name="T45" fmla="*/ 2147483646 h 640"/>
              <a:gd name="T46" fmla="*/ 2147483646 w 2706"/>
              <a:gd name="T47" fmla="*/ 2147483646 h 640"/>
              <a:gd name="T48" fmla="*/ 2147483646 w 2706"/>
              <a:gd name="T49" fmla="*/ 2147483646 h 640"/>
              <a:gd name="T50" fmla="*/ 2147483646 w 2706"/>
              <a:gd name="T51" fmla="*/ 2147483646 h 640"/>
              <a:gd name="T52" fmla="*/ 2147483646 w 2706"/>
              <a:gd name="T53" fmla="*/ 2147483646 h 640"/>
              <a:gd name="T54" fmla="*/ 2147483646 w 2706"/>
              <a:gd name="T55" fmla="*/ 2147483646 h 640"/>
              <a:gd name="T56" fmla="*/ 2147483646 w 2706"/>
              <a:gd name="T57" fmla="*/ 2147483646 h 640"/>
              <a:gd name="T58" fmla="*/ 2147483646 w 2706"/>
              <a:gd name="T59" fmla="*/ 2147483646 h 640"/>
              <a:gd name="T60" fmla="*/ 2147483646 w 2706"/>
              <a:gd name="T61" fmla="*/ 2147483646 h 640"/>
              <a:gd name="T62" fmla="*/ 2147483646 w 2706"/>
              <a:gd name="T63" fmla="*/ 2147483646 h 640"/>
              <a:gd name="T64" fmla="*/ 2147483646 w 2706"/>
              <a:gd name="T65" fmla="*/ 2147483646 h 640"/>
              <a:gd name="T66" fmla="*/ 2147483646 w 2706"/>
              <a:gd name="T67" fmla="*/ 2147483646 h 640"/>
              <a:gd name="T68" fmla="*/ 2147483646 w 2706"/>
              <a:gd name="T69" fmla="*/ 2147483646 h 640"/>
              <a:gd name="T70" fmla="*/ 2147483646 w 2706"/>
              <a:gd name="T71" fmla="*/ 2147483646 h 640"/>
              <a:gd name="T72" fmla="*/ 2147483646 w 2706"/>
              <a:gd name="T73" fmla="*/ 2147483646 h 640"/>
              <a:gd name="T74" fmla="*/ 2147483646 w 2706"/>
              <a:gd name="T75" fmla="*/ 2147483646 h 640"/>
              <a:gd name="T76" fmla="*/ 2147483646 w 2706"/>
              <a:gd name="T77" fmla="*/ 2147483646 h 640"/>
              <a:gd name="T78" fmla="*/ 2147483646 w 2706"/>
              <a:gd name="T79" fmla="*/ 2147483646 h 640"/>
              <a:gd name="T80" fmla="*/ 2147483646 w 2706"/>
              <a:gd name="T81" fmla="*/ 2147483646 h 640"/>
              <a:gd name="T82" fmla="*/ 2147483646 w 2706"/>
              <a:gd name="T83" fmla="*/ 2147483646 h 640"/>
              <a:gd name="T84" fmla="*/ 2147483646 w 2706"/>
              <a:gd name="T85" fmla="*/ 2147483646 h 640"/>
              <a:gd name="T86" fmla="*/ 2147483646 w 2706"/>
              <a:gd name="T87" fmla="*/ 2147483646 h 640"/>
              <a:gd name="T88" fmla="*/ 2147483646 w 2706"/>
              <a:gd name="T89" fmla="*/ 2147483646 h 640"/>
              <a:gd name="T90" fmla="*/ 2147483646 w 2706"/>
              <a:gd name="T91" fmla="*/ 2147483646 h 640"/>
              <a:gd name="T92" fmla="*/ 2147483646 w 2706"/>
              <a:gd name="T93" fmla="*/ 2147483646 h 640"/>
              <a:gd name="T94" fmla="*/ 2147483646 w 2706"/>
              <a:gd name="T95" fmla="*/ 2147483646 h 640"/>
              <a:gd name="T96" fmla="*/ 2147483646 w 2706"/>
              <a:gd name="T97" fmla="*/ 2147483646 h 640"/>
              <a:gd name="T98" fmla="*/ 2147483646 w 2706"/>
              <a:gd name="T99" fmla="*/ 2147483646 h 640"/>
              <a:gd name="T100" fmla="*/ 2147483646 w 2706"/>
              <a:gd name="T101" fmla="*/ 2147483646 h 640"/>
              <a:gd name="T102" fmla="*/ 2147483646 w 2706"/>
              <a:gd name="T103" fmla="*/ 2147483646 h 640"/>
              <a:gd name="T104" fmla="*/ 2147483646 w 2706"/>
              <a:gd name="T105" fmla="*/ 2147483646 h 640"/>
              <a:gd name="T106" fmla="*/ 2147483646 w 2706"/>
              <a:gd name="T107" fmla="*/ 0 h 640"/>
              <a:gd name="T108" fmla="*/ 2147483646 w 2706"/>
              <a:gd name="T109" fmla="*/ 0 h 640"/>
              <a:gd name="T110" fmla="*/ 2147483646 w 2706"/>
              <a:gd name="T111" fmla="*/ 0 h 640"/>
              <a:gd name="T112" fmla="*/ 2147483646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26049863-8A25-47B6-966C-AFA2D9396E5D}"/>
              </a:ext>
            </a:extLst>
          </p:cNvPr>
          <p:cNvSpPr>
            <a:spLocks/>
          </p:cNvSpPr>
          <p:nvPr/>
        </p:nvSpPr>
        <p:spPr bwMode="hidden">
          <a:xfrm>
            <a:off x="2619375" y="3056335"/>
            <a:ext cx="5545138" cy="638175"/>
          </a:xfrm>
          <a:custGeom>
            <a:avLst/>
            <a:gdLst>
              <a:gd name="T0" fmla="*/ 2147483646 w 5216"/>
              <a:gd name="T1" fmla="*/ 2147483646 h 762"/>
              <a:gd name="T2" fmla="*/ 2147483646 w 5216"/>
              <a:gd name="T3" fmla="*/ 2147483646 h 762"/>
              <a:gd name="T4" fmla="*/ 2147483646 w 5216"/>
              <a:gd name="T5" fmla="*/ 2147483646 h 762"/>
              <a:gd name="T6" fmla="*/ 2147483646 w 5216"/>
              <a:gd name="T7" fmla="*/ 2147483646 h 762"/>
              <a:gd name="T8" fmla="*/ 2147483646 w 5216"/>
              <a:gd name="T9" fmla="*/ 2147483646 h 762"/>
              <a:gd name="T10" fmla="*/ 2147483646 w 5216"/>
              <a:gd name="T11" fmla="*/ 2147483646 h 762"/>
              <a:gd name="T12" fmla="*/ 2147483646 w 5216"/>
              <a:gd name="T13" fmla="*/ 2147483646 h 762"/>
              <a:gd name="T14" fmla="*/ 2147483646 w 5216"/>
              <a:gd name="T15" fmla="*/ 2147483646 h 762"/>
              <a:gd name="T16" fmla="*/ 2147483646 w 5216"/>
              <a:gd name="T17" fmla="*/ 2147483646 h 762"/>
              <a:gd name="T18" fmla="*/ 2147483646 w 5216"/>
              <a:gd name="T19" fmla="*/ 2147483646 h 762"/>
              <a:gd name="T20" fmla="*/ 2147483646 w 5216"/>
              <a:gd name="T21" fmla="*/ 2147483646 h 762"/>
              <a:gd name="T22" fmla="*/ 2147483646 w 5216"/>
              <a:gd name="T23" fmla="*/ 2147483646 h 762"/>
              <a:gd name="T24" fmla="*/ 2147483646 w 5216"/>
              <a:gd name="T25" fmla="*/ 2147483646 h 762"/>
              <a:gd name="T26" fmla="*/ 2147483646 w 5216"/>
              <a:gd name="T27" fmla="*/ 0 h 762"/>
              <a:gd name="T28" fmla="*/ 2147483646 w 5216"/>
              <a:gd name="T29" fmla="*/ 2147483646 h 762"/>
              <a:gd name="T30" fmla="*/ 2147483646 w 5216"/>
              <a:gd name="T31" fmla="*/ 2147483646 h 762"/>
              <a:gd name="T32" fmla="*/ 0 w 5216"/>
              <a:gd name="T33" fmla="*/ 2147483646 h 762"/>
              <a:gd name="T34" fmla="*/ 2147483646 w 5216"/>
              <a:gd name="T35" fmla="*/ 2147483646 h 762"/>
              <a:gd name="T36" fmla="*/ 2147483646 w 5216"/>
              <a:gd name="T37" fmla="*/ 2147483646 h 762"/>
              <a:gd name="T38" fmla="*/ 2147483646 w 5216"/>
              <a:gd name="T39" fmla="*/ 2147483646 h 762"/>
              <a:gd name="T40" fmla="*/ 2147483646 w 5216"/>
              <a:gd name="T41" fmla="*/ 2147483646 h 762"/>
              <a:gd name="T42" fmla="*/ 2147483646 w 5216"/>
              <a:gd name="T43" fmla="*/ 2147483646 h 762"/>
              <a:gd name="T44" fmla="*/ 2147483646 w 5216"/>
              <a:gd name="T45" fmla="*/ 2147483646 h 762"/>
              <a:gd name="T46" fmla="*/ 2147483646 w 5216"/>
              <a:gd name="T47" fmla="*/ 2147483646 h 762"/>
              <a:gd name="T48" fmla="*/ 2147483646 w 5216"/>
              <a:gd name="T49" fmla="*/ 2147483646 h 762"/>
              <a:gd name="T50" fmla="*/ 2147483646 w 5216"/>
              <a:gd name="T51" fmla="*/ 2147483646 h 762"/>
              <a:gd name="T52" fmla="*/ 2147483646 w 5216"/>
              <a:gd name="T53" fmla="*/ 2147483646 h 762"/>
              <a:gd name="T54" fmla="*/ 2147483646 w 5216"/>
              <a:gd name="T55" fmla="*/ 2147483646 h 762"/>
              <a:gd name="T56" fmla="*/ 2147483646 w 5216"/>
              <a:gd name="T57" fmla="*/ 2147483646 h 762"/>
              <a:gd name="T58" fmla="*/ 2147483646 w 5216"/>
              <a:gd name="T59" fmla="*/ 2147483646 h 762"/>
              <a:gd name="T60" fmla="*/ 2147483646 w 5216"/>
              <a:gd name="T61" fmla="*/ 2147483646 h 762"/>
              <a:gd name="T62" fmla="*/ 2147483646 w 5216"/>
              <a:gd name="T63" fmla="*/ 2147483646 h 762"/>
              <a:gd name="T64" fmla="*/ 2147483646 w 5216"/>
              <a:gd name="T65" fmla="*/ 2147483646 h 762"/>
              <a:gd name="T66" fmla="*/ 2147483646 w 5216"/>
              <a:gd name="T67" fmla="*/ 2147483646 h 762"/>
              <a:gd name="T68" fmla="*/ 2147483646 w 5216"/>
              <a:gd name="T69" fmla="*/ 2147483646 h 762"/>
              <a:gd name="T70" fmla="*/ 2147483646 w 5216"/>
              <a:gd name="T71" fmla="*/ 2147483646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8144BAEB-6CE8-4293-954F-501BEF3EB38E}"/>
              </a:ext>
            </a:extLst>
          </p:cNvPr>
          <p:cNvSpPr>
            <a:spLocks/>
          </p:cNvSpPr>
          <p:nvPr/>
        </p:nvSpPr>
        <p:spPr bwMode="hidden">
          <a:xfrm>
            <a:off x="2828925" y="3065860"/>
            <a:ext cx="5467350" cy="581025"/>
          </a:xfrm>
          <a:custGeom>
            <a:avLst/>
            <a:gdLst>
              <a:gd name="T0" fmla="*/ 0 w 5144"/>
              <a:gd name="T1" fmla="*/ 2147483646 h 694"/>
              <a:gd name="T2" fmla="*/ 0 w 5144"/>
              <a:gd name="T3" fmla="*/ 2147483646 h 694"/>
              <a:gd name="T4" fmla="*/ 2147483646 w 5144"/>
              <a:gd name="T5" fmla="*/ 2147483646 h 694"/>
              <a:gd name="T6" fmla="*/ 2147483646 w 5144"/>
              <a:gd name="T7" fmla="*/ 2147483646 h 694"/>
              <a:gd name="T8" fmla="*/ 2147483646 w 5144"/>
              <a:gd name="T9" fmla="*/ 2147483646 h 694"/>
              <a:gd name="T10" fmla="*/ 2147483646 w 5144"/>
              <a:gd name="T11" fmla="*/ 2147483646 h 694"/>
              <a:gd name="T12" fmla="*/ 2147483646 w 5144"/>
              <a:gd name="T13" fmla="*/ 2147483646 h 694"/>
              <a:gd name="T14" fmla="*/ 2147483646 w 5144"/>
              <a:gd name="T15" fmla="*/ 2147483646 h 694"/>
              <a:gd name="T16" fmla="*/ 2147483646 w 5144"/>
              <a:gd name="T17" fmla="*/ 2147483646 h 694"/>
              <a:gd name="T18" fmla="*/ 2147483646 w 5144"/>
              <a:gd name="T19" fmla="*/ 2147483646 h 694"/>
              <a:gd name="T20" fmla="*/ 2147483646 w 5144"/>
              <a:gd name="T21" fmla="*/ 2147483646 h 694"/>
              <a:gd name="T22" fmla="*/ 2147483646 w 5144"/>
              <a:gd name="T23" fmla="*/ 2147483646 h 694"/>
              <a:gd name="T24" fmla="*/ 2147483646 w 5144"/>
              <a:gd name="T25" fmla="*/ 0 h 694"/>
              <a:gd name="T26" fmla="*/ 2147483646 w 5144"/>
              <a:gd name="T27" fmla="*/ 2147483646 h 694"/>
              <a:gd name="T28" fmla="*/ 2147483646 w 5144"/>
              <a:gd name="T29" fmla="*/ 2147483646 h 694"/>
              <a:gd name="T30" fmla="*/ 2147483646 w 5144"/>
              <a:gd name="T31" fmla="*/ 2147483646 h 694"/>
              <a:gd name="T32" fmla="*/ 2147483646 w 5144"/>
              <a:gd name="T33" fmla="*/ 2147483646 h 694"/>
              <a:gd name="T34" fmla="*/ 2147483646 w 5144"/>
              <a:gd name="T35" fmla="*/ 2147483646 h 694"/>
              <a:gd name="T36" fmla="*/ 2147483646 w 5144"/>
              <a:gd name="T37" fmla="*/ 2147483646 h 694"/>
              <a:gd name="T38" fmla="*/ 2147483646 w 5144"/>
              <a:gd name="T39" fmla="*/ 2147483646 h 694"/>
              <a:gd name="T40" fmla="*/ 2147483646 w 5144"/>
              <a:gd name="T41" fmla="*/ 2147483646 h 694"/>
              <a:gd name="T42" fmla="*/ 2147483646 w 5144"/>
              <a:gd name="T43" fmla="*/ 2147483646 h 694"/>
              <a:gd name="T44" fmla="*/ 2147483646 w 5144"/>
              <a:gd name="T45" fmla="*/ 2147483646 h 694"/>
              <a:gd name="T46" fmla="*/ 2147483646 w 5144"/>
              <a:gd name="T47" fmla="*/ 2147483646 h 694"/>
              <a:gd name="T48" fmla="*/ 2147483646 w 5144"/>
              <a:gd name="T49" fmla="*/ 2147483646 h 694"/>
              <a:gd name="T50" fmla="*/ 2147483646 w 5144"/>
              <a:gd name="T51" fmla="*/ 2147483646 h 694"/>
              <a:gd name="T52" fmla="*/ 2147483646 w 5144"/>
              <a:gd name="T53" fmla="*/ 2147483646 h 694"/>
              <a:gd name="T54" fmla="*/ 2147483646 w 5144"/>
              <a:gd name="T55" fmla="*/ 2147483646 h 694"/>
              <a:gd name="T56" fmla="*/ 2147483646 w 5144"/>
              <a:gd name="T57" fmla="*/ 2147483646 h 694"/>
              <a:gd name="T58" fmla="*/ 2147483646 w 5144"/>
              <a:gd name="T59" fmla="*/ 2147483646 h 694"/>
              <a:gd name="T60" fmla="*/ 2147483646 w 5144"/>
              <a:gd name="T61" fmla="*/ 2147483646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2E33862B-351B-4714-9EB4-2B12FFF010CA}"/>
              </a:ext>
            </a:extLst>
          </p:cNvPr>
          <p:cNvSpPr>
            <a:spLocks/>
          </p:cNvSpPr>
          <p:nvPr/>
        </p:nvSpPr>
        <p:spPr bwMode="hidden">
          <a:xfrm>
            <a:off x="5610225" y="3055144"/>
            <a:ext cx="3306763" cy="489347"/>
          </a:xfrm>
          <a:custGeom>
            <a:avLst/>
            <a:gdLst>
              <a:gd name="T0" fmla="*/ 0 w 3112"/>
              <a:gd name="T1" fmla="*/ 2147483646 h 584"/>
              <a:gd name="T2" fmla="*/ 0 w 3112"/>
              <a:gd name="T3" fmla="*/ 2147483646 h 584"/>
              <a:gd name="T4" fmla="*/ 2147483646 w 3112"/>
              <a:gd name="T5" fmla="*/ 2147483646 h 584"/>
              <a:gd name="T6" fmla="*/ 2147483646 w 3112"/>
              <a:gd name="T7" fmla="*/ 2147483646 h 584"/>
              <a:gd name="T8" fmla="*/ 2147483646 w 3112"/>
              <a:gd name="T9" fmla="*/ 2147483646 h 584"/>
              <a:gd name="T10" fmla="*/ 2147483646 w 3112"/>
              <a:gd name="T11" fmla="*/ 2147483646 h 584"/>
              <a:gd name="T12" fmla="*/ 2147483646 w 3112"/>
              <a:gd name="T13" fmla="*/ 2147483646 h 584"/>
              <a:gd name="T14" fmla="*/ 2147483646 w 3112"/>
              <a:gd name="T15" fmla="*/ 2147483646 h 584"/>
              <a:gd name="T16" fmla="*/ 2147483646 w 3112"/>
              <a:gd name="T17" fmla="*/ 2147483646 h 584"/>
              <a:gd name="T18" fmla="*/ 2147483646 w 3112"/>
              <a:gd name="T19" fmla="*/ 2147483646 h 584"/>
              <a:gd name="T20" fmla="*/ 2147483646 w 3112"/>
              <a:gd name="T21" fmla="*/ 2147483646 h 584"/>
              <a:gd name="T22" fmla="*/ 2147483646 w 3112"/>
              <a:gd name="T23" fmla="*/ 2147483646 h 584"/>
              <a:gd name="T24" fmla="*/ 2147483646 w 3112"/>
              <a:gd name="T25" fmla="*/ 2147483646 h 584"/>
              <a:gd name="T26" fmla="*/ 2147483646 w 3112"/>
              <a:gd name="T27" fmla="*/ 2147483646 h 584"/>
              <a:gd name="T28" fmla="*/ 2147483646 w 3112"/>
              <a:gd name="T29" fmla="*/ 2147483646 h 584"/>
              <a:gd name="T30" fmla="*/ 2147483646 w 3112"/>
              <a:gd name="T31" fmla="*/ 2147483646 h 584"/>
              <a:gd name="T32" fmla="*/ 2147483646 w 3112"/>
              <a:gd name="T33" fmla="*/ 2147483646 h 584"/>
              <a:gd name="T34" fmla="*/ 2147483646 w 3112"/>
              <a:gd name="T35" fmla="*/ 2147483646 h 584"/>
              <a:gd name="T36" fmla="*/ 2147483646 w 3112"/>
              <a:gd name="T37" fmla="*/ 2147483646 h 584"/>
              <a:gd name="T38" fmla="*/ 2147483646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 useBgFill="1">
        <p:nvSpPr>
          <p:cNvPr id="9" name="Freeform 10">
            <a:extLst>
              <a:ext uri="{FF2B5EF4-FFF2-40B4-BE49-F238E27FC236}">
                <a16:creationId xmlns:a16="http://schemas.microsoft.com/office/drawing/2014/main" id="{A8B814D6-2B10-4AAB-9595-FF4083EA36E5}"/>
              </a:ext>
            </a:extLst>
          </p:cNvPr>
          <p:cNvSpPr>
            <a:spLocks/>
          </p:cNvSpPr>
          <p:nvPr/>
        </p:nvSpPr>
        <p:spPr bwMode="hidden">
          <a:xfrm>
            <a:off x="211138" y="3044429"/>
            <a:ext cx="8723312" cy="996553"/>
          </a:xfrm>
          <a:custGeom>
            <a:avLst/>
            <a:gdLst>
              <a:gd name="T0" fmla="*/ 2147483646 w 8196"/>
              <a:gd name="T1" fmla="*/ 2147483646 h 1192"/>
              <a:gd name="T2" fmla="*/ 2147483646 w 8196"/>
              <a:gd name="T3" fmla="*/ 2147483646 h 1192"/>
              <a:gd name="T4" fmla="*/ 2147483646 w 8196"/>
              <a:gd name="T5" fmla="*/ 2147483646 h 1192"/>
              <a:gd name="T6" fmla="*/ 2147483646 w 8196"/>
              <a:gd name="T7" fmla="*/ 2147483646 h 1192"/>
              <a:gd name="T8" fmla="*/ 2147483646 w 8196"/>
              <a:gd name="T9" fmla="*/ 2147483646 h 1192"/>
              <a:gd name="T10" fmla="*/ 2147483646 w 8196"/>
              <a:gd name="T11" fmla="*/ 2147483646 h 1192"/>
              <a:gd name="T12" fmla="*/ 2147483646 w 8196"/>
              <a:gd name="T13" fmla="*/ 2147483646 h 1192"/>
              <a:gd name="T14" fmla="*/ 2147483646 w 8196"/>
              <a:gd name="T15" fmla="*/ 2147483646 h 1192"/>
              <a:gd name="T16" fmla="*/ 2147483646 w 8196"/>
              <a:gd name="T17" fmla="*/ 2147483646 h 1192"/>
              <a:gd name="T18" fmla="*/ 2147483646 w 8196"/>
              <a:gd name="T19" fmla="*/ 2147483646 h 1192"/>
              <a:gd name="T20" fmla="*/ 2147483646 w 8196"/>
              <a:gd name="T21" fmla="*/ 2147483646 h 1192"/>
              <a:gd name="T22" fmla="*/ 2147483646 w 8196"/>
              <a:gd name="T23" fmla="*/ 2147483646 h 1192"/>
              <a:gd name="T24" fmla="*/ 2147483646 w 8196"/>
              <a:gd name="T25" fmla="*/ 2147483646 h 1192"/>
              <a:gd name="T26" fmla="*/ 2147483646 w 8196"/>
              <a:gd name="T27" fmla="*/ 2147483646 h 1192"/>
              <a:gd name="T28" fmla="*/ 2147483646 w 8196"/>
              <a:gd name="T29" fmla="*/ 2147483646 h 1192"/>
              <a:gd name="T30" fmla="*/ 2147483646 w 8196"/>
              <a:gd name="T31" fmla="*/ 2147483646 h 1192"/>
              <a:gd name="T32" fmla="*/ 2147483646 w 8196"/>
              <a:gd name="T33" fmla="*/ 2147483646 h 1192"/>
              <a:gd name="T34" fmla="*/ 2147483646 w 8196"/>
              <a:gd name="T35" fmla="*/ 2147483646 h 1192"/>
              <a:gd name="T36" fmla="*/ 2147483646 w 8196"/>
              <a:gd name="T37" fmla="*/ 2147483646 h 1192"/>
              <a:gd name="T38" fmla="*/ 2147483646 w 8196"/>
              <a:gd name="T39" fmla="*/ 2147483646 h 1192"/>
              <a:gd name="T40" fmla="*/ 2147483646 w 8196"/>
              <a:gd name="T41" fmla="*/ 2147483646 h 1192"/>
              <a:gd name="T42" fmla="*/ 2147483646 w 8196"/>
              <a:gd name="T43" fmla="*/ 2147483646 h 1192"/>
              <a:gd name="T44" fmla="*/ 2147483646 w 8196"/>
              <a:gd name="T45" fmla="*/ 0 h 1192"/>
              <a:gd name="T46" fmla="*/ 2147483646 w 8196"/>
              <a:gd name="T47" fmla="*/ 2147483646 h 1192"/>
              <a:gd name="T48" fmla="*/ 2147483646 w 8196"/>
              <a:gd name="T49" fmla="*/ 2147483646 h 1192"/>
              <a:gd name="T50" fmla="*/ 2147483646 w 8196"/>
              <a:gd name="T51" fmla="*/ 2147483646 h 1192"/>
              <a:gd name="T52" fmla="*/ 2147483646 w 8196"/>
              <a:gd name="T53" fmla="*/ 2147483646 h 1192"/>
              <a:gd name="T54" fmla="*/ 2147483646 w 8196"/>
              <a:gd name="T55" fmla="*/ 2147483646 h 1192"/>
              <a:gd name="T56" fmla="*/ 2147483646 w 8196"/>
              <a:gd name="T57" fmla="*/ 2147483646 h 1192"/>
              <a:gd name="T58" fmla="*/ 2147483646 w 8196"/>
              <a:gd name="T59" fmla="*/ 2147483646 h 1192"/>
              <a:gd name="T60" fmla="*/ 2147483646 w 8196"/>
              <a:gd name="T61" fmla="*/ 2147483646 h 1192"/>
              <a:gd name="T62" fmla="*/ 0 w 8196"/>
              <a:gd name="T63" fmla="*/ 2147483646 h 1192"/>
              <a:gd name="T64" fmla="*/ 2147483646 w 8196"/>
              <a:gd name="T65" fmla="*/ 2147483646 h 1192"/>
              <a:gd name="T66" fmla="*/ 2147483646 w 8196"/>
              <a:gd name="T67" fmla="*/ 2147483646 h 1192"/>
              <a:gd name="T68" fmla="*/ 2147483646 w 8196"/>
              <a:gd name="T69" fmla="*/ 2147483646 h 1192"/>
              <a:gd name="T70" fmla="*/ 2147483646 w 8196"/>
              <a:gd name="T71" fmla="*/ 214748364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C5A3537-3533-4BA2-8D0B-ACFCEC49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5121822-9A1B-4225-89AF-A2734C0C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53E7603-02C6-47D0-B25A-C2621AF2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39D37-3DD2-424E-BDD2-0C8F2658B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098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8D7501-F58B-47EA-AC1A-5CF3B0434F7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1DE6AE-7D6C-4470-9AF1-84488E3814F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E773A0-3175-4EED-91D0-A981309B97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43DC2-62BF-4461-A8F0-A2E47B365E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13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9948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FF68961-9024-4079-BE68-1DDA157F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724869-CEB3-4CE7-9C37-D5999146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39919C-204E-47C1-915B-86451F41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6FF12-DF86-4305-8C4A-05DC01823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225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108494-CA7E-4F38-AB4C-27CA0152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4F6E5D-F84E-4DD0-8076-57A2D7A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0C5D2A-4752-4144-9BC9-F23CF5B9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F4DBA-3461-40C4-A8EA-FC618711B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949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4">
            <a:extLst>
              <a:ext uri="{FF2B5EF4-FFF2-40B4-BE49-F238E27FC236}">
                <a16:creationId xmlns:a16="http://schemas.microsoft.com/office/drawing/2014/main" id="{BDFCDC3C-7432-4B91-BF13-AC41FAA501A7}"/>
              </a:ext>
            </a:extLst>
          </p:cNvPr>
          <p:cNvSpPr/>
          <p:nvPr/>
        </p:nvSpPr>
        <p:spPr>
          <a:xfrm>
            <a:off x="228601" y="171451"/>
            <a:ext cx="8696325" cy="107037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259B87EE-9838-45D5-9AC3-E8578D1F3E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782"/>
            <a:ext cx="8723312" cy="997744"/>
            <a:chOff x="-3905251" y="4294188"/>
            <a:chExt cx="13027839" cy="1892300"/>
          </a:xfrm>
        </p:grpSpPr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A24ABDAF-F1FA-48C9-ABD9-00921258522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559578EF-4263-40AC-A6FB-2AA1C06F51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2754399D-5A08-4C3E-B53A-8D45251FB2D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64349A09-CB15-4490-A7C0-87DA039ED6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8" name="Freeform 25">
              <a:extLst>
                <a:ext uri="{FF2B5EF4-FFF2-40B4-BE49-F238E27FC236}">
                  <a16:creationId xmlns:a16="http://schemas.microsoft.com/office/drawing/2014/main" id="{43B75CB9-4684-4D6F-9A47-C3937C5D90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3D42234-6B6F-4FAF-B05B-3C4AA4E0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D37827D7-5C9D-4100-BAD9-41F747B2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0C32FF2-676B-4754-A149-E1F0EAFD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EF36F-8CB7-4F59-9801-EEDDADE65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6025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86057CEA-F065-43BC-9DC9-BF35F5AF0F8C}"/>
              </a:ext>
            </a:extLst>
          </p:cNvPr>
          <p:cNvSpPr/>
          <p:nvPr/>
        </p:nvSpPr>
        <p:spPr>
          <a:xfrm>
            <a:off x="228601" y="171451"/>
            <a:ext cx="8696325" cy="107037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D47AA358-7882-4352-9F3B-24652B6D96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782"/>
            <a:ext cx="8723312" cy="998935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A0BD6115-146C-4A45-BF4A-E9E1B3E594B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9C0A6A60-B07A-4D75-A4FB-114749E8D3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A43CEF98-184E-4804-80AE-0556375998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33DF457E-A839-43B5-974A-59CA440092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11" name="Freeform 25">
              <a:extLst>
                <a:ext uri="{FF2B5EF4-FFF2-40B4-BE49-F238E27FC236}">
                  <a16:creationId xmlns:a16="http://schemas.microsoft.com/office/drawing/2014/main" id="{8E741504-392F-408A-A804-53033B267A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165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35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F600CFF-63A8-4E56-B4DE-8D3C5A13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37869791-8A2C-4C03-8616-CE653AEF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E2E54997-22B9-4C5C-960E-73A19C6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407B4-20B4-4D09-B538-9A21BF0BF7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898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2B9F0238-3E80-4430-8CEB-B2F2B54F632B}"/>
              </a:ext>
            </a:extLst>
          </p:cNvPr>
          <p:cNvSpPr/>
          <p:nvPr/>
        </p:nvSpPr>
        <p:spPr>
          <a:xfrm>
            <a:off x="228601" y="171451"/>
            <a:ext cx="8696325" cy="45267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6" name="Group 15">
            <a:extLst>
              <a:ext uri="{FF2B5EF4-FFF2-40B4-BE49-F238E27FC236}">
                <a16:creationId xmlns:a16="http://schemas.microsoft.com/office/drawing/2014/main" id="{FB245027-BBC0-4294-B70B-D2205E2121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5979"/>
            <a:ext cx="8723312" cy="997744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7714BAA8-055B-4B5A-B90D-45E9C0203EC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5920D82C-A4EC-47E9-9271-830DEACAA0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DA308759-57A0-4E47-875B-7F7932D0A7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356B7E73-E4D3-45C7-9666-D1010810840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11" name="Freeform 20">
              <a:extLst>
                <a:ext uri="{FF2B5EF4-FFF2-40B4-BE49-F238E27FC236}">
                  <a16:creationId xmlns:a16="http://schemas.microsoft.com/office/drawing/2014/main" id="{49EEC196-91D6-49EB-AEF7-08EF2CA502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C5905FB2-83A8-439E-8505-585CB99C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7D11C1C3-F62B-4DB9-9F58-51D4243C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C75F954-7EBC-476A-8970-C9B3CFED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2690A-C30B-4233-802C-268840988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736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B31-C134-437F-AACE-AEB23729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70B3-6D59-4EE4-AE2D-92A34354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2E10-FDDE-491F-92B9-5114E830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3FFBF-B526-42B1-AECF-F608A23575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341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>
            <a:extLst>
              <a:ext uri="{FF2B5EF4-FFF2-40B4-BE49-F238E27FC236}">
                <a16:creationId xmlns:a16="http://schemas.microsoft.com/office/drawing/2014/main" id="{0A10BD74-3AED-4894-A928-C6296C3A5E4B}"/>
              </a:ext>
            </a:extLst>
          </p:cNvPr>
          <p:cNvSpPr/>
          <p:nvPr/>
        </p:nvSpPr>
        <p:spPr bwMode="hidden">
          <a:xfrm>
            <a:off x="228601" y="171451"/>
            <a:ext cx="8696325" cy="107037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39D8E267-51DB-4D98-98A4-FA4FCE9AEF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782"/>
            <a:ext cx="8723312" cy="99893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4C6DB9EF-D57B-4AEE-9ED4-491E8AC5E5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7529A628-2B95-44DC-8AED-C2840856D6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758837D1-B559-4849-B6A9-8D2DDA54B3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0B0F5DB8-A622-45B8-B642-FFA7B1528E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10" name="Freeform 25">
              <a:extLst>
                <a:ext uri="{FF2B5EF4-FFF2-40B4-BE49-F238E27FC236}">
                  <a16:creationId xmlns:a16="http://schemas.microsoft.com/office/drawing/2014/main" id="{B6EFC24D-2428-4555-B15D-9429EEDA05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1BABA7C-6E79-43B2-8871-86A0A087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374EF9D-CB64-492E-BF2C-23CEABFD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C7A002A-1949-4A1C-B6B9-151DD1D0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C8147-29E3-4CFF-AD6B-B2792FCE9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396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>
            <a:extLst>
              <a:ext uri="{FF2B5EF4-FFF2-40B4-BE49-F238E27FC236}">
                <a16:creationId xmlns:a16="http://schemas.microsoft.com/office/drawing/2014/main" id="{29DB29DD-1594-4EF5-A285-F8CB81CBE052}"/>
              </a:ext>
            </a:extLst>
          </p:cNvPr>
          <p:cNvSpPr/>
          <p:nvPr/>
        </p:nvSpPr>
        <p:spPr>
          <a:xfrm>
            <a:off x="228601" y="171451"/>
            <a:ext cx="8696325" cy="45267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65BDB144-043D-4EC3-95E9-651E74F61E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5979"/>
            <a:ext cx="8723312" cy="997744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B817850C-769E-4C6D-9133-E496440BB6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E6514F03-80E5-4145-AAFE-48C874F28EB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D29F959D-B6C5-4D7A-80F6-D12A7C3C70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F3A16B19-8537-456D-887C-3CD8D575953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0A9CC4B5-0BD8-4E1F-8E3D-306B0C54E6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D0ABCE6-23A2-4513-B937-495CF9C8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0BD31AC-DE46-4776-8FD6-4001E2DC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3B4996A-AEAF-4586-83EA-E3075792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DA658-FCD4-41EA-B9D4-0477906B14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7886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0C0D-75D1-4AB5-8882-B588B2A7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931A-A5A4-416F-88D4-0767C2E8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4238-2318-4B8C-A423-5E562956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58472-FC4B-440C-AA66-4840BAB689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1639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>
            <a:extLst>
              <a:ext uri="{FF2B5EF4-FFF2-40B4-BE49-F238E27FC236}">
                <a16:creationId xmlns:a16="http://schemas.microsoft.com/office/drawing/2014/main" id="{E5F710BF-F33B-43BE-8EBE-767994FACE2C}"/>
              </a:ext>
            </a:extLst>
          </p:cNvPr>
          <p:cNvSpPr/>
          <p:nvPr/>
        </p:nvSpPr>
        <p:spPr>
          <a:xfrm>
            <a:off x="228601" y="171450"/>
            <a:ext cx="8696325" cy="355282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8EB1AF75-F140-43CE-98F3-681109A4202F}"/>
              </a:ext>
            </a:extLst>
          </p:cNvPr>
          <p:cNvSpPr>
            <a:spLocks/>
          </p:cNvSpPr>
          <p:nvPr/>
        </p:nvSpPr>
        <p:spPr bwMode="hidden">
          <a:xfrm>
            <a:off x="6046788" y="3152776"/>
            <a:ext cx="2876550" cy="535781"/>
          </a:xfrm>
          <a:custGeom>
            <a:avLst/>
            <a:gdLst>
              <a:gd name="T0" fmla="*/ 2147483646 w 2706"/>
              <a:gd name="T1" fmla="*/ 0 h 640"/>
              <a:gd name="T2" fmla="*/ 2147483646 w 2706"/>
              <a:gd name="T3" fmla="*/ 0 h 640"/>
              <a:gd name="T4" fmla="*/ 2147483646 w 2706"/>
              <a:gd name="T5" fmla="*/ 2147483646 h 640"/>
              <a:gd name="T6" fmla="*/ 2147483646 w 2706"/>
              <a:gd name="T7" fmla="*/ 2147483646 h 640"/>
              <a:gd name="T8" fmla="*/ 2147483646 w 2706"/>
              <a:gd name="T9" fmla="*/ 2147483646 h 640"/>
              <a:gd name="T10" fmla="*/ 2147483646 w 2706"/>
              <a:gd name="T11" fmla="*/ 2147483646 h 640"/>
              <a:gd name="T12" fmla="*/ 2147483646 w 2706"/>
              <a:gd name="T13" fmla="*/ 2147483646 h 640"/>
              <a:gd name="T14" fmla="*/ 2147483646 w 2706"/>
              <a:gd name="T15" fmla="*/ 2147483646 h 640"/>
              <a:gd name="T16" fmla="*/ 2147483646 w 2706"/>
              <a:gd name="T17" fmla="*/ 2147483646 h 640"/>
              <a:gd name="T18" fmla="*/ 2147483646 w 2706"/>
              <a:gd name="T19" fmla="*/ 2147483646 h 640"/>
              <a:gd name="T20" fmla="*/ 2147483646 w 2706"/>
              <a:gd name="T21" fmla="*/ 2147483646 h 640"/>
              <a:gd name="T22" fmla="*/ 2147483646 w 2706"/>
              <a:gd name="T23" fmla="*/ 2147483646 h 640"/>
              <a:gd name="T24" fmla="*/ 2147483646 w 2706"/>
              <a:gd name="T25" fmla="*/ 2147483646 h 640"/>
              <a:gd name="T26" fmla="*/ 2147483646 w 2706"/>
              <a:gd name="T27" fmla="*/ 2147483646 h 640"/>
              <a:gd name="T28" fmla="*/ 2147483646 w 2706"/>
              <a:gd name="T29" fmla="*/ 2147483646 h 640"/>
              <a:gd name="T30" fmla="*/ 2147483646 w 2706"/>
              <a:gd name="T31" fmla="*/ 2147483646 h 640"/>
              <a:gd name="T32" fmla="*/ 2147483646 w 2706"/>
              <a:gd name="T33" fmla="*/ 2147483646 h 640"/>
              <a:gd name="T34" fmla="*/ 2147483646 w 2706"/>
              <a:gd name="T35" fmla="*/ 2147483646 h 640"/>
              <a:gd name="T36" fmla="*/ 0 w 2706"/>
              <a:gd name="T37" fmla="*/ 2147483646 h 640"/>
              <a:gd name="T38" fmla="*/ 0 w 2706"/>
              <a:gd name="T39" fmla="*/ 2147483646 h 640"/>
              <a:gd name="T40" fmla="*/ 2147483646 w 2706"/>
              <a:gd name="T41" fmla="*/ 2147483646 h 640"/>
              <a:gd name="T42" fmla="*/ 2147483646 w 2706"/>
              <a:gd name="T43" fmla="*/ 2147483646 h 640"/>
              <a:gd name="T44" fmla="*/ 2147483646 w 2706"/>
              <a:gd name="T45" fmla="*/ 2147483646 h 640"/>
              <a:gd name="T46" fmla="*/ 2147483646 w 2706"/>
              <a:gd name="T47" fmla="*/ 2147483646 h 640"/>
              <a:gd name="T48" fmla="*/ 2147483646 w 2706"/>
              <a:gd name="T49" fmla="*/ 2147483646 h 640"/>
              <a:gd name="T50" fmla="*/ 2147483646 w 2706"/>
              <a:gd name="T51" fmla="*/ 2147483646 h 640"/>
              <a:gd name="T52" fmla="*/ 2147483646 w 2706"/>
              <a:gd name="T53" fmla="*/ 2147483646 h 640"/>
              <a:gd name="T54" fmla="*/ 2147483646 w 2706"/>
              <a:gd name="T55" fmla="*/ 2147483646 h 640"/>
              <a:gd name="T56" fmla="*/ 2147483646 w 2706"/>
              <a:gd name="T57" fmla="*/ 2147483646 h 640"/>
              <a:gd name="T58" fmla="*/ 2147483646 w 2706"/>
              <a:gd name="T59" fmla="*/ 2147483646 h 640"/>
              <a:gd name="T60" fmla="*/ 2147483646 w 2706"/>
              <a:gd name="T61" fmla="*/ 2147483646 h 640"/>
              <a:gd name="T62" fmla="*/ 2147483646 w 2706"/>
              <a:gd name="T63" fmla="*/ 2147483646 h 640"/>
              <a:gd name="T64" fmla="*/ 2147483646 w 2706"/>
              <a:gd name="T65" fmla="*/ 2147483646 h 640"/>
              <a:gd name="T66" fmla="*/ 2147483646 w 2706"/>
              <a:gd name="T67" fmla="*/ 2147483646 h 640"/>
              <a:gd name="T68" fmla="*/ 2147483646 w 2706"/>
              <a:gd name="T69" fmla="*/ 2147483646 h 640"/>
              <a:gd name="T70" fmla="*/ 2147483646 w 2706"/>
              <a:gd name="T71" fmla="*/ 2147483646 h 640"/>
              <a:gd name="T72" fmla="*/ 2147483646 w 2706"/>
              <a:gd name="T73" fmla="*/ 2147483646 h 640"/>
              <a:gd name="T74" fmla="*/ 2147483646 w 2706"/>
              <a:gd name="T75" fmla="*/ 2147483646 h 640"/>
              <a:gd name="T76" fmla="*/ 2147483646 w 2706"/>
              <a:gd name="T77" fmla="*/ 2147483646 h 640"/>
              <a:gd name="T78" fmla="*/ 2147483646 w 2706"/>
              <a:gd name="T79" fmla="*/ 2147483646 h 640"/>
              <a:gd name="T80" fmla="*/ 2147483646 w 2706"/>
              <a:gd name="T81" fmla="*/ 2147483646 h 640"/>
              <a:gd name="T82" fmla="*/ 2147483646 w 2706"/>
              <a:gd name="T83" fmla="*/ 2147483646 h 640"/>
              <a:gd name="T84" fmla="*/ 2147483646 w 2706"/>
              <a:gd name="T85" fmla="*/ 2147483646 h 640"/>
              <a:gd name="T86" fmla="*/ 2147483646 w 2706"/>
              <a:gd name="T87" fmla="*/ 2147483646 h 640"/>
              <a:gd name="T88" fmla="*/ 2147483646 w 2706"/>
              <a:gd name="T89" fmla="*/ 2147483646 h 640"/>
              <a:gd name="T90" fmla="*/ 2147483646 w 2706"/>
              <a:gd name="T91" fmla="*/ 2147483646 h 640"/>
              <a:gd name="T92" fmla="*/ 2147483646 w 2706"/>
              <a:gd name="T93" fmla="*/ 2147483646 h 640"/>
              <a:gd name="T94" fmla="*/ 2147483646 w 2706"/>
              <a:gd name="T95" fmla="*/ 2147483646 h 640"/>
              <a:gd name="T96" fmla="*/ 2147483646 w 2706"/>
              <a:gd name="T97" fmla="*/ 2147483646 h 640"/>
              <a:gd name="T98" fmla="*/ 2147483646 w 2706"/>
              <a:gd name="T99" fmla="*/ 2147483646 h 640"/>
              <a:gd name="T100" fmla="*/ 2147483646 w 2706"/>
              <a:gd name="T101" fmla="*/ 2147483646 h 640"/>
              <a:gd name="T102" fmla="*/ 2147483646 w 2706"/>
              <a:gd name="T103" fmla="*/ 2147483646 h 640"/>
              <a:gd name="T104" fmla="*/ 2147483646 w 2706"/>
              <a:gd name="T105" fmla="*/ 2147483646 h 640"/>
              <a:gd name="T106" fmla="*/ 2147483646 w 2706"/>
              <a:gd name="T107" fmla="*/ 0 h 640"/>
              <a:gd name="T108" fmla="*/ 2147483646 w 2706"/>
              <a:gd name="T109" fmla="*/ 0 h 640"/>
              <a:gd name="T110" fmla="*/ 2147483646 w 2706"/>
              <a:gd name="T111" fmla="*/ 0 h 640"/>
              <a:gd name="T112" fmla="*/ 2147483646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93DFD5F7-BDBC-4C7B-B0F2-B261673EE18E}"/>
              </a:ext>
            </a:extLst>
          </p:cNvPr>
          <p:cNvSpPr>
            <a:spLocks/>
          </p:cNvSpPr>
          <p:nvPr/>
        </p:nvSpPr>
        <p:spPr bwMode="hidden">
          <a:xfrm>
            <a:off x="2619375" y="3056335"/>
            <a:ext cx="5545138" cy="638175"/>
          </a:xfrm>
          <a:custGeom>
            <a:avLst/>
            <a:gdLst>
              <a:gd name="T0" fmla="*/ 2147483646 w 5216"/>
              <a:gd name="T1" fmla="*/ 2147483646 h 762"/>
              <a:gd name="T2" fmla="*/ 2147483646 w 5216"/>
              <a:gd name="T3" fmla="*/ 2147483646 h 762"/>
              <a:gd name="T4" fmla="*/ 2147483646 w 5216"/>
              <a:gd name="T5" fmla="*/ 2147483646 h 762"/>
              <a:gd name="T6" fmla="*/ 2147483646 w 5216"/>
              <a:gd name="T7" fmla="*/ 2147483646 h 762"/>
              <a:gd name="T8" fmla="*/ 2147483646 w 5216"/>
              <a:gd name="T9" fmla="*/ 2147483646 h 762"/>
              <a:gd name="T10" fmla="*/ 2147483646 w 5216"/>
              <a:gd name="T11" fmla="*/ 2147483646 h 762"/>
              <a:gd name="T12" fmla="*/ 2147483646 w 5216"/>
              <a:gd name="T13" fmla="*/ 2147483646 h 762"/>
              <a:gd name="T14" fmla="*/ 2147483646 w 5216"/>
              <a:gd name="T15" fmla="*/ 2147483646 h 762"/>
              <a:gd name="T16" fmla="*/ 2147483646 w 5216"/>
              <a:gd name="T17" fmla="*/ 2147483646 h 762"/>
              <a:gd name="T18" fmla="*/ 2147483646 w 5216"/>
              <a:gd name="T19" fmla="*/ 2147483646 h 762"/>
              <a:gd name="T20" fmla="*/ 2147483646 w 5216"/>
              <a:gd name="T21" fmla="*/ 2147483646 h 762"/>
              <a:gd name="T22" fmla="*/ 2147483646 w 5216"/>
              <a:gd name="T23" fmla="*/ 2147483646 h 762"/>
              <a:gd name="T24" fmla="*/ 2147483646 w 5216"/>
              <a:gd name="T25" fmla="*/ 2147483646 h 762"/>
              <a:gd name="T26" fmla="*/ 2147483646 w 5216"/>
              <a:gd name="T27" fmla="*/ 0 h 762"/>
              <a:gd name="T28" fmla="*/ 2147483646 w 5216"/>
              <a:gd name="T29" fmla="*/ 2147483646 h 762"/>
              <a:gd name="T30" fmla="*/ 2147483646 w 5216"/>
              <a:gd name="T31" fmla="*/ 2147483646 h 762"/>
              <a:gd name="T32" fmla="*/ 0 w 5216"/>
              <a:gd name="T33" fmla="*/ 2147483646 h 762"/>
              <a:gd name="T34" fmla="*/ 2147483646 w 5216"/>
              <a:gd name="T35" fmla="*/ 2147483646 h 762"/>
              <a:gd name="T36" fmla="*/ 2147483646 w 5216"/>
              <a:gd name="T37" fmla="*/ 2147483646 h 762"/>
              <a:gd name="T38" fmla="*/ 2147483646 w 5216"/>
              <a:gd name="T39" fmla="*/ 2147483646 h 762"/>
              <a:gd name="T40" fmla="*/ 2147483646 w 5216"/>
              <a:gd name="T41" fmla="*/ 2147483646 h 762"/>
              <a:gd name="T42" fmla="*/ 2147483646 w 5216"/>
              <a:gd name="T43" fmla="*/ 2147483646 h 762"/>
              <a:gd name="T44" fmla="*/ 2147483646 w 5216"/>
              <a:gd name="T45" fmla="*/ 2147483646 h 762"/>
              <a:gd name="T46" fmla="*/ 2147483646 w 5216"/>
              <a:gd name="T47" fmla="*/ 2147483646 h 762"/>
              <a:gd name="T48" fmla="*/ 2147483646 w 5216"/>
              <a:gd name="T49" fmla="*/ 2147483646 h 762"/>
              <a:gd name="T50" fmla="*/ 2147483646 w 5216"/>
              <a:gd name="T51" fmla="*/ 2147483646 h 762"/>
              <a:gd name="T52" fmla="*/ 2147483646 w 5216"/>
              <a:gd name="T53" fmla="*/ 2147483646 h 762"/>
              <a:gd name="T54" fmla="*/ 2147483646 w 5216"/>
              <a:gd name="T55" fmla="*/ 2147483646 h 762"/>
              <a:gd name="T56" fmla="*/ 2147483646 w 5216"/>
              <a:gd name="T57" fmla="*/ 2147483646 h 762"/>
              <a:gd name="T58" fmla="*/ 2147483646 w 5216"/>
              <a:gd name="T59" fmla="*/ 2147483646 h 762"/>
              <a:gd name="T60" fmla="*/ 2147483646 w 5216"/>
              <a:gd name="T61" fmla="*/ 2147483646 h 762"/>
              <a:gd name="T62" fmla="*/ 2147483646 w 5216"/>
              <a:gd name="T63" fmla="*/ 2147483646 h 762"/>
              <a:gd name="T64" fmla="*/ 2147483646 w 5216"/>
              <a:gd name="T65" fmla="*/ 2147483646 h 762"/>
              <a:gd name="T66" fmla="*/ 2147483646 w 5216"/>
              <a:gd name="T67" fmla="*/ 2147483646 h 762"/>
              <a:gd name="T68" fmla="*/ 2147483646 w 5216"/>
              <a:gd name="T69" fmla="*/ 2147483646 h 762"/>
              <a:gd name="T70" fmla="*/ 2147483646 w 5216"/>
              <a:gd name="T71" fmla="*/ 2147483646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AD42255A-20E4-4215-B701-22A92147B4D7}"/>
              </a:ext>
            </a:extLst>
          </p:cNvPr>
          <p:cNvSpPr>
            <a:spLocks/>
          </p:cNvSpPr>
          <p:nvPr/>
        </p:nvSpPr>
        <p:spPr bwMode="hidden">
          <a:xfrm>
            <a:off x="2828925" y="3065860"/>
            <a:ext cx="5467350" cy="581025"/>
          </a:xfrm>
          <a:custGeom>
            <a:avLst/>
            <a:gdLst>
              <a:gd name="T0" fmla="*/ 0 w 5144"/>
              <a:gd name="T1" fmla="*/ 2147483646 h 694"/>
              <a:gd name="T2" fmla="*/ 0 w 5144"/>
              <a:gd name="T3" fmla="*/ 2147483646 h 694"/>
              <a:gd name="T4" fmla="*/ 2147483646 w 5144"/>
              <a:gd name="T5" fmla="*/ 2147483646 h 694"/>
              <a:gd name="T6" fmla="*/ 2147483646 w 5144"/>
              <a:gd name="T7" fmla="*/ 2147483646 h 694"/>
              <a:gd name="T8" fmla="*/ 2147483646 w 5144"/>
              <a:gd name="T9" fmla="*/ 2147483646 h 694"/>
              <a:gd name="T10" fmla="*/ 2147483646 w 5144"/>
              <a:gd name="T11" fmla="*/ 2147483646 h 694"/>
              <a:gd name="T12" fmla="*/ 2147483646 w 5144"/>
              <a:gd name="T13" fmla="*/ 2147483646 h 694"/>
              <a:gd name="T14" fmla="*/ 2147483646 w 5144"/>
              <a:gd name="T15" fmla="*/ 2147483646 h 694"/>
              <a:gd name="T16" fmla="*/ 2147483646 w 5144"/>
              <a:gd name="T17" fmla="*/ 2147483646 h 694"/>
              <a:gd name="T18" fmla="*/ 2147483646 w 5144"/>
              <a:gd name="T19" fmla="*/ 2147483646 h 694"/>
              <a:gd name="T20" fmla="*/ 2147483646 w 5144"/>
              <a:gd name="T21" fmla="*/ 2147483646 h 694"/>
              <a:gd name="T22" fmla="*/ 2147483646 w 5144"/>
              <a:gd name="T23" fmla="*/ 2147483646 h 694"/>
              <a:gd name="T24" fmla="*/ 2147483646 w 5144"/>
              <a:gd name="T25" fmla="*/ 0 h 694"/>
              <a:gd name="T26" fmla="*/ 2147483646 w 5144"/>
              <a:gd name="T27" fmla="*/ 2147483646 h 694"/>
              <a:gd name="T28" fmla="*/ 2147483646 w 5144"/>
              <a:gd name="T29" fmla="*/ 2147483646 h 694"/>
              <a:gd name="T30" fmla="*/ 2147483646 w 5144"/>
              <a:gd name="T31" fmla="*/ 2147483646 h 694"/>
              <a:gd name="T32" fmla="*/ 2147483646 w 5144"/>
              <a:gd name="T33" fmla="*/ 2147483646 h 694"/>
              <a:gd name="T34" fmla="*/ 2147483646 w 5144"/>
              <a:gd name="T35" fmla="*/ 2147483646 h 694"/>
              <a:gd name="T36" fmla="*/ 2147483646 w 5144"/>
              <a:gd name="T37" fmla="*/ 2147483646 h 694"/>
              <a:gd name="T38" fmla="*/ 2147483646 w 5144"/>
              <a:gd name="T39" fmla="*/ 2147483646 h 694"/>
              <a:gd name="T40" fmla="*/ 2147483646 w 5144"/>
              <a:gd name="T41" fmla="*/ 2147483646 h 694"/>
              <a:gd name="T42" fmla="*/ 2147483646 w 5144"/>
              <a:gd name="T43" fmla="*/ 2147483646 h 694"/>
              <a:gd name="T44" fmla="*/ 2147483646 w 5144"/>
              <a:gd name="T45" fmla="*/ 2147483646 h 694"/>
              <a:gd name="T46" fmla="*/ 2147483646 w 5144"/>
              <a:gd name="T47" fmla="*/ 2147483646 h 694"/>
              <a:gd name="T48" fmla="*/ 2147483646 w 5144"/>
              <a:gd name="T49" fmla="*/ 2147483646 h 694"/>
              <a:gd name="T50" fmla="*/ 2147483646 w 5144"/>
              <a:gd name="T51" fmla="*/ 2147483646 h 694"/>
              <a:gd name="T52" fmla="*/ 2147483646 w 5144"/>
              <a:gd name="T53" fmla="*/ 2147483646 h 694"/>
              <a:gd name="T54" fmla="*/ 2147483646 w 5144"/>
              <a:gd name="T55" fmla="*/ 2147483646 h 694"/>
              <a:gd name="T56" fmla="*/ 2147483646 w 5144"/>
              <a:gd name="T57" fmla="*/ 2147483646 h 694"/>
              <a:gd name="T58" fmla="*/ 2147483646 w 5144"/>
              <a:gd name="T59" fmla="*/ 2147483646 h 694"/>
              <a:gd name="T60" fmla="*/ 2147483646 w 5144"/>
              <a:gd name="T61" fmla="*/ 2147483646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101A21CA-7261-455E-9BA7-D59B7DA29A5F}"/>
              </a:ext>
            </a:extLst>
          </p:cNvPr>
          <p:cNvSpPr>
            <a:spLocks/>
          </p:cNvSpPr>
          <p:nvPr/>
        </p:nvSpPr>
        <p:spPr bwMode="hidden">
          <a:xfrm>
            <a:off x="5610225" y="3055144"/>
            <a:ext cx="3306763" cy="489347"/>
          </a:xfrm>
          <a:custGeom>
            <a:avLst/>
            <a:gdLst>
              <a:gd name="T0" fmla="*/ 0 w 3112"/>
              <a:gd name="T1" fmla="*/ 2147483646 h 584"/>
              <a:gd name="T2" fmla="*/ 0 w 3112"/>
              <a:gd name="T3" fmla="*/ 2147483646 h 584"/>
              <a:gd name="T4" fmla="*/ 2147483646 w 3112"/>
              <a:gd name="T5" fmla="*/ 2147483646 h 584"/>
              <a:gd name="T6" fmla="*/ 2147483646 w 3112"/>
              <a:gd name="T7" fmla="*/ 2147483646 h 584"/>
              <a:gd name="T8" fmla="*/ 2147483646 w 3112"/>
              <a:gd name="T9" fmla="*/ 2147483646 h 584"/>
              <a:gd name="T10" fmla="*/ 2147483646 w 3112"/>
              <a:gd name="T11" fmla="*/ 2147483646 h 584"/>
              <a:gd name="T12" fmla="*/ 2147483646 w 3112"/>
              <a:gd name="T13" fmla="*/ 2147483646 h 584"/>
              <a:gd name="T14" fmla="*/ 2147483646 w 3112"/>
              <a:gd name="T15" fmla="*/ 2147483646 h 584"/>
              <a:gd name="T16" fmla="*/ 2147483646 w 3112"/>
              <a:gd name="T17" fmla="*/ 2147483646 h 584"/>
              <a:gd name="T18" fmla="*/ 2147483646 w 3112"/>
              <a:gd name="T19" fmla="*/ 2147483646 h 584"/>
              <a:gd name="T20" fmla="*/ 2147483646 w 3112"/>
              <a:gd name="T21" fmla="*/ 2147483646 h 584"/>
              <a:gd name="T22" fmla="*/ 2147483646 w 3112"/>
              <a:gd name="T23" fmla="*/ 2147483646 h 584"/>
              <a:gd name="T24" fmla="*/ 2147483646 w 3112"/>
              <a:gd name="T25" fmla="*/ 2147483646 h 584"/>
              <a:gd name="T26" fmla="*/ 2147483646 w 3112"/>
              <a:gd name="T27" fmla="*/ 2147483646 h 584"/>
              <a:gd name="T28" fmla="*/ 2147483646 w 3112"/>
              <a:gd name="T29" fmla="*/ 2147483646 h 584"/>
              <a:gd name="T30" fmla="*/ 2147483646 w 3112"/>
              <a:gd name="T31" fmla="*/ 2147483646 h 584"/>
              <a:gd name="T32" fmla="*/ 2147483646 w 3112"/>
              <a:gd name="T33" fmla="*/ 2147483646 h 584"/>
              <a:gd name="T34" fmla="*/ 2147483646 w 3112"/>
              <a:gd name="T35" fmla="*/ 2147483646 h 584"/>
              <a:gd name="T36" fmla="*/ 2147483646 w 3112"/>
              <a:gd name="T37" fmla="*/ 2147483646 h 584"/>
              <a:gd name="T38" fmla="*/ 2147483646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 useBgFill="1">
        <p:nvSpPr>
          <p:cNvPr id="9" name="Freeform 10">
            <a:extLst>
              <a:ext uri="{FF2B5EF4-FFF2-40B4-BE49-F238E27FC236}">
                <a16:creationId xmlns:a16="http://schemas.microsoft.com/office/drawing/2014/main" id="{B8D846A1-4A29-445E-88E0-02A1C6670D81}"/>
              </a:ext>
            </a:extLst>
          </p:cNvPr>
          <p:cNvSpPr>
            <a:spLocks/>
          </p:cNvSpPr>
          <p:nvPr/>
        </p:nvSpPr>
        <p:spPr bwMode="hidden">
          <a:xfrm>
            <a:off x="211138" y="3044429"/>
            <a:ext cx="8723312" cy="996553"/>
          </a:xfrm>
          <a:custGeom>
            <a:avLst/>
            <a:gdLst>
              <a:gd name="T0" fmla="*/ 2147483646 w 8196"/>
              <a:gd name="T1" fmla="*/ 2147483646 h 1192"/>
              <a:gd name="T2" fmla="*/ 2147483646 w 8196"/>
              <a:gd name="T3" fmla="*/ 2147483646 h 1192"/>
              <a:gd name="T4" fmla="*/ 2147483646 w 8196"/>
              <a:gd name="T5" fmla="*/ 2147483646 h 1192"/>
              <a:gd name="T6" fmla="*/ 2147483646 w 8196"/>
              <a:gd name="T7" fmla="*/ 2147483646 h 1192"/>
              <a:gd name="T8" fmla="*/ 2147483646 w 8196"/>
              <a:gd name="T9" fmla="*/ 2147483646 h 1192"/>
              <a:gd name="T10" fmla="*/ 2147483646 w 8196"/>
              <a:gd name="T11" fmla="*/ 2147483646 h 1192"/>
              <a:gd name="T12" fmla="*/ 2147483646 w 8196"/>
              <a:gd name="T13" fmla="*/ 2147483646 h 1192"/>
              <a:gd name="T14" fmla="*/ 2147483646 w 8196"/>
              <a:gd name="T15" fmla="*/ 2147483646 h 1192"/>
              <a:gd name="T16" fmla="*/ 2147483646 w 8196"/>
              <a:gd name="T17" fmla="*/ 2147483646 h 1192"/>
              <a:gd name="T18" fmla="*/ 2147483646 w 8196"/>
              <a:gd name="T19" fmla="*/ 2147483646 h 1192"/>
              <a:gd name="T20" fmla="*/ 2147483646 w 8196"/>
              <a:gd name="T21" fmla="*/ 2147483646 h 1192"/>
              <a:gd name="T22" fmla="*/ 2147483646 w 8196"/>
              <a:gd name="T23" fmla="*/ 2147483646 h 1192"/>
              <a:gd name="T24" fmla="*/ 2147483646 w 8196"/>
              <a:gd name="T25" fmla="*/ 2147483646 h 1192"/>
              <a:gd name="T26" fmla="*/ 2147483646 w 8196"/>
              <a:gd name="T27" fmla="*/ 2147483646 h 1192"/>
              <a:gd name="T28" fmla="*/ 2147483646 w 8196"/>
              <a:gd name="T29" fmla="*/ 2147483646 h 1192"/>
              <a:gd name="T30" fmla="*/ 2147483646 w 8196"/>
              <a:gd name="T31" fmla="*/ 2147483646 h 1192"/>
              <a:gd name="T32" fmla="*/ 2147483646 w 8196"/>
              <a:gd name="T33" fmla="*/ 2147483646 h 1192"/>
              <a:gd name="T34" fmla="*/ 2147483646 w 8196"/>
              <a:gd name="T35" fmla="*/ 2147483646 h 1192"/>
              <a:gd name="T36" fmla="*/ 2147483646 w 8196"/>
              <a:gd name="T37" fmla="*/ 2147483646 h 1192"/>
              <a:gd name="T38" fmla="*/ 2147483646 w 8196"/>
              <a:gd name="T39" fmla="*/ 2147483646 h 1192"/>
              <a:gd name="T40" fmla="*/ 2147483646 w 8196"/>
              <a:gd name="T41" fmla="*/ 2147483646 h 1192"/>
              <a:gd name="T42" fmla="*/ 2147483646 w 8196"/>
              <a:gd name="T43" fmla="*/ 2147483646 h 1192"/>
              <a:gd name="T44" fmla="*/ 2147483646 w 8196"/>
              <a:gd name="T45" fmla="*/ 0 h 1192"/>
              <a:gd name="T46" fmla="*/ 2147483646 w 8196"/>
              <a:gd name="T47" fmla="*/ 2147483646 h 1192"/>
              <a:gd name="T48" fmla="*/ 2147483646 w 8196"/>
              <a:gd name="T49" fmla="*/ 2147483646 h 1192"/>
              <a:gd name="T50" fmla="*/ 2147483646 w 8196"/>
              <a:gd name="T51" fmla="*/ 2147483646 h 1192"/>
              <a:gd name="T52" fmla="*/ 2147483646 w 8196"/>
              <a:gd name="T53" fmla="*/ 2147483646 h 1192"/>
              <a:gd name="T54" fmla="*/ 2147483646 w 8196"/>
              <a:gd name="T55" fmla="*/ 2147483646 h 1192"/>
              <a:gd name="T56" fmla="*/ 2147483646 w 8196"/>
              <a:gd name="T57" fmla="*/ 2147483646 h 1192"/>
              <a:gd name="T58" fmla="*/ 2147483646 w 8196"/>
              <a:gd name="T59" fmla="*/ 2147483646 h 1192"/>
              <a:gd name="T60" fmla="*/ 2147483646 w 8196"/>
              <a:gd name="T61" fmla="*/ 2147483646 h 1192"/>
              <a:gd name="T62" fmla="*/ 0 w 8196"/>
              <a:gd name="T63" fmla="*/ 2147483646 h 1192"/>
              <a:gd name="T64" fmla="*/ 2147483646 w 8196"/>
              <a:gd name="T65" fmla="*/ 2147483646 h 1192"/>
              <a:gd name="T66" fmla="*/ 2147483646 w 8196"/>
              <a:gd name="T67" fmla="*/ 2147483646 h 1192"/>
              <a:gd name="T68" fmla="*/ 2147483646 w 8196"/>
              <a:gd name="T69" fmla="*/ 2147483646 h 1192"/>
              <a:gd name="T70" fmla="*/ 2147483646 w 8196"/>
              <a:gd name="T71" fmla="*/ 214748364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9F9D97-9A76-4F09-AA71-147E505D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16D0116-9E8A-4BD3-B06A-67C3A94F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271AE6-2675-488D-A9CB-85C9B888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44619-AEA4-4547-8BAD-585F6A2A80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35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03CE22-5C69-4F81-A9CB-293E05C6C3C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6F232B-8704-4B8C-A8D7-0CC8D838EB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1F493B-99DD-40D3-AAA4-DFC750D9F1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D5631-13B7-483E-A61C-205CBE838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7023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DCE09E-A7B1-4CC7-A47C-D88BF8D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30156CD-2723-45F0-8739-D305B009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B8B158-34F8-419B-8741-8FC5A396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18331-8D65-4C13-A8BB-9585FC024B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333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5E4C5B1-FC69-4FF5-BCAA-D2E5DDF3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B5DBA8-2EE9-4029-A88C-4DAED83D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28106D-5B53-4FDF-83EB-F4B881FC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CF91-53A7-441B-841A-1C6EAB5FE5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64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4">
            <a:extLst>
              <a:ext uri="{FF2B5EF4-FFF2-40B4-BE49-F238E27FC236}">
                <a16:creationId xmlns:a16="http://schemas.microsoft.com/office/drawing/2014/main" id="{640C1C5C-ED6D-4A7A-BC08-3148920FD640}"/>
              </a:ext>
            </a:extLst>
          </p:cNvPr>
          <p:cNvSpPr/>
          <p:nvPr/>
        </p:nvSpPr>
        <p:spPr>
          <a:xfrm>
            <a:off x="228601" y="171451"/>
            <a:ext cx="8696325" cy="107037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1AF5A5E1-6D50-4645-BAD6-AB3D4FAF02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782"/>
            <a:ext cx="8723312" cy="997744"/>
            <a:chOff x="-3905251" y="4294188"/>
            <a:chExt cx="13027839" cy="1892300"/>
          </a:xfrm>
        </p:grpSpPr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80E42737-E6F8-45B5-B36B-22C3B6814C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30F51A31-312D-4165-A7FE-DD12B92869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9DEDDB35-3384-4F24-A505-E60B2D0617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8376E4C0-07B8-4F0C-AE7A-32EA560FF4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8" name="Freeform 25">
              <a:extLst>
                <a:ext uri="{FF2B5EF4-FFF2-40B4-BE49-F238E27FC236}">
                  <a16:creationId xmlns:a16="http://schemas.microsoft.com/office/drawing/2014/main" id="{101144ED-1878-45E7-92D1-4BDA9C6B91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FABA17B-562E-4769-8595-7384D159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455D094E-14F2-4FE4-94B9-BC710CDE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62AC9AA-8501-44EB-82FC-6298B20F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751B5-0341-478F-8699-DEF2653C8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314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4CD81740-A38A-48AC-B629-DBC6EE5DB9B9}"/>
              </a:ext>
            </a:extLst>
          </p:cNvPr>
          <p:cNvSpPr/>
          <p:nvPr/>
        </p:nvSpPr>
        <p:spPr>
          <a:xfrm>
            <a:off x="228601" y="171451"/>
            <a:ext cx="8696325" cy="107037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34159F35-9526-4A16-AB5F-966EC40A8A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782"/>
            <a:ext cx="8723312" cy="998935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4172316-4B7C-4DD1-8B78-278FDDE0822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9BCAC00C-1513-4F40-A629-6A717906819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AB1885D0-BEC9-438F-95A1-629ED6A3F89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F411BBB7-B403-4FFE-A859-17B278C2510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11" name="Freeform 25">
              <a:extLst>
                <a:ext uri="{FF2B5EF4-FFF2-40B4-BE49-F238E27FC236}">
                  <a16:creationId xmlns:a16="http://schemas.microsoft.com/office/drawing/2014/main" id="{A869CCD1-88DB-449D-844C-596956797F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165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35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A9BDBE16-6930-44A9-A6E9-8D7AE24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29AFA747-1B14-434F-AEAD-6DA2F621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F5A6A50-2AD2-4535-B106-2BC3ECC7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F166-D449-4582-80FE-E16E168B91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467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8526A9BA-E67D-4E2B-86AF-817B350C01A0}"/>
              </a:ext>
            </a:extLst>
          </p:cNvPr>
          <p:cNvSpPr/>
          <p:nvPr/>
        </p:nvSpPr>
        <p:spPr>
          <a:xfrm>
            <a:off x="228601" y="171451"/>
            <a:ext cx="8696325" cy="45267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6" name="Group 15">
            <a:extLst>
              <a:ext uri="{FF2B5EF4-FFF2-40B4-BE49-F238E27FC236}">
                <a16:creationId xmlns:a16="http://schemas.microsoft.com/office/drawing/2014/main" id="{5EEA08C8-1BBC-4807-98D2-863B3B3272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5979"/>
            <a:ext cx="8723312" cy="997744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DF25EE4C-98CC-4263-85D3-9D2257D4BE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EAA16412-936E-4928-A04B-3C334A80D1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4DB50853-307B-4711-883F-F1D4F8E19E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8B739177-E538-4B8F-B5E0-48BEDACDB9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11" name="Freeform 20">
              <a:extLst>
                <a:ext uri="{FF2B5EF4-FFF2-40B4-BE49-F238E27FC236}">
                  <a16:creationId xmlns:a16="http://schemas.microsoft.com/office/drawing/2014/main" id="{E98EB52F-20C8-42C1-813B-279123E4BF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808E5371-8B1F-4C7E-983E-ED7E3E35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6829350-BE90-44E5-93C3-758157B3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FF0061E-7591-42AB-893D-329E564D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E09FF-C305-4945-9DD1-00D1CE94D0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5625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8C162-35BE-4957-92A0-A391805F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4E8F-B364-4435-900E-486793C9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6A490-1E5C-4AD0-A3B0-C3F09662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949F2-AF94-4DAB-8CFC-88780FFC97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0202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>
            <a:extLst>
              <a:ext uri="{FF2B5EF4-FFF2-40B4-BE49-F238E27FC236}">
                <a16:creationId xmlns:a16="http://schemas.microsoft.com/office/drawing/2014/main" id="{91BEADB7-A495-43B0-8B4F-4F136A871067}"/>
              </a:ext>
            </a:extLst>
          </p:cNvPr>
          <p:cNvSpPr/>
          <p:nvPr/>
        </p:nvSpPr>
        <p:spPr bwMode="hidden">
          <a:xfrm>
            <a:off x="228601" y="171451"/>
            <a:ext cx="8696325" cy="107037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31388EDE-9E0E-4707-A0A4-5D9FDE968C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782"/>
            <a:ext cx="8723312" cy="99893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D585E794-AB7A-466E-9D9D-6C0F91847D9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DE9DAABB-4E36-41D6-A217-D6BAEF56B3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B50CCE71-A367-4FC7-9F7E-76F6AEB5D6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CA0EC0E9-5901-4FFB-A692-6833F27DD9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10" name="Freeform 25">
              <a:extLst>
                <a:ext uri="{FF2B5EF4-FFF2-40B4-BE49-F238E27FC236}">
                  <a16:creationId xmlns:a16="http://schemas.microsoft.com/office/drawing/2014/main" id="{5265A117-9A84-48D9-B353-82520E8261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56F97B8-6BEC-4286-8BEB-0B883264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7F6C89E-C664-4401-BC4C-0197991B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54D6078-D42E-4C00-886F-FB994BE8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85712-96E8-4A41-95F7-75814ECED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14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  <p:sldLayoutId id="2147483690" r:id="rId19"/>
    <p:sldLayoutId id="2147483692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9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E77D1B7-FF71-470C-A0B5-2763A7AD97FA}"/>
              </a:ext>
            </a:extLst>
          </p:cNvPr>
          <p:cNvSpPr/>
          <p:nvPr/>
        </p:nvSpPr>
        <p:spPr>
          <a:xfrm>
            <a:off x="228601" y="171451"/>
            <a:ext cx="8696325" cy="1851422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5A7F96B8-EF45-4092-B727-02396148C6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259682"/>
            <a:ext cx="8723312" cy="997744"/>
            <a:chOff x="-3905251" y="4294188"/>
            <a:chExt cx="13027839" cy="1892300"/>
          </a:xfrm>
        </p:grpSpPr>
        <p:sp>
          <p:nvSpPr>
            <p:cNvPr id="1033" name="Freeform 14">
              <a:extLst>
                <a:ext uri="{FF2B5EF4-FFF2-40B4-BE49-F238E27FC236}">
                  <a16:creationId xmlns:a16="http://schemas.microsoft.com/office/drawing/2014/main" id="{100A2226-B771-459C-A062-CCD6F92D3F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" name="Freeform 18">
              <a:extLst>
                <a:ext uri="{FF2B5EF4-FFF2-40B4-BE49-F238E27FC236}">
                  <a16:creationId xmlns:a16="http://schemas.microsoft.com/office/drawing/2014/main" id="{4A1821B7-B371-4B49-8789-07E091199E6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" name="Freeform 22">
              <a:extLst>
                <a:ext uri="{FF2B5EF4-FFF2-40B4-BE49-F238E27FC236}">
                  <a16:creationId xmlns:a16="http://schemas.microsoft.com/office/drawing/2014/main" id="{F220547A-6F20-48C6-9DBA-6A8027DE91D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6" name="Freeform 26">
              <a:extLst>
                <a:ext uri="{FF2B5EF4-FFF2-40B4-BE49-F238E27FC236}">
                  <a16:creationId xmlns:a16="http://schemas.microsoft.com/office/drawing/2014/main" id="{9E92E982-E717-4D4D-9340-F6730F3C0CB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1037" name="Freeform 10">
              <a:extLst>
                <a:ext uri="{FF2B5EF4-FFF2-40B4-BE49-F238E27FC236}">
                  <a16:creationId xmlns:a16="http://schemas.microsoft.com/office/drawing/2014/main" id="{B31C09F0-DA33-4782-881F-1C03F70B44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55E9DA06-9CF5-438D-91A7-3A01685DFE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53604"/>
            <a:ext cx="8229600" cy="93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2ED6-2A0B-49F8-8534-2D96063BE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491"/>
            <a:ext cx="378618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5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A091-92D7-47C2-87FE-62F3ABFE9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491"/>
            <a:ext cx="3786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75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3208-186C-439F-8640-DFC429667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491"/>
            <a:ext cx="116205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EB58F0B-D56A-47A1-9B65-205C71B292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4691ED40-E1CB-4BF8-A960-2B86C30F41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71538" y="2006204"/>
            <a:ext cx="7408862" cy="258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50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4788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32197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41747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096566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57734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81737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7704EFF-22AE-47BF-8223-191D519983CA}"/>
              </a:ext>
            </a:extLst>
          </p:cNvPr>
          <p:cNvSpPr/>
          <p:nvPr/>
        </p:nvSpPr>
        <p:spPr>
          <a:xfrm>
            <a:off x="228601" y="171451"/>
            <a:ext cx="8696325" cy="1851422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4C2B294E-C49B-4448-8147-B84FF1A54E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259682"/>
            <a:ext cx="8723312" cy="997744"/>
            <a:chOff x="-3905251" y="4294188"/>
            <a:chExt cx="13027839" cy="1892300"/>
          </a:xfrm>
        </p:grpSpPr>
        <p:sp>
          <p:nvSpPr>
            <p:cNvPr id="1033" name="Freeform 14">
              <a:extLst>
                <a:ext uri="{FF2B5EF4-FFF2-40B4-BE49-F238E27FC236}">
                  <a16:creationId xmlns:a16="http://schemas.microsoft.com/office/drawing/2014/main" id="{D54E97FD-AF1A-42E1-BF9F-4217EEBF2A2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" name="Freeform 18">
              <a:extLst>
                <a:ext uri="{FF2B5EF4-FFF2-40B4-BE49-F238E27FC236}">
                  <a16:creationId xmlns:a16="http://schemas.microsoft.com/office/drawing/2014/main" id="{8D68E5A3-F26C-403A-AE03-B1E2B6A2B19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" name="Freeform 22">
              <a:extLst>
                <a:ext uri="{FF2B5EF4-FFF2-40B4-BE49-F238E27FC236}">
                  <a16:creationId xmlns:a16="http://schemas.microsoft.com/office/drawing/2014/main" id="{F1097387-F9FF-4F64-9FFB-1391412930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6" name="Freeform 26">
              <a:extLst>
                <a:ext uri="{FF2B5EF4-FFF2-40B4-BE49-F238E27FC236}">
                  <a16:creationId xmlns:a16="http://schemas.microsoft.com/office/drawing/2014/main" id="{EABF4F5D-4AEB-470D-9CDE-F43AF14579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 useBgFill="1">
          <p:nvSpPr>
            <p:cNvPr id="1037" name="Freeform 10">
              <a:extLst>
                <a:ext uri="{FF2B5EF4-FFF2-40B4-BE49-F238E27FC236}">
                  <a16:creationId xmlns:a16="http://schemas.microsoft.com/office/drawing/2014/main" id="{EDFD3005-12AF-4284-BA34-F8881DD6719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1D3E7B18-16D2-4F84-9CEB-3E6C1EE14C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53604"/>
            <a:ext cx="8229600" cy="93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C3016-14B5-4E6B-8CDD-AE04A7394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491"/>
            <a:ext cx="378618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5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90C2-A97F-43D3-A8EB-A39C9C2E5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491"/>
            <a:ext cx="3786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75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2B04-4088-4F4A-B084-73F7E348F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491"/>
            <a:ext cx="116205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EF64704-3DB3-462A-BE0F-5244CCDC91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A2EC0EA2-EBEB-4335-BB62-475B8B86FB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71538" y="2006204"/>
            <a:ext cx="7408862" cy="258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975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4788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32197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41747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096566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57734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81737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pKlx0ftlo-4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_vB-PvqYXfc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gCfzeONu3M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Effective Communication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Week 1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151311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A0AAAC5F-08C6-49A0-A99C-D7B96CF68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987575"/>
            <a:ext cx="4104456" cy="40324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GB" altLang="en-US" sz="1500" dirty="0"/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GB" altLang="en-US" sz="2400" b="1" dirty="0"/>
              <a:t>MESSAGES SENT: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GB" altLang="en-US" sz="2000" b="1" dirty="0"/>
              <a:t>Verbal</a:t>
            </a:r>
            <a:r>
              <a:rPr lang="en-GB" altLang="en-US" sz="2000" dirty="0"/>
              <a:t>–words we choose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GB" altLang="en-US" sz="2000" b="1" dirty="0"/>
              <a:t>Paraverbal</a:t>
            </a:r>
            <a:r>
              <a:rPr lang="en-GB" altLang="en-US" sz="2000" dirty="0"/>
              <a:t> – way we say the words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GB" altLang="en-US" sz="2000" b="1" dirty="0"/>
              <a:t>Nonverbal</a:t>
            </a:r>
            <a:r>
              <a:rPr lang="en-GB" altLang="en-US" sz="2000" dirty="0"/>
              <a:t> – our body language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GB" altLang="en-US" sz="2400" b="1" dirty="0"/>
              <a:t>MESSAGES RECEIVED: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GB" altLang="en-US" sz="2000" b="1" dirty="0"/>
              <a:t>Listening</a:t>
            </a:r>
            <a:r>
              <a:rPr lang="en-GB" altLang="en-US" sz="2000" dirty="0"/>
              <a:t>- actively participating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GB" altLang="en-US" sz="2000" b="1" dirty="0"/>
              <a:t>Interpreting</a:t>
            </a:r>
            <a:r>
              <a:rPr lang="en-GB" altLang="en-US" sz="2000" dirty="0"/>
              <a:t> – verbal and nonverbal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36C8C01-98DA-4C50-B470-76B96C379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0032"/>
            <a:ext cx="6561535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6858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2700" b="1" dirty="0">
                <a:solidFill>
                  <a:prstClr val="black"/>
                </a:solidFill>
                <a:latin typeface="Candara"/>
                <a:cs typeface="Arial" charset="0"/>
              </a:rPr>
              <a:t>Effective Communication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C95AFF-FD05-40D2-AAB2-0F9A95A31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07654"/>
            <a:ext cx="3696705" cy="190797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8013" y="402077"/>
            <a:ext cx="6695728" cy="576064"/>
          </a:xfrm>
        </p:spPr>
        <p:txBody>
          <a:bodyPr/>
          <a:lstStyle/>
          <a:p>
            <a:r>
              <a:rPr lang="en-US" altLang="ko-KR" dirty="0"/>
              <a:t>Effective Communication is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601991" y="1809158"/>
            <a:ext cx="792088" cy="726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898134" y="1809158"/>
            <a:ext cx="792088" cy="726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6194277" y="1809158"/>
            <a:ext cx="792088" cy="726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490414" y="1809158"/>
            <a:ext cx="792088" cy="726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601991" y="3393334"/>
            <a:ext cx="792088" cy="726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898134" y="3393334"/>
            <a:ext cx="792088" cy="726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6194277" y="3393334"/>
            <a:ext cx="792088" cy="726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7490414" y="3393334"/>
            <a:ext cx="792088" cy="726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6397616" y="1991770"/>
            <a:ext cx="385410" cy="360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30"/>
          <p:cNvSpPr/>
          <p:nvPr/>
        </p:nvSpPr>
        <p:spPr>
          <a:xfrm>
            <a:off x="3825382" y="2000010"/>
            <a:ext cx="345306" cy="34429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e 24"/>
          <p:cNvSpPr/>
          <p:nvPr/>
        </p:nvSpPr>
        <p:spPr>
          <a:xfrm>
            <a:off x="5089550" y="1968664"/>
            <a:ext cx="409255" cy="40698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3794998" y="3553297"/>
            <a:ext cx="406074" cy="40607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2700000">
            <a:off x="7752518" y="1917329"/>
            <a:ext cx="267881" cy="5096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36"/>
          <p:cNvSpPr/>
          <p:nvPr/>
        </p:nvSpPr>
        <p:spPr>
          <a:xfrm>
            <a:off x="6431564" y="3603537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119855" y="3622431"/>
            <a:ext cx="348643" cy="26780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21"/>
          <p:cNvSpPr>
            <a:spLocks noChangeAspect="1"/>
          </p:cNvSpPr>
          <p:nvPr/>
        </p:nvSpPr>
        <p:spPr>
          <a:xfrm>
            <a:off x="7714370" y="3582809"/>
            <a:ext cx="344177" cy="3470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28589" y="2612682"/>
            <a:ext cx="1338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Active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28589" y="4099009"/>
            <a:ext cx="133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Removes confusion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4730" y="4099009"/>
            <a:ext cx="133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An effective business tool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20871" y="4099009"/>
            <a:ext cx="133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Helps maintain rapport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17012" y="4099009"/>
            <a:ext cx="133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Strives to achieve a goal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24730" y="2612682"/>
            <a:ext cx="1338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2-way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0871" y="2520349"/>
            <a:ext cx="133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Addresses noise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17012" y="2520349"/>
            <a:ext cx="13388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Feedback driven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1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dirty="0"/>
              <a:t>Business Communication</a:t>
            </a:r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82839"/>
              </p:ext>
            </p:extLst>
          </p:nvPr>
        </p:nvGraphicFramePr>
        <p:xfrm>
          <a:off x="683568" y="1510680"/>
          <a:ext cx="3792421" cy="3218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5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Effective Communication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6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Deliver a message successfully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2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Message delivery and understanding is important</a:t>
                      </a:r>
                      <a:endParaRPr lang="ko-KR" altLang="en-US" sz="12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Both sender and receiver are actively participating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797B4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2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58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00040"/>
              </p:ext>
            </p:extLst>
          </p:nvPr>
        </p:nvGraphicFramePr>
        <p:xfrm>
          <a:off x="4668012" y="1510680"/>
          <a:ext cx="3792420" cy="3231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00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Efficient Communication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9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Deliver a clear message in the shortest amount of time</a:t>
                      </a:r>
                      <a:endParaRPr lang="ko-KR" altLang="en-US" sz="16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85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Delivery time is important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A message may not be properly understood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797B4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16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1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Effective Communication Models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1816976"/>
            <a:ext cx="3816424" cy="30777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Message from a sender to receiver/s only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EEBC8-6167-4108-B8FE-D3622A288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One-way Communication (Transmission or Simplex)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EF60D-DDE2-4811-BFA5-C1E32EFB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16" y="1707653"/>
            <a:ext cx="4340969" cy="31323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5F761F-FA7F-44A9-8456-FECE96D5CAB3}"/>
              </a:ext>
            </a:extLst>
          </p:cNvPr>
          <p:cNvSpPr txBox="1"/>
          <p:nvPr/>
        </p:nvSpPr>
        <p:spPr>
          <a:xfrm>
            <a:off x="107504" y="2420949"/>
            <a:ext cx="3816424" cy="30777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Serves to inform, persuade, or command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558BE-CB4A-43FE-95AE-3DB664435607}"/>
              </a:ext>
            </a:extLst>
          </p:cNvPr>
          <p:cNvSpPr txBox="1"/>
          <p:nvPr/>
        </p:nvSpPr>
        <p:spPr>
          <a:xfrm>
            <a:off x="107504" y="3026537"/>
            <a:ext cx="3816424" cy="30777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No feedback from the receiver/s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95C053-1739-40F2-A5E8-D7A04B496950}"/>
              </a:ext>
            </a:extLst>
          </p:cNvPr>
          <p:cNvSpPr txBox="1"/>
          <p:nvPr/>
        </p:nvSpPr>
        <p:spPr>
          <a:xfrm>
            <a:off x="107504" y="3632125"/>
            <a:ext cx="3816424" cy="30777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Active sender but passive receiver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BAA0BE-C528-4629-BB25-EFBA6F5E2A71}"/>
              </a:ext>
            </a:extLst>
          </p:cNvPr>
          <p:cNvSpPr txBox="1"/>
          <p:nvPr/>
        </p:nvSpPr>
        <p:spPr>
          <a:xfrm>
            <a:off x="123052" y="4248408"/>
            <a:ext cx="3816424" cy="30777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E.g. radio/tv broadcast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1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Effective Communication Models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1419622"/>
            <a:ext cx="3816424" cy="52322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Message from a sender to a receiver and vice-versa at a time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EEBC8-6167-4108-B8FE-D3622A288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Transactional Model (Half duplex)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F761F-FA7F-44A9-8456-FECE96D5CAB3}"/>
              </a:ext>
            </a:extLst>
          </p:cNvPr>
          <p:cNvSpPr txBox="1"/>
          <p:nvPr/>
        </p:nvSpPr>
        <p:spPr>
          <a:xfrm>
            <a:off x="107504" y="2191525"/>
            <a:ext cx="3816424" cy="73866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Serves to exchange information, or to persuade or command with the confirmation of receipt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558BE-CB4A-43FE-95AE-3DB664435607}"/>
              </a:ext>
            </a:extLst>
          </p:cNvPr>
          <p:cNvSpPr txBox="1"/>
          <p:nvPr/>
        </p:nvSpPr>
        <p:spPr>
          <a:xfrm>
            <a:off x="107504" y="3178512"/>
            <a:ext cx="3816424" cy="30777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Feedback is expected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95C053-1739-40F2-A5E8-D7A04B496950}"/>
              </a:ext>
            </a:extLst>
          </p:cNvPr>
          <p:cNvSpPr txBox="1"/>
          <p:nvPr/>
        </p:nvSpPr>
        <p:spPr>
          <a:xfrm>
            <a:off x="107504" y="3765649"/>
            <a:ext cx="3816424" cy="52322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Active sender is passive receiver, and passive sender is active receiver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FE08B-7DA8-4803-82D1-E74C8C1D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50" y="1582316"/>
            <a:ext cx="4862846" cy="30372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0617F2-FAAA-4D60-A8F1-A18D95E715DF}"/>
              </a:ext>
            </a:extLst>
          </p:cNvPr>
          <p:cNvSpPr txBox="1"/>
          <p:nvPr/>
        </p:nvSpPr>
        <p:spPr>
          <a:xfrm>
            <a:off x="107504" y="4564458"/>
            <a:ext cx="3816424" cy="30777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E.g. walkie-talkie communication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7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Effective Communication Models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1529024"/>
            <a:ext cx="3816424" cy="52322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Message from a sender to receiver/s and vice-versa at the same time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EEBC8-6167-4108-B8FE-D3622A288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Interactive Communication Model (full-duplex)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F761F-FA7F-44A9-8456-FECE96D5CAB3}"/>
              </a:ext>
            </a:extLst>
          </p:cNvPr>
          <p:cNvSpPr txBox="1"/>
          <p:nvPr/>
        </p:nvSpPr>
        <p:spPr>
          <a:xfrm>
            <a:off x="107504" y="2313228"/>
            <a:ext cx="3816424" cy="52322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Serves to exchange information, or to inform, persuade or command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558BE-CB4A-43FE-95AE-3DB664435607}"/>
              </a:ext>
            </a:extLst>
          </p:cNvPr>
          <p:cNvSpPr txBox="1"/>
          <p:nvPr/>
        </p:nvSpPr>
        <p:spPr>
          <a:xfrm>
            <a:off x="107504" y="3026537"/>
            <a:ext cx="3816424" cy="30777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Feedback is both ways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95C053-1739-40F2-A5E8-D7A04B496950}"/>
              </a:ext>
            </a:extLst>
          </p:cNvPr>
          <p:cNvSpPr txBox="1"/>
          <p:nvPr/>
        </p:nvSpPr>
        <p:spPr>
          <a:xfrm>
            <a:off x="107504" y="3632125"/>
            <a:ext cx="3816424" cy="30777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Active sender and active listener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BAA0BE-C528-4629-BB25-EFBA6F5E2A71}"/>
              </a:ext>
            </a:extLst>
          </p:cNvPr>
          <p:cNvSpPr txBox="1"/>
          <p:nvPr/>
        </p:nvSpPr>
        <p:spPr>
          <a:xfrm>
            <a:off x="123052" y="4248408"/>
            <a:ext cx="3816424" cy="30777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E.g. sales meeting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7705C-34C3-4BA7-B7E8-A1904C60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44" y="1559145"/>
            <a:ext cx="4913604" cy="31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1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dirty="0"/>
              <a:t>Barriers to Effective Communication</a:t>
            </a:r>
            <a:endParaRPr lang="ko-KR" altLang="en-US" dirty="0"/>
          </a:p>
        </p:txBody>
      </p:sp>
      <p:sp>
        <p:nvSpPr>
          <p:cNvPr id="4" name="직사각형 1"/>
          <p:cNvSpPr/>
          <p:nvPr/>
        </p:nvSpPr>
        <p:spPr>
          <a:xfrm>
            <a:off x="430069" y="1851670"/>
            <a:ext cx="1626725" cy="864048"/>
          </a:xfrm>
          <a:prstGeom prst="rect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Semantic Barrier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직사각형 1"/>
          <p:cNvSpPr/>
          <p:nvPr/>
        </p:nvSpPr>
        <p:spPr>
          <a:xfrm>
            <a:off x="2477300" y="1851670"/>
            <a:ext cx="1808988" cy="864048"/>
          </a:xfrm>
          <a:prstGeom prst="rect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Organizational Barrier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직사각형 1"/>
          <p:cNvSpPr/>
          <p:nvPr/>
        </p:nvSpPr>
        <p:spPr>
          <a:xfrm>
            <a:off x="4689940" y="1671800"/>
            <a:ext cx="1898284" cy="1043918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Psychological or emotional Barrier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직사각형 1"/>
          <p:cNvSpPr/>
          <p:nvPr/>
        </p:nvSpPr>
        <p:spPr>
          <a:xfrm>
            <a:off x="7008729" y="1851670"/>
            <a:ext cx="1555149" cy="864048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Personal Barrier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883" y="2933675"/>
            <a:ext cx="181109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Due to different meaning of words or symbols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5546" y="2810564"/>
            <a:ext cx="20140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Within an organization, barriers such as hierarchy, policy or communication rules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2933675"/>
            <a:ext cx="211343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Psychological or emotional state of a sender or receiver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0599" y="2933675"/>
            <a:ext cx="173140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Life experiences, cultural, religious differences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4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E126BE-8C0A-479A-88BC-2455BDB0DA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3801">
            <a:off x="741488" y="496843"/>
            <a:ext cx="2121676" cy="1413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EBB9B0-9184-46F5-8F53-4CAFF1AE9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95" y="2091209"/>
            <a:ext cx="7931980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100" dirty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en-GB" altLang="en-US" sz="2700" b="1" dirty="0">
                <a:solidFill>
                  <a:schemeClr val="tx1"/>
                </a:solidFill>
              </a:rPr>
              <a:t>When</a:t>
            </a:r>
            <a:r>
              <a:rPr lang="en-GB" altLang="en-US" sz="2700" dirty="0">
                <a:solidFill>
                  <a:schemeClr val="tx1"/>
                </a:solidFill>
              </a:rPr>
              <a:t> are you going to complete your assignment?</a:t>
            </a:r>
            <a:r>
              <a:rPr lang="en-GB" altLang="en-US" sz="2700" dirty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7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700" dirty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en-GB" altLang="en-US" sz="2700" dirty="0">
                <a:solidFill>
                  <a:schemeClr val="tx1"/>
                </a:solidFill>
              </a:rPr>
              <a:t>When are you going to complete </a:t>
            </a:r>
            <a:r>
              <a:rPr lang="en-GB" altLang="en-US" sz="2700" b="1" dirty="0">
                <a:solidFill>
                  <a:schemeClr val="tx1"/>
                </a:solidFill>
              </a:rPr>
              <a:t>your</a:t>
            </a:r>
            <a:r>
              <a:rPr lang="en-GB" altLang="en-US" sz="2700" dirty="0">
                <a:solidFill>
                  <a:schemeClr val="tx1"/>
                </a:solidFill>
              </a:rPr>
              <a:t> assignment?</a:t>
            </a:r>
            <a:r>
              <a:rPr lang="en-GB" altLang="en-US" sz="2700" dirty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n-GB" altLang="en-US" sz="27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GB" altLang="en-US" sz="2700" dirty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en-GB" altLang="en-US" sz="2700" dirty="0">
                <a:solidFill>
                  <a:schemeClr val="tx1"/>
                </a:solidFill>
              </a:rPr>
              <a:t>When are you going to </a:t>
            </a:r>
            <a:r>
              <a:rPr lang="en-GB" altLang="en-US" sz="2700" b="1" dirty="0">
                <a:solidFill>
                  <a:schemeClr val="tx1"/>
                </a:solidFill>
              </a:rPr>
              <a:t>complete</a:t>
            </a:r>
            <a:r>
              <a:rPr lang="en-GB" altLang="en-US" sz="2700" dirty="0">
                <a:solidFill>
                  <a:schemeClr val="tx1"/>
                </a:solidFill>
              </a:rPr>
              <a:t> your assignment?</a:t>
            </a:r>
            <a:r>
              <a:rPr lang="en-GB" altLang="en-US" sz="2700" dirty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7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700" dirty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en-GB" altLang="en-US" sz="2700" dirty="0">
                <a:solidFill>
                  <a:schemeClr val="tx1"/>
                </a:solidFill>
              </a:rPr>
              <a:t>When are</a:t>
            </a:r>
            <a:r>
              <a:rPr lang="en-GB" altLang="en-US" sz="2700" b="1" dirty="0">
                <a:solidFill>
                  <a:schemeClr val="tx1"/>
                </a:solidFill>
              </a:rPr>
              <a:t> you </a:t>
            </a:r>
            <a:r>
              <a:rPr lang="en-GB" altLang="en-US" sz="2700" dirty="0">
                <a:solidFill>
                  <a:schemeClr val="tx1"/>
                </a:solidFill>
              </a:rPr>
              <a:t>going to complete your assignment</a:t>
            </a:r>
            <a:r>
              <a:rPr lang="en-GB" altLang="en-US" sz="2700" dirty="0">
                <a:solidFill>
                  <a:schemeClr val="tx1"/>
                </a:solidFill>
                <a:latin typeface="Comic Sans MS" panose="030F0702030302020204" pitchFamily="66" charset="0"/>
              </a:rPr>
              <a:t>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5384D-9539-4D3D-8577-EF78EBF7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67494"/>
            <a:ext cx="1679552" cy="1817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F5F78B-795D-4D38-BE98-D3607F69FC9A}"/>
              </a:ext>
            </a:extLst>
          </p:cNvPr>
          <p:cNvSpPr txBox="1"/>
          <p:nvPr/>
        </p:nvSpPr>
        <p:spPr>
          <a:xfrm>
            <a:off x="3203887" y="1059582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Depends on how you say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Ineffective Communication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hlinkClick r:id="rId2"/>
              </a:rPr>
              <a:t>https://www.youtube.com/watch?v=pKlx0ftlo-4</a:t>
            </a:r>
            <a:endParaRPr lang="en-US" altLang="ko-K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84902-3C0C-49DB-855E-2CDFE11F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52128"/>
            <a:ext cx="5171042" cy="38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Effective Communication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Should be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22251" y="3087361"/>
            <a:ext cx="1557398" cy="1254381"/>
            <a:chOff x="5868144" y="2916514"/>
            <a:chExt cx="1557398" cy="1254381"/>
          </a:xfrm>
        </p:grpSpPr>
        <p:sp>
          <p:nvSpPr>
            <p:cNvPr id="14" name="TextBox 13"/>
            <p:cNvSpPr txBox="1"/>
            <p:nvPr/>
          </p:nvSpPr>
          <p:spPr>
            <a:xfrm>
              <a:off x="5868144" y="3586120"/>
              <a:ext cx="155739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Not vague or confusing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Clear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90470" y="3087361"/>
            <a:ext cx="1557398" cy="1254381"/>
            <a:chOff x="5868144" y="2916514"/>
            <a:chExt cx="1557398" cy="1254381"/>
          </a:xfrm>
        </p:grpSpPr>
        <p:sp>
          <p:nvSpPr>
            <p:cNvPr id="18" name="TextBox 17"/>
            <p:cNvSpPr txBox="1"/>
            <p:nvPr/>
          </p:nvSpPr>
          <p:spPr>
            <a:xfrm>
              <a:off x="5868144" y="3586120"/>
              <a:ext cx="155739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Logical, good flow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Coherent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58689" y="3087361"/>
            <a:ext cx="1557398" cy="1254381"/>
            <a:chOff x="5868144" y="2916514"/>
            <a:chExt cx="1557398" cy="1254381"/>
          </a:xfrm>
        </p:grpSpPr>
        <p:sp>
          <p:nvSpPr>
            <p:cNvPr id="21" name="TextBox 20"/>
            <p:cNvSpPr txBox="1"/>
            <p:nvPr/>
          </p:nvSpPr>
          <p:spPr>
            <a:xfrm>
              <a:off x="5868144" y="3586120"/>
              <a:ext cx="155739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No vagueness or half baked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Complete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26907" y="3087361"/>
            <a:ext cx="1557398" cy="1254381"/>
            <a:chOff x="5868144" y="2916514"/>
            <a:chExt cx="1557398" cy="1254381"/>
          </a:xfrm>
        </p:grpSpPr>
        <p:sp>
          <p:nvSpPr>
            <p:cNvPr id="24" name="TextBox 23"/>
            <p:cNvSpPr txBox="1"/>
            <p:nvPr/>
          </p:nvSpPr>
          <p:spPr>
            <a:xfrm>
              <a:off x="5868144" y="3586120"/>
              <a:ext cx="155739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Respectful and positive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Courteous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AutoShape 92"/>
          <p:cNvSpPr>
            <a:spLocks noChangeArrowheads="1"/>
          </p:cNvSpPr>
          <p:nvPr/>
        </p:nvSpPr>
        <p:spPr bwMode="auto">
          <a:xfrm flipH="1">
            <a:off x="1234872" y="1914089"/>
            <a:ext cx="779108" cy="779108"/>
          </a:xfrm>
          <a:prstGeom prst="rect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1" name="AutoShape 92"/>
          <p:cNvSpPr>
            <a:spLocks noChangeArrowheads="1"/>
          </p:cNvSpPr>
          <p:nvPr/>
        </p:nvSpPr>
        <p:spPr bwMode="auto">
          <a:xfrm flipH="1">
            <a:off x="5155658" y="1914089"/>
            <a:ext cx="779108" cy="779108"/>
          </a:xfrm>
          <a:prstGeom prst="rect">
            <a:avLst/>
          </a:prstGeom>
          <a:noFill/>
          <a:ln w="38100">
            <a:solidFill>
              <a:schemeClr val="accent3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2" name="AutoShape 92"/>
          <p:cNvSpPr>
            <a:spLocks noChangeArrowheads="1"/>
          </p:cNvSpPr>
          <p:nvPr/>
        </p:nvSpPr>
        <p:spPr bwMode="auto">
          <a:xfrm flipH="1">
            <a:off x="7116052" y="1914089"/>
            <a:ext cx="779108" cy="779194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3" name="AutoShape 92"/>
          <p:cNvSpPr>
            <a:spLocks noChangeArrowheads="1"/>
          </p:cNvSpPr>
          <p:nvPr/>
        </p:nvSpPr>
        <p:spPr bwMode="auto">
          <a:xfrm flipH="1">
            <a:off x="3195265" y="1914089"/>
            <a:ext cx="779108" cy="77919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5330274" y="2117484"/>
            <a:ext cx="414225" cy="38775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16"/>
          <p:cNvSpPr/>
          <p:nvPr/>
        </p:nvSpPr>
        <p:spPr>
          <a:xfrm rot="2700000">
            <a:off x="7348696" y="2062229"/>
            <a:ext cx="313820" cy="56262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Pie 24"/>
          <p:cNvSpPr/>
          <p:nvPr/>
        </p:nvSpPr>
        <p:spPr>
          <a:xfrm>
            <a:off x="1390864" y="2095060"/>
            <a:ext cx="467124" cy="46453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Frame 17"/>
          <p:cNvSpPr/>
          <p:nvPr/>
        </p:nvSpPr>
        <p:spPr>
          <a:xfrm>
            <a:off x="3359323" y="2117484"/>
            <a:ext cx="419689" cy="4196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2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055D8D0-57BF-406A-86B5-492D58B67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>
                <a:solidFill>
                  <a:schemeClr val="tx1"/>
                </a:solidFill>
              </a:rPr>
              <a:t>Weekly Course Outline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0B6962B-C13B-4694-9278-25527DCE2C2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1385888" y="1168003"/>
            <a:ext cx="6518672" cy="367069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b="1" dirty="0"/>
              <a:t>Week 1 – Introduction and communication skills audit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b="1" dirty="0"/>
              <a:t>Week 2 – Emotional Intelligence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b="1" dirty="0"/>
              <a:t>Week 3 – NLP: rapport building and listening skills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b="1" dirty="0"/>
              <a:t>Week 4 -  Johari Window and Personality types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b="1" dirty="0"/>
              <a:t>Week 5 – Assertive Communication and </a:t>
            </a:r>
            <a:r>
              <a:rPr lang="en-GB" altLang="en-US" b="1"/>
              <a:t>Transactional Analysis</a:t>
            </a:r>
            <a:endParaRPr lang="en-GB" altLang="en-US" b="1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b="1" dirty="0"/>
              <a:t>Week 6 -  Assignment Essentials week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b="1" dirty="0"/>
              <a:t>Week 7 – Presentation skills workshop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b="1" dirty="0"/>
              <a:t>Week 8 – Small group presentation and personal feedback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b="1" dirty="0"/>
              <a:t>Week 9 – Interviews workshop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b="1" dirty="0"/>
              <a:t>Week 10 – Interview panel week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b="1" dirty="0"/>
              <a:t>Week 11 – Summary of course, skills audit revisit and evaluation</a:t>
            </a:r>
          </a:p>
          <a:p>
            <a:pPr marL="205740" indent="-205740" eaLnBrk="1" fontAlgn="auto" hangingPunct="1">
              <a:spcAft>
                <a:spcPts val="0"/>
              </a:spcAft>
              <a:defRPr/>
            </a:pPr>
            <a:endParaRPr lang="en-GB" altLang="en-US" dirty="0"/>
          </a:p>
          <a:p>
            <a:pPr marL="205740" indent="-205740" eaLnBrk="1" fontAlgn="auto" hangingPunct="1">
              <a:spcAft>
                <a:spcPts val="0"/>
              </a:spcAft>
              <a:defRPr/>
            </a:pPr>
            <a:endParaRPr lang="en-GB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TCP 3-Way Handshake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hlinkClick r:id="rId2"/>
              </a:rPr>
              <a:t>https://www.youtube.com/watch?v=_vB-PvqYXfc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F0E22-BC60-42AC-BA3E-D8283702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75606"/>
            <a:ext cx="6695728" cy="37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4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48272" y="411510"/>
            <a:ext cx="6695728" cy="576064"/>
          </a:xfrm>
        </p:spPr>
        <p:txBody>
          <a:bodyPr/>
          <a:lstStyle/>
          <a:p>
            <a:r>
              <a:rPr lang="en-US" altLang="ko-KR" dirty="0"/>
              <a:t>TCP 3-Way Handshake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8B8ED-BC23-4B93-B9EB-32D89EEB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75606"/>
            <a:ext cx="4740623" cy="37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0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Effective Communication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2251" y="3087361"/>
            <a:ext cx="1557398" cy="1377492"/>
            <a:chOff x="5868144" y="2916514"/>
            <a:chExt cx="1557398" cy="1377492"/>
          </a:xfrm>
        </p:grpSpPr>
        <p:sp>
          <p:nvSpPr>
            <p:cNvPr id="14" name="TextBox 13"/>
            <p:cNvSpPr txBox="1"/>
            <p:nvPr/>
          </p:nvSpPr>
          <p:spPr>
            <a:xfrm>
              <a:off x="5868144" y="3463009"/>
              <a:ext cx="155739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Literal or primary meaning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Denotation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90470" y="3087361"/>
            <a:ext cx="1557398" cy="1377492"/>
            <a:chOff x="5868144" y="2916514"/>
            <a:chExt cx="1557398" cy="1377492"/>
          </a:xfrm>
        </p:grpSpPr>
        <p:sp>
          <p:nvSpPr>
            <p:cNvPr id="18" name="TextBox 17"/>
            <p:cNvSpPr txBox="1"/>
            <p:nvPr/>
          </p:nvSpPr>
          <p:spPr>
            <a:xfrm>
              <a:off x="5868144" y="3463009"/>
              <a:ext cx="155739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Abstract or secondary meaning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Connotation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AutoShape 92"/>
          <p:cNvSpPr>
            <a:spLocks noChangeArrowheads="1"/>
          </p:cNvSpPr>
          <p:nvPr/>
        </p:nvSpPr>
        <p:spPr bwMode="auto">
          <a:xfrm flipH="1">
            <a:off x="1234872" y="1914089"/>
            <a:ext cx="779108" cy="779108"/>
          </a:xfrm>
          <a:prstGeom prst="rect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3" name="AutoShape 92"/>
          <p:cNvSpPr>
            <a:spLocks noChangeArrowheads="1"/>
          </p:cNvSpPr>
          <p:nvPr/>
        </p:nvSpPr>
        <p:spPr bwMode="auto">
          <a:xfrm flipH="1">
            <a:off x="3195265" y="1914089"/>
            <a:ext cx="779108" cy="77919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6" name="Pie 24"/>
          <p:cNvSpPr/>
          <p:nvPr/>
        </p:nvSpPr>
        <p:spPr>
          <a:xfrm>
            <a:off x="1390864" y="2095060"/>
            <a:ext cx="467124" cy="46453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Frame 17"/>
          <p:cNvSpPr/>
          <p:nvPr/>
        </p:nvSpPr>
        <p:spPr>
          <a:xfrm>
            <a:off x="3359323" y="2117484"/>
            <a:ext cx="419689" cy="4196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EB5C2-6998-44A2-83DE-F84E50A647E2}"/>
              </a:ext>
            </a:extLst>
          </p:cNvPr>
          <p:cNvSpPr txBox="1"/>
          <p:nvPr/>
        </p:nvSpPr>
        <p:spPr>
          <a:xfrm>
            <a:off x="5580112" y="200084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He has a heart of gold.</a:t>
            </a:r>
          </a:p>
        </p:txBody>
      </p:sp>
    </p:spTree>
    <p:extLst>
      <p:ext uri="{BB962C8B-B14F-4D97-AF65-F5344CB8AC3E}">
        <p14:creationId xmlns:p14="http://schemas.microsoft.com/office/powerpoint/2010/main" val="239276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>
            <a:extLst>
              <a:ext uri="{FF2B5EF4-FFF2-40B4-BE49-F238E27FC236}">
                <a16:creationId xmlns:a16="http://schemas.microsoft.com/office/drawing/2014/main" id="{848EBA61-D466-432A-942D-8346256B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466" y="20242"/>
            <a:ext cx="6172200" cy="697706"/>
          </a:xfrm>
        </p:spPr>
        <p:txBody>
          <a:bodyPr/>
          <a:lstStyle/>
          <a:p>
            <a:r>
              <a:rPr lang="en-GB" altLang="en-US" sz="4050" b="1">
                <a:latin typeface="Calibri" panose="020F0502020204030204" pitchFamily="34" charset="0"/>
                <a:cs typeface="Calibri" panose="020F0502020204030204" pitchFamily="34" charset="0"/>
              </a:rPr>
              <a:t>Communication Skills Audit</a:t>
            </a:r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D42ABA1E-1349-48B9-A8EB-BE02AB3C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1" y="625079"/>
            <a:ext cx="5455444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Effective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7199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E7C32943-D2CA-46B6-A32A-95DC77D22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60922" y="2596754"/>
            <a:ext cx="5829300" cy="229671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b="1">
                <a:latin typeface="Calibri" panose="020F0502020204030204" pitchFamily="34" charset="0"/>
                <a:cs typeface="Calibri" panose="020F0502020204030204" pitchFamily="34" charset="0"/>
              </a:rPr>
              <a:t>LO1	</a:t>
            </a:r>
            <a:r>
              <a:rPr lang="en-GB" altLang="en-US" sz="2100">
                <a:latin typeface="Calibri" panose="020F0502020204030204" pitchFamily="34" charset="0"/>
                <a:cs typeface="Calibri" panose="020F0502020204030204" pitchFamily="34" charset="0"/>
              </a:rPr>
              <a:t>Appraise and formulate different inter-personal communication strategies</a:t>
            </a:r>
          </a:p>
          <a:p>
            <a:pPr marL="0" indent="0" eaLnBrk="1" hangingPunct="1">
              <a:buNone/>
            </a:pPr>
            <a:r>
              <a:rPr lang="en-GB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LO2	</a:t>
            </a:r>
            <a:r>
              <a:rPr lang="en-GB" altLang="en-US" sz="2100">
                <a:latin typeface="Calibri" panose="020F0502020204030204" pitchFamily="34" charset="0"/>
                <a:cs typeface="Calibri" panose="020F0502020204030204" pitchFamily="34" charset="0"/>
              </a:rPr>
              <a:t>Apply tools and techniques for effectively managing communication in different situations</a:t>
            </a:r>
          </a:p>
          <a:p>
            <a:pPr marL="0" indent="0" eaLnBrk="1" hangingPunct="1">
              <a:buNone/>
            </a:pPr>
            <a:r>
              <a:rPr lang="en-GB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LO2</a:t>
            </a:r>
            <a:r>
              <a:rPr lang="en-GB" altLang="en-US" sz="2100">
                <a:latin typeface="Calibri" panose="020F0502020204030204" pitchFamily="34" charset="0"/>
                <a:cs typeface="Calibri" panose="020F0502020204030204" pitchFamily="34" charset="0"/>
              </a:rPr>
              <a:t>	Write a self-reflective journal, recognising personal strengths and areas for development.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FA5C42B-32A0-4822-94F0-232154653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5888" y="250031"/>
            <a:ext cx="6172200" cy="857250"/>
          </a:xfrm>
        </p:spPr>
        <p:txBody>
          <a:bodyPr/>
          <a:lstStyle/>
          <a:p>
            <a:pPr eaLnBrk="1" hangingPunct="1"/>
            <a:r>
              <a:rPr lang="en-GB" altLang="en-US" b="1"/>
              <a:t>Module Learning Outcomes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AF92D83-46D2-4484-A8B7-F54747A63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541" y="519113"/>
            <a:ext cx="4017169" cy="180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204788" indent="-204788" defTabSz="685800" fontAlgn="base" latinLnBrk="0">
              <a:spcAft>
                <a:spcPct val="0"/>
              </a:spcAft>
              <a:buClr>
                <a:srgbClr val="31B6FD"/>
              </a:buClr>
              <a:buFont typeface="Wingdings" panose="05000000000000000000" pitchFamily="2" charset="2"/>
              <a:buChar char="Ø"/>
            </a:pPr>
            <a:r>
              <a:rPr lang="en-GB" altLang="en-US" sz="1800">
                <a:solidFill>
                  <a:srgbClr val="073E87"/>
                </a:solidFill>
                <a:cs typeface="Arial" panose="020B0604020202020204" pitchFamily="34" charset="0"/>
              </a:rPr>
              <a:t>Half module (10 CATS points)</a:t>
            </a:r>
          </a:p>
          <a:p>
            <a:pPr marL="204788" indent="-204788" defTabSz="685800" fontAlgn="base" latinLnBrk="0">
              <a:spcAft>
                <a:spcPct val="0"/>
              </a:spcAft>
              <a:buClr>
                <a:srgbClr val="31B6FD"/>
              </a:buClr>
              <a:buFont typeface="Wingdings" panose="05000000000000000000" pitchFamily="2" charset="2"/>
              <a:buChar char="Ø"/>
            </a:pPr>
            <a:r>
              <a:rPr lang="en-GB" altLang="en-US" sz="1800">
                <a:solidFill>
                  <a:srgbClr val="073E87"/>
                </a:solidFill>
                <a:cs typeface="Arial" panose="020B0604020202020204" pitchFamily="34" charset="0"/>
              </a:rPr>
              <a:t>11 weeks of Face to Face – 22 hours </a:t>
            </a:r>
          </a:p>
          <a:p>
            <a:pPr marL="204788" indent="-204788" defTabSz="685800" fontAlgn="base" latinLnBrk="0">
              <a:spcAft>
                <a:spcPct val="0"/>
              </a:spcAft>
              <a:buClr>
                <a:srgbClr val="31B6FD"/>
              </a:buClr>
              <a:buFont typeface="Wingdings" panose="05000000000000000000" pitchFamily="2" charset="2"/>
              <a:buChar char="Ø"/>
            </a:pPr>
            <a:r>
              <a:rPr lang="en-GB" altLang="en-US" sz="1800">
                <a:solidFill>
                  <a:srgbClr val="073E87"/>
                </a:solidFill>
                <a:cs typeface="Arial" panose="020B0604020202020204" pitchFamily="34" charset="0"/>
              </a:rPr>
              <a:t>(100 hours (inc. self learning)</a:t>
            </a:r>
          </a:p>
          <a:p>
            <a:pPr marL="204788" indent="-204788" defTabSz="685800" fontAlgn="base" latinLnBrk="0">
              <a:spcAft>
                <a:spcPct val="0"/>
              </a:spcAft>
              <a:buClr>
                <a:srgbClr val="31B6FD"/>
              </a:buClr>
              <a:buFont typeface="Wingdings" panose="05000000000000000000" pitchFamily="2" charset="2"/>
              <a:buChar char="Ø"/>
            </a:pPr>
            <a:r>
              <a:rPr lang="en-GB" altLang="en-US" sz="1800">
                <a:solidFill>
                  <a:srgbClr val="073E87"/>
                </a:solidFill>
                <a:cs typeface="Arial" panose="020B0604020202020204" pitchFamily="34" charset="0"/>
              </a:rPr>
              <a:t>100% coursework (Portfolio)</a:t>
            </a:r>
          </a:p>
          <a:p>
            <a:pPr marL="204788" indent="-204788" defTabSz="685800" fontAlgn="base" latinLnBrk="0">
              <a:spcAft>
                <a:spcPct val="0"/>
              </a:spcAft>
              <a:buClr>
                <a:srgbClr val="31B6FD"/>
              </a:buClr>
              <a:buFont typeface="Wingdings" panose="05000000000000000000" pitchFamily="2" charset="2"/>
              <a:buChar char="Ø"/>
            </a:pPr>
            <a:r>
              <a:rPr lang="en-GB" altLang="en-US" sz="1800">
                <a:solidFill>
                  <a:srgbClr val="073E87"/>
                </a:solidFill>
                <a:cs typeface="Arial" panose="020B0604020202020204" pitchFamily="34" charset="0"/>
              </a:rPr>
              <a:t>40% minimum pass mark</a:t>
            </a:r>
          </a:p>
        </p:txBody>
      </p:sp>
      <p:pic>
        <p:nvPicPr>
          <p:cNvPr id="27653" name="Picture 4">
            <a:extLst>
              <a:ext uri="{FF2B5EF4-FFF2-40B4-BE49-F238E27FC236}">
                <a16:creationId xmlns:a16="http://schemas.microsoft.com/office/drawing/2014/main" id="{3DF82377-931E-4170-ACE0-87D092AA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2" t="3410" r="5721" b="13219"/>
          <a:stretch>
            <a:fillRect/>
          </a:stretch>
        </p:blipFill>
        <p:spPr bwMode="auto">
          <a:xfrm>
            <a:off x="5436394" y="215504"/>
            <a:ext cx="2458641" cy="201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1D08C0D-F77C-45D4-A8A8-F930C2F5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88" y="195263"/>
            <a:ext cx="4336256" cy="647700"/>
          </a:xfrm>
        </p:spPr>
        <p:txBody>
          <a:bodyPr/>
          <a:lstStyle/>
          <a:p>
            <a:pPr eaLnBrk="1" hangingPunct="1"/>
            <a:r>
              <a:rPr lang="en-GB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Assignment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6019B9C-A771-4352-B968-D98847AB0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19" y="1012032"/>
            <a:ext cx="6541294" cy="394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defTabSz="68580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GB" altLang="en-US" sz="1650" b="1" dirty="0">
                <a:solidFill>
                  <a:prstClr val="black"/>
                </a:solidFill>
                <a:latin typeface="Candara"/>
                <a:ea typeface="Calibri" panose="020F0502020204030204" pitchFamily="34" charset="0"/>
                <a:cs typeface="Calibri" panose="020F0502020204030204" pitchFamily="34" charset="0"/>
              </a:rPr>
              <a:t>3 tasks (word count - 1750 words) </a:t>
            </a:r>
          </a:p>
          <a:p>
            <a:pPr defTabSz="68580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GB" altLang="en-US" sz="1650" dirty="0">
                <a:solidFill>
                  <a:prstClr val="black"/>
                </a:solidFill>
                <a:latin typeface="Candara"/>
                <a:ea typeface="Calibri" panose="020F0502020204030204" pitchFamily="34" charset="0"/>
                <a:cs typeface="Calibri" panose="020F0502020204030204" pitchFamily="34" charset="0"/>
              </a:rPr>
              <a:t>University 10% +/- margin applies. </a:t>
            </a:r>
          </a:p>
          <a:p>
            <a:pPr defTabSz="68580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650" dirty="0">
              <a:solidFill>
                <a:prstClr val="black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GB" altLang="en-US" sz="1650" b="1" dirty="0">
                <a:solidFill>
                  <a:prstClr val="black"/>
                </a:solidFill>
                <a:latin typeface="Candara"/>
                <a:ea typeface="Calibri" panose="020F0502020204030204" pitchFamily="34" charset="0"/>
                <a:cs typeface="Calibri" panose="020F0502020204030204" pitchFamily="34" charset="0"/>
              </a:rPr>
              <a:t>Part 1 (Learning Outcome 1) </a:t>
            </a:r>
            <a:r>
              <a:rPr lang="en-GB" sz="1500" dirty="0">
                <a:solidFill>
                  <a:srgbClr val="073E87"/>
                </a:solidFill>
                <a:latin typeface="Candara"/>
                <a:cs typeface="Arial" panose="020B0604020202020204" pitchFamily="34" charset="0"/>
              </a:rPr>
              <a:t>From the following communication theories -</a:t>
            </a:r>
            <a:r>
              <a:rPr lang="en-GB" sz="1500" b="1" dirty="0">
                <a:solidFill>
                  <a:srgbClr val="073E87"/>
                </a:solidFill>
                <a:latin typeface="Candara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073E87"/>
                </a:solidFill>
                <a:latin typeface="Candara"/>
                <a:cs typeface="Arial" panose="020B0604020202020204" pitchFamily="34" charset="0"/>
              </a:rPr>
              <a:t>Choose 2 and evaluate their value; outline their strengths and weaknesses (Neuro-Linguistic Programming, Emotional Intelligence, Transactional Analysis, Johari Window).</a:t>
            </a:r>
            <a:endParaRPr lang="en-GB" altLang="en-US" sz="1650" dirty="0">
              <a:solidFill>
                <a:prstClr val="black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GB" altLang="en-US" sz="1650" b="1" dirty="0">
                <a:solidFill>
                  <a:prstClr val="black"/>
                </a:solidFill>
                <a:latin typeface="Candara"/>
                <a:ea typeface="Calibri" panose="020F0502020204030204" pitchFamily="34" charset="0"/>
                <a:cs typeface="Calibri" panose="020F0502020204030204" pitchFamily="34" charset="0"/>
              </a:rPr>
              <a:t>Part 2 (Learning Outcome 2) </a:t>
            </a:r>
            <a:r>
              <a:rPr lang="en-GB" sz="1500" dirty="0">
                <a:solidFill>
                  <a:srgbClr val="073E87"/>
                </a:solidFill>
                <a:latin typeface="Candara"/>
                <a:cs typeface="Arial" panose="020B0604020202020204" pitchFamily="34" charset="0"/>
              </a:rPr>
              <a:t>Discuss 2 communication activities (in class or external) and comment on what went well and what you could improve on. Activities could include - group presentations, individual presentations, interview experience, video or telephone interview or video CV</a:t>
            </a:r>
          </a:p>
          <a:p>
            <a:pPr defTabSz="68580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GB" altLang="en-US" sz="1650" b="1" dirty="0">
                <a:solidFill>
                  <a:prstClr val="black"/>
                </a:solidFill>
                <a:latin typeface="Candara"/>
                <a:ea typeface="Calibri" panose="020F0502020204030204" pitchFamily="34" charset="0"/>
                <a:cs typeface="Calibri" panose="020F0502020204030204" pitchFamily="34" charset="0"/>
              </a:rPr>
              <a:t>Part 3 (Learning Outcome 3) </a:t>
            </a:r>
            <a:r>
              <a:rPr lang="en-GB" sz="1500" dirty="0">
                <a:solidFill>
                  <a:srgbClr val="073E87"/>
                </a:solidFill>
                <a:latin typeface="Candara"/>
                <a:cs typeface="Arial" panose="020B0604020202020204" pitchFamily="34" charset="0"/>
              </a:rPr>
              <a:t>Reflecting on your experiences, outline 1 communication strength and 2 areas of weakness that you could develop in the next year. Explain what steps you will take to improve these communication weaknesses.</a:t>
            </a:r>
          </a:p>
          <a:p>
            <a:pPr defTabSz="68580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6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149582D2-4AFC-4ADD-9A2E-C111F38D2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04" y="325042"/>
            <a:ext cx="1964531" cy="130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60A49A-B1DC-4FB3-A121-6076D20D5384}"/>
              </a:ext>
            </a:extLst>
          </p:cNvPr>
          <p:cNvSpPr/>
          <p:nvPr/>
        </p:nvSpPr>
        <p:spPr>
          <a:xfrm>
            <a:off x="683568" y="19548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https://www.youtube.com/watch?v=gCfzeONu3Mo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9DFBA-85E4-440B-9794-A22D2717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59" y="633099"/>
            <a:ext cx="7664482" cy="43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5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512" y="4659982"/>
            <a:ext cx="4536504" cy="288032"/>
          </a:xfrm>
        </p:spPr>
        <p:txBody>
          <a:bodyPr/>
          <a:lstStyle/>
          <a:p>
            <a:pPr lvl="0"/>
            <a:r>
              <a:rPr lang="en-US" altLang="ko-KR" dirty="0"/>
              <a:t>Shannon and Weaver Model Of Communication 1948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964B9-440B-4A59-8E78-2A1E1D1B9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7494"/>
            <a:ext cx="820891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65CFF1C8-86FA-4383-B2D8-DC1FD444E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7465"/>
          <a:stretch>
            <a:fillRect/>
          </a:stretch>
        </p:blipFill>
        <p:spPr bwMode="auto">
          <a:xfrm>
            <a:off x="1163241" y="179785"/>
            <a:ext cx="6837759" cy="481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512" y="4659982"/>
            <a:ext cx="4536504" cy="288032"/>
          </a:xfrm>
        </p:spPr>
        <p:txBody>
          <a:bodyPr/>
          <a:lstStyle/>
          <a:p>
            <a:pPr lvl="0"/>
            <a:r>
              <a:rPr lang="en-US" altLang="ko-KR" dirty="0"/>
              <a:t>Shannon and Weaver Model Of Communication 1948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A0FB7-54FB-49F1-8EEE-D5022C46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32414"/>
            <a:ext cx="8153400" cy="415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5FE14-E0CB-4B5C-A835-EC5AF1ECCF13}"/>
              </a:ext>
            </a:extLst>
          </p:cNvPr>
          <p:cNvSpPr txBox="1"/>
          <p:nvPr/>
        </p:nvSpPr>
        <p:spPr>
          <a:xfrm>
            <a:off x="755576" y="894660"/>
            <a:ext cx="1164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Composes</a:t>
            </a:r>
          </a:p>
          <a:p>
            <a:pPr algn="ctr"/>
            <a:r>
              <a:rPr lang="en-US" sz="1600" dirty="0"/>
              <a:t>an email</a:t>
            </a:r>
          </a:p>
          <a:p>
            <a:pPr algn="ctr"/>
            <a:r>
              <a:rPr lang="en-US" sz="1600" dirty="0"/>
              <a:t>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DDEA8-6A79-41B8-88EA-7D8584AA0372}"/>
              </a:ext>
            </a:extLst>
          </p:cNvPr>
          <p:cNvSpPr txBox="1"/>
          <p:nvPr/>
        </p:nvSpPr>
        <p:spPr>
          <a:xfrm>
            <a:off x="2627784" y="771550"/>
            <a:ext cx="11993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Email</a:t>
            </a:r>
          </a:p>
          <a:p>
            <a:pPr algn="ctr"/>
            <a:r>
              <a:rPr lang="en-US" sz="1600" dirty="0"/>
              <a:t>converted</a:t>
            </a:r>
          </a:p>
          <a:p>
            <a:pPr algn="ctr"/>
            <a:r>
              <a:rPr lang="en-US" sz="1600" dirty="0"/>
              <a:t>into</a:t>
            </a:r>
          </a:p>
          <a:p>
            <a:pPr algn="ctr"/>
            <a:r>
              <a:rPr lang="en-US" sz="1600" dirty="0"/>
              <a:t>binary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F74E1-FEFD-4CAC-8BD8-B5CC04B1F85F}"/>
              </a:ext>
            </a:extLst>
          </p:cNvPr>
          <p:cNvSpPr txBox="1"/>
          <p:nvPr/>
        </p:nvSpPr>
        <p:spPr>
          <a:xfrm>
            <a:off x="5292080" y="780929"/>
            <a:ext cx="1221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Binary data</a:t>
            </a:r>
          </a:p>
          <a:p>
            <a:pPr algn="ctr"/>
            <a:r>
              <a:rPr lang="en-US" sz="1600" dirty="0"/>
              <a:t>converted</a:t>
            </a:r>
          </a:p>
          <a:p>
            <a:pPr algn="ctr"/>
            <a:r>
              <a:rPr lang="en-US" sz="1600" dirty="0"/>
              <a:t>into email</a:t>
            </a:r>
          </a:p>
          <a:p>
            <a:pPr algn="ctr"/>
            <a:r>
              <a:rPr lang="en-US" sz="1600" dirty="0"/>
              <a:t>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488E2-396E-4CC0-BEBE-976E1DC3549D}"/>
              </a:ext>
            </a:extLst>
          </p:cNvPr>
          <p:cNvSpPr txBox="1"/>
          <p:nvPr/>
        </p:nvSpPr>
        <p:spPr>
          <a:xfrm>
            <a:off x="7203561" y="810808"/>
            <a:ext cx="10406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Receiver</a:t>
            </a:r>
          </a:p>
          <a:p>
            <a:pPr algn="ctr"/>
            <a:r>
              <a:rPr lang="en-US" sz="1600" dirty="0"/>
              <a:t>reads the</a:t>
            </a:r>
          </a:p>
          <a:p>
            <a:pPr algn="ctr"/>
            <a:r>
              <a:rPr lang="en-US" sz="1600" dirty="0"/>
              <a:t>Email</a:t>
            </a:r>
          </a:p>
          <a:p>
            <a:pPr algn="ctr"/>
            <a:r>
              <a:rPr lang="en-US" sz="1600" dirty="0"/>
              <a:t>message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6EF5E-6275-4584-AD32-0B095A52E2CB}"/>
              </a:ext>
            </a:extLst>
          </p:cNvPr>
          <p:cNvSpPr txBox="1"/>
          <p:nvPr/>
        </p:nvSpPr>
        <p:spPr>
          <a:xfrm>
            <a:off x="3935353" y="2217515"/>
            <a:ext cx="12907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Email</a:t>
            </a:r>
          </a:p>
          <a:p>
            <a:pPr algn="ctr"/>
            <a:r>
              <a:rPr lang="en-US" sz="1600" dirty="0"/>
              <a:t>message</a:t>
            </a:r>
          </a:p>
          <a:p>
            <a:pPr algn="ctr"/>
            <a:r>
              <a:rPr lang="en-US" sz="1600" dirty="0"/>
              <a:t>ending in</a:t>
            </a:r>
          </a:p>
          <a:p>
            <a:pPr algn="ctr"/>
            <a:r>
              <a:rPr lang="en-US" sz="1600" dirty="0"/>
              <a:t>Spam folder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6F867-7572-4310-A1F0-3403AF128664}"/>
              </a:ext>
            </a:extLst>
          </p:cNvPr>
          <p:cNvSpPr txBox="1"/>
          <p:nvPr/>
        </p:nvSpPr>
        <p:spPr>
          <a:xfrm>
            <a:off x="3419872" y="3795886"/>
            <a:ext cx="214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Reply email message</a:t>
            </a:r>
          </a:p>
        </p:txBody>
      </p:sp>
    </p:spTree>
    <p:extLst>
      <p:ext uri="{BB962C8B-B14F-4D97-AF65-F5344CB8AC3E}">
        <p14:creationId xmlns:p14="http://schemas.microsoft.com/office/powerpoint/2010/main" val="155978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195486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Effective Communication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78632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4892005" y="1246026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Message is sent by a sender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137097" y="1923678"/>
            <a:ext cx="4428135" cy="705130"/>
            <a:chOff x="3642255" y="1078632"/>
            <a:chExt cx="4428135" cy="705130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TextBox 10"/>
            <p:cNvSpPr txBox="1"/>
            <p:nvPr/>
          </p:nvSpPr>
          <p:spPr bwMode="auto">
            <a:xfrm>
              <a:off x="4545365" y="1135835"/>
              <a:ext cx="3233625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Message is received by an intended receiver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332709" y="2787774"/>
            <a:ext cx="4428135" cy="705130"/>
            <a:chOff x="3642255" y="1078632"/>
            <a:chExt cx="4428135" cy="705130"/>
          </a:xfrm>
        </p:grpSpPr>
        <p:grpSp>
          <p:nvGrpSpPr>
            <p:cNvPr id="96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TextBox 10"/>
            <p:cNvSpPr txBox="1"/>
            <p:nvPr/>
          </p:nvSpPr>
          <p:spPr bwMode="auto">
            <a:xfrm>
              <a:off x="4384991" y="1125119"/>
              <a:ext cx="3554374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Message is understood by the intended receiver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3995936" y="3594812"/>
            <a:ext cx="4428135" cy="705130"/>
            <a:chOff x="3642255" y="1078632"/>
            <a:chExt cx="4428135" cy="705130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TextBox 10"/>
            <p:cNvSpPr txBox="1"/>
            <p:nvPr/>
          </p:nvSpPr>
          <p:spPr bwMode="auto">
            <a:xfrm>
              <a:off x="4384211" y="1115632"/>
              <a:ext cx="3510394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The sender is sure about the message received and understood.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09" name="Rounded Rectangle 10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860</Words>
  <Application>Microsoft Office PowerPoint</Application>
  <PresentationFormat>On-screen Show (16:9)</PresentationFormat>
  <Paragraphs>165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맑은 고딕</vt:lpstr>
      <vt:lpstr>Arial</vt:lpstr>
      <vt:lpstr>Arial Black</vt:lpstr>
      <vt:lpstr>Calibri</vt:lpstr>
      <vt:lpstr>Candara</vt:lpstr>
      <vt:lpstr>Comic Sans MS</vt:lpstr>
      <vt:lpstr>Symbol</vt:lpstr>
      <vt:lpstr>Times</vt:lpstr>
      <vt:lpstr>Wingdings</vt:lpstr>
      <vt:lpstr>Cover and End Slide Master</vt:lpstr>
      <vt:lpstr>Contents Slide Master</vt:lpstr>
      <vt:lpstr>Section Break Slide Master</vt:lpstr>
      <vt:lpstr>Waveform</vt:lpstr>
      <vt:lpstr>1_Waveform</vt:lpstr>
      <vt:lpstr>PowerPoint Presentation</vt:lpstr>
      <vt:lpstr>Weekly Course Outline</vt:lpstr>
      <vt:lpstr>Module Learning Outcomes</vt:lpstr>
      <vt:lpstr>The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Communication Skills Audit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Ramas Dev</cp:lastModifiedBy>
  <cp:revision>113</cp:revision>
  <dcterms:created xsi:type="dcterms:W3CDTF">2016-12-05T23:26:54Z</dcterms:created>
  <dcterms:modified xsi:type="dcterms:W3CDTF">2019-11-04T04:03:34Z</dcterms:modified>
</cp:coreProperties>
</file>