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93" r:id="rId4"/>
    <p:sldMasterId id="2147483705" r:id="rId5"/>
  </p:sldMasterIdLst>
  <p:notesMasterIdLst>
    <p:notesMasterId r:id="rId37"/>
  </p:notesMasterIdLst>
  <p:sldIdLst>
    <p:sldId id="256" r:id="rId6"/>
    <p:sldId id="453" r:id="rId7"/>
    <p:sldId id="463" r:id="rId8"/>
    <p:sldId id="264" r:id="rId9"/>
    <p:sldId id="437" r:id="rId10"/>
    <p:sldId id="460" r:id="rId11"/>
    <p:sldId id="461" r:id="rId12"/>
    <p:sldId id="462" r:id="rId13"/>
    <p:sldId id="501" r:id="rId14"/>
    <p:sldId id="261" r:id="rId15"/>
    <p:sldId id="270" r:id="rId16"/>
    <p:sldId id="297" r:id="rId17"/>
    <p:sldId id="464" r:id="rId18"/>
    <p:sldId id="502" r:id="rId19"/>
    <p:sldId id="492" r:id="rId20"/>
    <p:sldId id="493" r:id="rId21"/>
    <p:sldId id="494" r:id="rId22"/>
    <p:sldId id="455" r:id="rId23"/>
    <p:sldId id="498" r:id="rId24"/>
    <p:sldId id="497" r:id="rId25"/>
    <p:sldId id="503" r:id="rId26"/>
    <p:sldId id="496" r:id="rId27"/>
    <p:sldId id="499" r:id="rId28"/>
    <p:sldId id="509" r:id="rId29"/>
    <p:sldId id="504" r:id="rId30"/>
    <p:sldId id="505" r:id="rId31"/>
    <p:sldId id="506" r:id="rId32"/>
    <p:sldId id="507" r:id="rId33"/>
    <p:sldId id="508" r:id="rId34"/>
    <p:sldId id="500" r:id="rId35"/>
    <p:sldId id="273" r:id="rId3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p:cViewPr varScale="1">
        <p:scale>
          <a:sx n="87" d="100"/>
          <a:sy n="87" d="100"/>
        </p:scale>
        <p:origin x="810" y="78"/>
      </p:cViewPr>
      <p:guideLst>
        <p:guide orient="horz" pos="1620"/>
        <p:guide pos="2880"/>
      </p:guideLst>
    </p:cSldViewPr>
  </p:slideViewPr>
  <p:notesTextViewPr>
    <p:cViewPr>
      <p:scale>
        <a:sx n="1" d="1"/>
        <a:sy n="1" d="1"/>
      </p:scale>
      <p:origin x="0" y="0"/>
    </p:cViewPr>
  </p:notesTextViewPr>
  <p:notesViewPr>
    <p:cSldViewPr showGuides="1">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21DF3-CA00-4958-8E10-DE257D2E8343}"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78ED5EE2-682A-46DA-87AF-47CD0B96C01D}">
      <dgm:prSet phldrT="[Text]"/>
      <dgm:spPr/>
      <dgm:t>
        <a:bodyPr/>
        <a:lstStyle/>
        <a:p>
          <a:r>
            <a:rPr lang="en-US" dirty="0"/>
            <a:t>Self-awareness</a:t>
          </a:r>
        </a:p>
      </dgm:t>
    </dgm:pt>
    <dgm:pt modelId="{1595B6DC-13E5-4224-94FC-6A83096F9C2A}" type="parTrans" cxnId="{9CD204F9-5B23-4542-A70E-95B1581AA6FF}">
      <dgm:prSet/>
      <dgm:spPr/>
      <dgm:t>
        <a:bodyPr/>
        <a:lstStyle/>
        <a:p>
          <a:endParaRPr lang="en-US"/>
        </a:p>
      </dgm:t>
    </dgm:pt>
    <dgm:pt modelId="{144B1BBC-8BFC-41C8-8EC9-BA1F296EDE03}" type="sibTrans" cxnId="{9CD204F9-5B23-4542-A70E-95B1581AA6FF}">
      <dgm:prSet/>
      <dgm:spPr/>
      <dgm:t>
        <a:bodyPr/>
        <a:lstStyle/>
        <a:p>
          <a:endParaRPr lang="en-US"/>
        </a:p>
      </dgm:t>
    </dgm:pt>
    <dgm:pt modelId="{9ABA8965-C613-4C81-9148-571E6C83ADF5}">
      <dgm:prSet phldrT="[Text]"/>
      <dgm:spPr/>
      <dgm:t>
        <a:bodyPr/>
        <a:lstStyle/>
        <a:p>
          <a:r>
            <a:rPr lang="en-US" dirty="0"/>
            <a:t>Self Management</a:t>
          </a:r>
        </a:p>
      </dgm:t>
    </dgm:pt>
    <dgm:pt modelId="{B8AD4C3A-83B2-4BBE-852B-F34C96035EC0}" type="parTrans" cxnId="{8474F69B-3F64-4385-BB03-2393F05CB98D}">
      <dgm:prSet/>
      <dgm:spPr/>
      <dgm:t>
        <a:bodyPr/>
        <a:lstStyle/>
        <a:p>
          <a:endParaRPr lang="en-US"/>
        </a:p>
      </dgm:t>
    </dgm:pt>
    <dgm:pt modelId="{7E80BBC9-58BF-4D0A-889F-FAADA472F3AE}" type="sibTrans" cxnId="{8474F69B-3F64-4385-BB03-2393F05CB98D}">
      <dgm:prSet/>
      <dgm:spPr/>
      <dgm:t>
        <a:bodyPr/>
        <a:lstStyle/>
        <a:p>
          <a:endParaRPr lang="en-US"/>
        </a:p>
      </dgm:t>
    </dgm:pt>
    <dgm:pt modelId="{1EED460B-0CA4-46B4-8E56-4F2CE300740B}">
      <dgm:prSet phldrT="[Text]"/>
      <dgm:spPr/>
      <dgm:t>
        <a:bodyPr/>
        <a:lstStyle/>
        <a:p>
          <a:r>
            <a:rPr lang="en-US" dirty="0"/>
            <a:t>Social Awareness</a:t>
          </a:r>
        </a:p>
      </dgm:t>
    </dgm:pt>
    <dgm:pt modelId="{B62983A6-1DE8-4867-AE3B-B400FD347D72}" type="parTrans" cxnId="{4E5C19EA-C78C-4CCF-AB3F-DDD508097128}">
      <dgm:prSet/>
      <dgm:spPr/>
      <dgm:t>
        <a:bodyPr/>
        <a:lstStyle/>
        <a:p>
          <a:endParaRPr lang="en-US"/>
        </a:p>
      </dgm:t>
    </dgm:pt>
    <dgm:pt modelId="{D338687B-CA6F-423F-83A8-E24607A531BB}" type="sibTrans" cxnId="{4E5C19EA-C78C-4CCF-AB3F-DDD508097128}">
      <dgm:prSet/>
      <dgm:spPr/>
      <dgm:t>
        <a:bodyPr/>
        <a:lstStyle/>
        <a:p>
          <a:endParaRPr lang="en-US"/>
        </a:p>
      </dgm:t>
    </dgm:pt>
    <dgm:pt modelId="{22B490E9-2B91-4DA1-90C6-FF3D946DE0AA}">
      <dgm:prSet phldrT="[Text]"/>
      <dgm:spPr/>
      <dgm:t>
        <a:bodyPr/>
        <a:lstStyle/>
        <a:p>
          <a:r>
            <a:rPr lang="en-US" dirty="0"/>
            <a:t>Relationship Management</a:t>
          </a:r>
        </a:p>
      </dgm:t>
    </dgm:pt>
    <dgm:pt modelId="{70410138-ED52-4567-A629-5E37782DCD93}" type="parTrans" cxnId="{61CA8D78-E058-49DA-9BA2-9ED877D2931B}">
      <dgm:prSet/>
      <dgm:spPr/>
      <dgm:t>
        <a:bodyPr/>
        <a:lstStyle/>
        <a:p>
          <a:endParaRPr lang="en-US"/>
        </a:p>
      </dgm:t>
    </dgm:pt>
    <dgm:pt modelId="{86BAB51E-9F3A-47DC-91DE-BC00757C6ECF}" type="sibTrans" cxnId="{61CA8D78-E058-49DA-9BA2-9ED877D2931B}">
      <dgm:prSet/>
      <dgm:spPr/>
      <dgm:t>
        <a:bodyPr/>
        <a:lstStyle/>
        <a:p>
          <a:endParaRPr lang="en-US"/>
        </a:p>
      </dgm:t>
    </dgm:pt>
    <dgm:pt modelId="{2389CCD4-EA72-4F90-8F88-62C92846BB18}" type="pres">
      <dgm:prSet presAssocID="{CED21DF3-CA00-4958-8E10-DE257D2E8343}" presName="matrix" presStyleCnt="0">
        <dgm:presLayoutVars>
          <dgm:chMax val="1"/>
          <dgm:dir/>
          <dgm:resizeHandles val="exact"/>
        </dgm:presLayoutVars>
      </dgm:prSet>
      <dgm:spPr/>
      <dgm:t>
        <a:bodyPr/>
        <a:lstStyle/>
        <a:p>
          <a:endParaRPr lang="en-US"/>
        </a:p>
      </dgm:t>
    </dgm:pt>
    <dgm:pt modelId="{736212BF-E9F0-4186-8A6C-5215B67E7640}" type="pres">
      <dgm:prSet presAssocID="{CED21DF3-CA00-4958-8E10-DE257D2E8343}" presName="axisShape" presStyleLbl="bgShp" presStyleIdx="0" presStyleCnt="1"/>
      <dgm:spPr/>
    </dgm:pt>
    <dgm:pt modelId="{A07EDD42-F625-4DE1-B285-965DCAFC2EF1}" type="pres">
      <dgm:prSet presAssocID="{CED21DF3-CA00-4958-8E10-DE257D2E8343}" presName="rect1" presStyleLbl="node1" presStyleIdx="0" presStyleCnt="4">
        <dgm:presLayoutVars>
          <dgm:chMax val="0"/>
          <dgm:chPref val="0"/>
          <dgm:bulletEnabled val="1"/>
        </dgm:presLayoutVars>
      </dgm:prSet>
      <dgm:spPr/>
      <dgm:t>
        <a:bodyPr/>
        <a:lstStyle/>
        <a:p>
          <a:endParaRPr lang="en-US"/>
        </a:p>
      </dgm:t>
    </dgm:pt>
    <dgm:pt modelId="{E47B2172-5E44-4CDF-8703-6E47E6163F4F}" type="pres">
      <dgm:prSet presAssocID="{CED21DF3-CA00-4958-8E10-DE257D2E8343}" presName="rect2" presStyleLbl="node1" presStyleIdx="1" presStyleCnt="4">
        <dgm:presLayoutVars>
          <dgm:chMax val="0"/>
          <dgm:chPref val="0"/>
          <dgm:bulletEnabled val="1"/>
        </dgm:presLayoutVars>
      </dgm:prSet>
      <dgm:spPr/>
      <dgm:t>
        <a:bodyPr/>
        <a:lstStyle/>
        <a:p>
          <a:endParaRPr lang="en-US"/>
        </a:p>
      </dgm:t>
    </dgm:pt>
    <dgm:pt modelId="{4DD7E313-BEC0-4278-B305-2D61E9657892}" type="pres">
      <dgm:prSet presAssocID="{CED21DF3-CA00-4958-8E10-DE257D2E8343}" presName="rect3" presStyleLbl="node1" presStyleIdx="2" presStyleCnt="4">
        <dgm:presLayoutVars>
          <dgm:chMax val="0"/>
          <dgm:chPref val="0"/>
          <dgm:bulletEnabled val="1"/>
        </dgm:presLayoutVars>
      </dgm:prSet>
      <dgm:spPr/>
      <dgm:t>
        <a:bodyPr/>
        <a:lstStyle/>
        <a:p>
          <a:endParaRPr lang="en-US"/>
        </a:p>
      </dgm:t>
    </dgm:pt>
    <dgm:pt modelId="{691D9C56-DE51-43F5-9A79-E55ED6621000}" type="pres">
      <dgm:prSet presAssocID="{CED21DF3-CA00-4958-8E10-DE257D2E8343}" presName="rect4" presStyleLbl="node1" presStyleIdx="3" presStyleCnt="4">
        <dgm:presLayoutVars>
          <dgm:chMax val="0"/>
          <dgm:chPref val="0"/>
          <dgm:bulletEnabled val="1"/>
        </dgm:presLayoutVars>
      </dgm:prSet>
      <dgm:spPr/>
      <dgm:t>
        <a:bodyPr/>
        <a:lstStyle/>
        <a:p>
          <a:endParaRPr lang="en-US"/>
        </a:p>
      </dgm:t>
    </dgm:pt>
  </dgm:ptLst>
  <dgm:cxnLst>
    <dgm:cxn modelId="{D8D252B8-5B29-406C-8216-E56DB4917989}" type="presOf" srcId="{9ABA8965-C613-4C81-9148-571E6C83ADF5}" destId="{E47B2172-5E44-4CDF-8703-6E47E6163F4F}" srcOrd="0" destOrd="0" presId="urn:microsoft.com/office/officeart/2005/8/layout/matrix2"/>
    <dgm:cxn modelId="{0A025494-7749-4943-9450-7D4F74A60A38}" type="presOf" srcId="{78ED5EE2-682A-46DA-87AF-47CD0B96C01D}" destId="{A07EDD42-F625-4DE1-B285-965DCAFC2EF1}" srcOrd="0" destOrd="0" presId="urn:microsoft.com/office/officeart/2005/8/layout/matrix2"/>
    <dgm:cxn modelId="{9CD204F9-5B23-4542-A70E-95B1581AA6FF}" srcId="{CED21DF3-CA00-4958-8E10-DE257D2E8343}" destId="{78ED5EE2-682A-46DA-87AF-47CD0B96C01D}" srcOrd="0" destOrd="0" parTransId="{1595B6DC-13E5-4224-94FC-6A83096F9C2A}" sibTransId="{144B1BBC-8BFC-41C8-8EC9-BA1F296EDE03}"/>
    <dgm:cxn modelId="{6E2C7280-8C28-4425-BABB-4B0B0231BB3A}" type="presOf" srcId="{22B490E9-2B91-4DA1-90C6-FF3D946DE0AA}" destId="{691D9C56-DE51-43F5-9A79-E55ED6621000}" srcOrd="0" destOrd="0" presId="urn:microsoft.com/office/officeart/2005/8/layout/matrix2"/>
    <dgm:cxn modelId="{575BE5C1-B051-4DE0-9CC8-1809162C1EED}" type="presOf" srcId="{CED21DF3-CA00-4958-8E10-DE257D2E8343}" destId="{2389CCD4-EA72-4F90-8F88-62C92846BB18}" srcOrd="0" destOrd="0" presId="urn:microsoft.com/office/officeart/2005/8/layout/matrix2"/>
    <dgm:cxn modelId="{0B2A369B-79CE-47FC-A519-23455F7C12DE}" type="presOf" srcId="{1EED460B-0CA4-46B4-8E56-4F2CE300740B}" destId="{4DD7E313-BEC0-4278-B305-2D61E9657892}" srcOrd="0" destOrd="0" presId="urn:microsoft.com/office/officeart/2005/8/layout/matrix2"/>
    <dgm:cxn modelId="{61CA8D78-E058-49DA-9BA2-9ED877D2931B}" srcId="{CED21DF3-CA00-4958-8E10-DE257D2E8343}" destId="{22B490E9-2B91-4DA1-90C6-FF3D946DE0AA}" srcOrd="3" destOrd="0" parTransId="{70410138-ED52-4567-A629-5E37782DCD93}" sibTransId="{86BAB51E-9F3A-47DC-91DE-BC00757C6ECF}"/>
    <dgm:cxn modelId="{4E5C19EA-C78C-4CCF-AB3F-DDD508097128}" srcId="{CED21DF3-CA00-4958-8E10-DE257D2E8343}" destId="{1EED460B-0CA4-46B4-8E56-4F2CE300740B}" srcOrd="2" destOrd="0" parTransId="{B62983A6-1DE8-4867-AE3B-B400FD347D72}" sibTransId="{D338687B-CA6F-423F-83A8-E24607A531BB}"/>
    <dgm:cxn modelId="{8474F69B-3F64-4385-BB03-2393F05CB98D}" srcId="{CED21DF3-CA00-4958-8E10-DE257D2E8343}" destId="{9ABA8965-C613-4C81-9148-571E6C83ADF5}" srcOrd="1" destOrd="0" parTransId="{B8AD4C3A-83B2-4BBE-852B-F34C96035EC0}" sibTransId="{7E80BBC9-58BF-4D0A-889F-FAADA472F3AE}"/>
    <dgm:cxn modelId="{53011D50-045C-41C8-8EBF-69566530F6B3}" type="presParOf" srcId="{2389CCD4-EA72-4F90-8F88-62C92846BB18}" destId="{736212BF-E9F0-4186-8A6C-5215B67E7640}" srcOrd="0" destOrd="0" presId="urn:microsoft.com/office/officeart/2005/8/layout/matrix2"/>
    <dgm:cxn modelId="{2C537291-E1DF-45EB-8A95-07341E1B84D9}" type="presParOf" srcId="{2389CCD4-EA72-4F90-8F88-62C92846BB18}" destId="{A07EDD42-F625-4DE1-B285-965DCAFC2EF1}" srcOrd="1" destOrd="0" presId="urn:microsoft.com/office/officeart/2005/8/layout/matrix2"/>
    <dgm:cxn modelId="{FD495219-CEBF-4EAE-A7AB-F4A2E59FEE94}" type="presParOf" srcId="{2389CCD4-EA72-4F90-8F88-62C92846BB18}" destId="{E47B2172-5E44-4CDF-8703-6E47E6163F4F}" srcOrd="2" destOrd="0" presId="urn:microsoft.com/office/officeart/2005/8/layout/matrix2"/>
    <dgm:cxn modelId="{8E3C07FF-836C-4E59-87AD-F0B414D0DF8D}" type="presParOf" srcId="{2389CCD4-EA72-4F90-8F88-62C92846BB18}" destId="{4DD7E313-BEC0-4278-B305-2D61E9657892}" srcOrd="3" destOrd="0" presId="urn:microsoft.com/office/officeart/2005/8/layout/matrix2"/>
    <dgm:cxn modelId="{8201BF7C-3901-4C35-AA3C-085853D8E790}" type="presParOf" srcId="{2389CCD4-EA72-4F90-8F88-62C92846BB18}" destId="{691D9C56-DE51-43F5-9A79-E55ED6621000}"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212BF-E9F0-4186-8A6C-5215B67E7640}">
      <dsp:nvSpPr>
        <dsp:cNvPr id="0" name=""/>
        <dsp:cNvSpPr/>
      </dsp:nvSpPr>
      <dsp:spPr>
        <a:xfrm>
          <a:off x="791302" y="0"/>
          <a:ext cx="2880320" cy="288032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EDD42-F625-4DE1-B285-965DCAFC2EF1}">
      <dsp:nvSpPr>
        <dsp:cNvPr id="0" name=""/>
        <dsp:cNvSpPr/>
      </dsp:nvSpPr>
      <dsp:spPr>
        <a:xfrm>
          <a:off x="978523" y="187220"/>
          <a:ext cx="1152128" cy="1152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Self-awareness</a:t>
          </a:r>
        </a:p>
      </dsp:txBody>
      <dsp:txXfrm>
        <a:off x="1034765" y="243462"/>
        <a:ext cx="1039644" cy="1039644"/>
      </dsp:txXfrm>
    </dsp:sp>
    <dsp:sp modelId="{E47B2172-5E44-4CDF-8703-6E47E6163F4F}">
      <dsp:nvSpPr>
        <dsp:cNvPr id="0" name=""/>
        <dsp:cNvSpPr/>
      </dsp:nvSpPr>
      <dsp:spPr>
        <a:xfrm>
          <a:off x="2332273" y="187220"/>
          <a:ext cx="1152128" cy="1152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Self Management</a:t>
          </a:r>
        </a:p>
      </dsp:txBody>
      <dsp:txXfrm>
        <a:off x="2388515" y="243462"/>
        <a:ext cx="1039644" cy="1039644"/>
      </dsp:txXfrm>
    </dsp:sp>
    <dsp:sp modelId="{4DD7E313-BEC0-4278-B305-2D61E9657892}">
      <dsp:nvSpPr>
        <dsp:cNvPr id="0" name=""/>
        <dsp:cNvSpPr/>
      </dsp:nvSpPr>
      <dsp:spPr>
        <a:xfrm>
          <a:off x="978523" y="1540971"/>
          <a:ext cx="1152128" cy="1152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Social Awareness</a:t>
          </a:r>
        </a:p>
      </dsp:txBody>
      <dsp:txXfrm>
        <a:off x="1034765" y="1597213"/>
        <a:ext cx="1039644" cy="1039644"/>
      </dsp:txXfrm>
    </dsp:sp>
    <dsp:sp modelId="{691D9C56-DE51-43F5-9A79-E55ED6621000}">
      <dsp:nvSpPr>
        <dsp:cNvPr id="0" name=""/>
        <dsp:cNvSpPr/>
      </dsp:nvSpPr>
      <dsp:spPr>
        <a:xfrm>
          <a:off x="2332273" y="1540971"/>
          <a:ext cx="1152128" cy="1152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Relationship Management</a:t>
          </a:r>
        </a:p>
      </dsp:txBody>
      <dsp:txXfrm>
        <a:off x="2388515" y="1597213"/>
        <a:ext cx="1039644" cy="103964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87FC6-C162-4600-944A-0F806EC53317}" type="datetimeFigureOut">
              <a:rPr lang="ko-KR" altLang="en-US" smtClean="0"/>
              <a:t>2020-12-22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45B69-18E8-4114-9911-CDD699B4BB52}" type="slidenum">
              <a:rPr lang="ko-KR" altLang="en-US" smtClean="0"/>
              <a:t>‹#›</a:t>
            </a:fld>
            <a:endParaRPr lang="ko-KR" altLang="en-US"/>
          </a:p>
        </p:txBody>
      </p:sp>
    </p:spTree>
    <p:extLst>
      <p:ext uri="{BB962C8B-B14F-4D97-AF65-F5344CB8AC3E}">
        <p14:creationId xmlns:p14="http://schemas.microsoft.com/office/powerpoint/2010/main" val="27629041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140560-AD4F-437B-8826-60BD81A14FE3}" type="slidenum">
              <a:rPr kumimoji="0" lang="en-GB"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GB"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7938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552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1288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994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70F10B1-BE47-4D95-B23C-7CA8E7539A78}"/>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DE2CC595-F59C-499D-84A2-BAF211DB4A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SD</a:t>
            </a:r>
          </a:p>
        </p:txBody>
      </p:sp>
      <p:sp>
        <p:nvSpPr>
          <p:cNvPr id="73732" name="Slide Number Placeholder 3">
            <a:extLst>
              <a:ext uri="{FF2B5EF4-FFF2-40B4-BE49-F238E27FC236}">
                <a16:creationId xmlns:a16="http://schemas.microsoft.com/office/drawing/2014/main" id="{AD602CE2-8151-4865-8B57-EEC966D123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ED7E3A1-4557-45B0-9A3E-BD74C76ECC1B}" type="slidenum">
              <a:rPr kumimoji="0" lang="en-GB" altLang="en-US" sz="1200" b="0" i="0" u="none" strike="noStrike" kern="1200" cap="none" spc="0" normalizeH="0" baseline="0" noProof="0" smtClean="0">
                <a:ln>
                  <a:noFill/>
                </a:ln>
                <a:solidFill>
                  <a:srgbClr val="000000"/>
                </a:solidFill>
                <a:effectLst/>
                <a:uLnTx/>
                <a:uFillTx/>
                <a:latin typeface="Times" panose="02020603050405020304" pitchFamily="18" charset="0"/>
                <a:ea typeface="ＭＳ Ｐゴシック" panose="020B0600070205080204" pitchFamily="34" charset="-128"/>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GB" altLang="en-US" sz="1200" b="0" i="0" u="none" strike="noStrike" kern="1200" cap="none" spc="0" normalizeH="0" baseline="0" noProof="0">
              <a:ln>
                <a:noFill/>
              </a:ln>
              <a:solidFill>
                <a:srgbClr val="000000"/>
              </a:solidFill>
              <a:effectLst/>
              <a:uLnTx/>
              <a:uFillTx/>
              <a:latin typeface="Times"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059814C-C033-4C7D-856D-6011EECF6F92}"/>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53889A98-272E-4CFD-9484-E773848D71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a:extLst>
              <a:ext uri="{FF2B5EF4-FFF2-40B4-BE49-F238E27FC236}">
                <a16:creationId xmlns:a16="http://schemas.microsoft.com/office/drawing/2014/main" id="{A1C20934-7BF0-41C0-BDBD-947A8F380A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A3BE9B4-7D91-443C-A872-37E44C90A837}"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FD89F5F-236F-40D1-98BD-875EEDDEA9C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0BD60890-B2B5-4857-A16E-25F3CDD1C7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a:extLst>
              <a:ext uri="{FF2B5EF4-FFF2-40B4-BE49-F238E27FC236}">
                <a16:creationId xmlns:a16="http://schemas.microsoft.com/office/drawing/2014/main" id="{BB5DE4D2-3DD7-486E-A279-93C2C5BF55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42DB1B3-AE19-45FB-8B6E-64C77475D1FD}"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FD89F5F-236F-40D1-98BD-875EEDDEA9C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0BD60890-B2B5-4857-A16E-25F3CDD1C7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a:extLst>
              <a:ext uri="{FF2B5EF4-FFF2-40B4-BE49-F238E27FC236}">
                <a16:creationId xmlns:a16="http://schemas.microsoft.com/office/drawing/2014/main" id="{BB5DE4D2-3DD7-486E-A279-93C2C5BF55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42DB1B3-AE19-45FB-8B6E-64C77475D1FD}"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8038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C06D442C-27B9-4217-8276-D46AC5F74A56}"/>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357642D0-4232-4967-BF79-3B85B07A13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1329E13D-2869-4020-B928-A84B5DCDB7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DDF4D91-4848-4262-A4F0-9FFE88E2CF6C}"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5921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5714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BA72812-D5CE-4C61-B88E-3822E67586E6}"/>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DDCF0B6-C17B-4024-9106-FA98E3C1A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D0E8810-3937-40B6-8BCE-04A28B1611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411B56-592A-4F9E-86E1-DD4E97DD145B}"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67881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0405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987573"/>
            <a:ext cx="9144000" cy="504057"/>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2211710"/>
            <a:ext cx="9144000" cy="293179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637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895528"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08419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897690" y="3119977"/>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5690958"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664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Rectangle 3"/>
          <p:cNvSpPr/>
          <p:nvPr userDrawn="1"/>
        </p:nvSpPr>
        <p:spPr>
          <a:xfrm>
            <a:off x="0" y="411510"/>
            <a:ext cx="9144000" cy="432048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Picture Placeholder 2"/>
          <p:cNvSpPr>
            <a:spLocks noGrp="1"/>
          </p:cNvSpPr>
          <p:nvPr>
            <p:ph type="pic" idx="1" hasCustomPrompt="1"/>
          </p:nvPr>
        </p:nvSpPr>
        <p:spPr>
          <a:xfrm>
            <a:off x="2881908"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970140"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05837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102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51520" y="2293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3599552" y="18135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033632" y="33977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251520" y="18135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2033632" y="18129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3599552" y="2293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1767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5"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6407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43137"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2684935"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23187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362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565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55601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568600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3386602" y="1347614"/>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24427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54090"/>
            <a:ext cx="4850588" cy="2657820"/>
          </a:xfrm>
          <a:prstGeom prst="rect">
            <a:avLst/>
          </a:prstGeom>
        </p:spPr>
      </p:pic>
      <p:sp>
        <p:nvSpPr>
          <p:cNvPr id="5" name="Picture Placeholder 2"/>
          <p:cNvSpPr>
            <a:spLocks noGrp="1"/>
          </p:cNvSpPr>
          <p:nvPr>
            <p:ph type="pic" idx="1" hasCustomPrompt="1"/>
          </p:nvPr>
        </p:nvSpPr>
        <p:spPr>
          <a:xfrm>
            <a:off x="1032612" y="1452690"/>
            <a:ext cx="3280615" cy="21736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465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824461"/>
            <a:ext cx="9144000"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400525"/>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20559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723878"/>
            <a:ext cx="41764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179512" y="4299942"/>
            <a:ext cx="4176464"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F7F6398D-5650-4221-AB72-9671E4214DB9}"/>
              </a:ext>
            </a:extLst>
          </p:cNvPr>
          <p:cNvGrpSpPr>
            <a:grpSpLocks/>
          </p:cNvGrpSpPr>
          <p:nvPr/>
        </p:nvGrpSpPr>
        <p:grpSpPr bwMode="auto">
          <a:xfrm>
            <a:off x="0" y="-22622"/>
            <a:ext cx="9067800" cy="5167313"/>
            <a:chOff x="0" y="-30477"/>
            <a:chExt cx="9067800" cy="6889273"/>
          </a:xfrm>
        </p:grpSpPr>
        <p:cxnSp>
          <p:nvCxnSpPr>
            <p:cNvPr id="5" name="Straight Connector 4">
              <a:extLst>
                <a:ext uri="{FF2B5EF4-FFF2-40B4-BE49-F238E27FC236}">
                  <a16:creationId xmlns:a16="http://schemas.microsoft.com/office/drawing/2014/main" id="{86F710C6-2563-4A4E-91A0-63F89C62C5E6}"/>
                </a:ext>
              </a:extLst>
            </p:cNvPr>
            <p:cNvCxnSpPr/>
            <p:nvPr/>
          </p:nvCxnSpPr>
          <p:spPr>
            <a:xfrm rot="16200000" flipH="1">
              <a:off x="-1447562"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4648F4-15B1-4674-83E5-9FA22A5AD9C1}"/>
                </a:ext>
              </a:extLst>
            </p:cNvPr>
            <p:cNvCxnSpPr/>
            <p:nvPr/>
          </p:nvCxnSpPr>
          <p:spPr>
            <a:xfrm rot="16200000" flipH="1">
              <a:off x="-1638062"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C1A879-6BB0-4436-994A-7E359EA1DA49}"/>
                </a:ext>
              </a:extLst>
            </p:cNvPr>
            <p:cNvCxnSpPr/>
            <p:nvPr/>
          </p:nvCxnSpPr>
          <p:spPr>
            <a:xfrm rot="5400000">
              <a:off x="-1485662"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F42797-8FE6-44F2-BCE3-6401BD4AAB6D}"/>
                </a:ext>
              </a:extLst>
            </p:cNvPr>
            <p:cNvCxnSpPr/>
            <p:nvPr/>
          </p:nvCxnSpPr>
          <p:spPr>
            <a:xfrm rot="5400000">
              <a:off x="-3238262" y="3314146"/>
              <a:ext cx="6857524"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5736CB-41CC-4DE2-BABF-A42494AA9F88}"/>
                </a:ext>
              </a:extLst>
            </p:cNvPr>
            <p:cNvCxnSpPr/>
            <p:nvPr/>
          </p:nvCxnSpPr>
          <p:spPr>
            <a:xfrm rot="16200000" flipH="1">
              <a:off x="-3314462" y="3314146"/>
              <a:ext cx="68575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EA8967-1B03-43C9-8001-255326BA83D0}"/>
                </a:ext>
              </a:extLst>
            </p:cNvPr>
            <p:cNvCxnSpPr/>
            <p:nvPr/>
          </p:nvCxnSpPr>
          <p:spPr>
            <a:xfrm rot="16200000" flipH="1">
              <a:off x="-1371362" y="2971246"/>
              <a:ext cx="6857524"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B2A962-78FD-4BF9-AF47-5A8AF8986B39}"/>
                </a:ext>
              </a:extLst>
            </p:cNvPr>
            <p:cNvCxnSpPr/>
            <p:nvPr/>
          </p:nvCxnSpPr>
          <p:spPr>
            <a:xfrm rot="16200000" flipH="1">
              <a:off x="-2819162" y="3199846"/>
              <a:ext cx="6857524"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4D2C34-57ED-490D-AA68-FB2AD35FB13B}"/>
                </a:ext>
              </a:extLst>
            </p:cNvPr>
            <p:cNvCxnSpPr/>
            <p:nvPr/>
          </p:nvCxnSpPr>
          <p:spPr>
            <a:xfrm rot="5400000">
              <a:off x="-2704862" y="3237946"/>
              <a:ext cx="6857524"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1E38CE-084A-4B03-8744-B37C4F057BC5}"/>
                </a:ext>
              </a:extLst>
            </p:cNvPr>
            <p:cNvCxnSpPr/>
            <p:nvPr/>
          </p:nvCxnSpPr>
          <p:spPr>
            <a:xfrm rot="16200000" flipH="1">
              <a:off x="-2133362" y="3199846"/>
              <a:ext cx="6857524"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68F7C1-0997-449A-9DD7-618CEA92C680}"/>
                </a:ext>
              </a:extLst>
            </p:cNvPr>
            <p:cNvCxnSpPr/>
            <p:nvPr/>
          </p:nvCxnSpPr>
          <p:spPr>
            <a:xfrm rot="16200000" flipH="1">
              <a:off x="-3123962" y="3276046"/>
              <a:ext cx="6857524"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9FC5AA-58BF-409E-9BDA-500A8B0EF032}"/>
                </a:ext>
              </a:extLst>
            </p:cNvPr>
            <p:cNvCxnSpPr/>
            <p:nvPr/>
          </p:nvCxnSpPr>
          <p:spPr>
            <a:xfrm rot="16200000" flipH="1">
              <a:off x="-1828562"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ADB16-D30B-4E80-B46B-2785FBE11B14}"/>
                </a:ext>
              </a:extLst>
            </p:cNvPr>
            <p:cNvCxnSpPr/>
            <p:nvPr/>
          </p:nvCxnSpPr>
          <p:spPr>
            <a:xfrm rot="16200000" flipH="1">
              <a:off x="-2819162"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B3076C-417A-4844-AAEB-2C18EE7D3D07}"/>
                </a:ext>
              </a:extLst>
            </p:cNvPr>
            <p:cNvCxnSpPr/>
            <p:nvPr/>
          </p:nvCxnSpPr>
          <p:spPr>
            <a:xfrm rot="16200000" flipH="1">
              <a:off x="-2438162" y="3123646"/>
              <a:ext cx="6857524"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6FDF00-15A3-48AB-A264-FC4E20B28F00}"/>
                </a:ext>
              </a:extLst>
            </p:cNvPr>
            <p:cNvCxnSpPr/>
            <p:nvPr/>
          </p:nvCxnSpPr>
          <p:spPr>
            <a:xfrm rot="5400000">
              <a:off x="-1731724" y="2722008"/>
              <a:ext cx="6857524" cy="1412875"/>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36B5AA-EDD8-4424-AB5E-B67EB544E086}"/>
                </a:ext>
              </a:extLst>
            </p:cNvPr>
            <p:cNvCxnSpPr/>
            <p:nvPr/>
          </p:nvCxnSpPr>
          <p:spPr>
            <a:xfrm rot="5400000">
              <a:off x="-1141968" y="3276840"/>
              <a:ext cx="6857524"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E9296-990D-4FEE-B557-9CE5FC74C16A}"/>
                </a:ext>
              </a:extLst>
            </p:cNvPr>
            <p:cNvCxnSpPr/>
            <p:nvPr/>
          </p:nvCxnSpPr>
          <p:spPr>
            <a:xfrm rot="5400000">
              <a:off x="-914162" y="3276046"/>
              <a:ext cx="6857524"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D767A1-1C2C-4FF2-AA07-07DED5CDE730}"/>
                </a:ext>
              </a:extLst>
            </p:cNvPr>
            <p:cNvCxnSpPr/>
            <p:nvPr/>
          </p:nvCxnSpPr>
          <p:spPr>
            <a:xfrm rot="5400000">
              <a:off x="-1855549" y="3226833"/>
              <a:ext cx="6857524"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3F09DF-E93D-449C-BB89-4C4B431583AA}"/>
                </a:ext>
              </a:extLst>
            </p:cNvPr>
            <p:cNvCxnSpPr/>
            <p:nvPr/>
          </p:nvCxnSpPr>
          <p:spPr>
            <a:xfrm rot="16200000" flipH="1">
              <a:off x="-2642949" y="3252233"/>
              <a:ext cx="6857524"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71C9D4-2913-4E00-BED7-59D4E9E0B782}"/>
                </a:ext>
              </a:extLst>
            </p:cNvPr>
            <p:cNvCxnSpPr/>
            <p:nvPr/>
          </p:nvCxnSpPr>
          <p:spPr>
            <a:xfrm rot="16200000" flipH="1">
              <a:off x="-1953974" y="3325258"/>
              <a:ext cx="6857524" cy="206375"/>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D524ED7-64AA-4B67-B3E9-43661F84B22D}"/>
                </a:ext>
              </a:extLst>
            </p:cNvPr>
            <p:cNvCxnSpPr/>
            <p:nvPr/>
          </p:nvCxnSpPr>
          <p:spPr>
            <a:xfrm rot="16200000" flipH="1">
              <a:off x="-2361962"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5AEFE0-683A-4409-8615-4BDBAC5622CB}"/>
                </a:ext>
              </a:extLst>
            </p:cNvPr>
            <p:cNvCxnSpPr/>
            <p:nvPr/>
          </p:nvCxnSpPr>
          <p:spPr>
            <a:xfrm rot="16200000" flipH="1">
              <a:off x="-2133362"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62E5B48-F3CB-4562-826E-C10890342E9C}"/>
                </a:ext>
              </a:extLst>
            </p:cNvPr>
            <p:cNvCxnSpPr/>
            <p:nvPr/>
          </p:nvCxnSpPr>
          <p:spPr>
            <a:xfrm rot="16200000" flipH="1">
              <a:off x="10670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DBFE23-BB5E-4010-B0AD-B9F4C6B78A5D}"/>
                </a:ext>
              </a:extLst>
            </p:cNvPr>
            <p:cNvCxnSpPr/>
            <p:nvPr/>
          </p:nvCxnSpPr>
          <p:spPr>
            <a:xfrm rot="16200000" flipH="1">
              <a:off x="876538"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5D8A06-BDA9-4FF0-9089-C98B4D416D26}"/>
                </a:ext>
              </a:extLst>
            </p:cNvPr>
            <p:cNvCxnSpPr/>
            <p:nvPr/>
          </p:nvCxnSpPr>
          <p:spPr>
            <a:xfrm rot="5400000">
              <a:off x="1028938" y="3237946"/>
              <a:ext cx="6857524"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ED6819-4172-4CA5-9F82-56AA2FA7709B}"/>
                </a:ext>
              </a:extLst>
            </p:cNvPr>
            <p:cNvCxnSpPr/>
            <p:nvPr/>
          </p:nvCxnSpPr>
          <p:spPr>
            <a:xfrm rot="5400000">
              <a:off x="-723662" y="3314146"/>
              <a:ext cx="6857524"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4A1D9C-DBD6-4E06-A69D-17C4D837C19D}"/>
                </a:ext>
              </a:extLst>
            </p:cNvPr>
            <p:cNvCxnSpPr/>
            <p:nvPr/>
          </p:nvCxnSpPr>
          <p:spPr>
            <a:xfrm rot="16200000" flipH="1">
              <a:off x="-799862" y="3314146"/>
              <a:ext cx="68575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2F464F2-A69C-4002-A0B2-A714F4D65567}"/>
                </a:ext>
              </a:extLst>
            </p:cNvPr>
            <p:cNvCxnSpPr/>
            <p:nvPr/>
          </p:nvCxnSpPr>
          <p:spPr>
            <a:xfrm rot="5400000">
              <a:off x="-152161" y="3428446"/>
              <a:ext cx="6857524" cy="3175"/>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273C11-1534-40DB-B62F-099ED813F6A8}"/>
                </a:ext>
              </a:extLst>
            </p:cNvPr>
            <p:cNvCxnSpPr/>
            <p:nvPr/>
          </p:nvCxnSpPr>
          <p:spPr>
            <a:xfrm rot="16200000" flipH="1">
              <a:off x="-304562" y="3199846"/>
              <a:ext cx="6857524"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901DC6-13DE-431F-9289-8078907DE7A1}"/>
                </a:ext>
              </a:extLst>
            </p:cNvPr>
            <p:cNvCxnSpPr/>
            <p:nvPr/>
          </p:nvCxnSpPr>
          <p:spPr>
            <a:xfrm rot="5400000">
              <a:off x="-190262" y="3237946"/>
              <a:ext cx="6857524"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296741-8F0C-4D93-8BF6-71CF3DA9ED4E}"/>
                </a:ext>
              </a:extLst>
            </p:cNvPr>
            <p:cNvCxnSpPr/>
            <p:nvPr/>
          </p:nvCxnSpPr>
          <p:spPr>
            <a:xfrm rot="16200000" flipH="1">
              <a:off x="381238" y="3199846"/>
              <a:ext cx="6857524"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B43B86-8946-434A-AED4-234885CA7A4E}"/>
                </a:ext>
              </a:extLst>
            </p:cNvPr>
            <p:cNvCxnSpPr/>
            <p:nvPr/>
          </p:nvCxnSpPr>
          <p:spPr>
            <a:xfrm rot="16200000" flipH="1">
              <a:off x="-609362" y="3276046"/>
              <a:ext cx="6857524"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B4786D-62F7-4E11-A3C0-EB5DE2E50541}"/>
                </a:ext>
              </a:extLst>
            </p:cNvPr>
            <p:cNvCxnSpPr/>
            <p:nvPr/>
          </p:nvCxnSpPr>
          <p:spPr>
            <a:xfrm rot="16200000" flipH="1">
              <a:off x="686038" y="3352246"/>
              <a:ext cx="6857524"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870179-C4B4-4493-B227-C5A05362A2DA}"/>
                </a:ext>
              </a:extLst>
            </p:cNvPr>
            <p:cNvCxnSpPr/>
            <p:nvPr/>
          </p:nvCxnSpPr>
          <p:spPr>
            <a:xfrm rot="16200000" flipH="1">
              <a:off x="-304562"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478202D-4D12-4A66-A7B6-4175CE0D3052}"/>
                </a:ext>
              </a:extLst>
            </p:cNvPr>
            <p:cNvCxnSpPr/>
            <p:nvPr/>
          </p:nvCxnSpPr>
          <p:spPr>
            <a:xfrm rot="5400000">
              <a:off x="-1028462" y="3314146"/>
              <a:ext cx="6857524"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265F2C-3ED8-4CDF-BAD9-2D99A62CBB9A}"/>
                </a:ext>
              </a:extLst>
            </p:cNvPr>
            <p:cNvCxnSpPr/>
            <p:nvPr/>
          </p:nvCxnSpPr>
          <p:spPr>
            <a:xfrm rot="5400000">
              <a:off x="782876" y="2722008"/>
              <a:ext cx="6857524" cy="1412875"/>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05E783-8A5C-476D-A4E1-1277CD802BD2}"/>
                </a:ext>
              </a:extLst>
            </p:cNvPr>
            <p:cNvCxnSpPr/>
            <p:nvPr/>
          </p:nvCxnSpPr>
          <p:spPr>
            <a:xfrm rot="5400000">
              <a:off x="1372632" y="3276840"/>
              <a:ext cx="6857524"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668C30-20A0-46CD-AAD2-89ADEAA679EF}"/>
                </a:ext>
              </a:extLst>
            </p:cNvPr>
            <p:cNvCxnSpPr/>
            <p:nvPr/>
          </p:nvCxnSpPr>
          <p:spPr>
            <a:xfrm rot="5400000">
              <a:off x="16004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C2FBDD-425F-4B45-9C94-13CADFA982D6}"/>
                </a:ext>
              </a:extLst>
            </p:cNvPr>
            <p:cNvCxnSpPr/>
            <p:nvPr/>
          </p:nvCxnSpPr>
          <p:spPr>
            <a:xfrm rot="5400000">
              <a:off x="659051" y="3226833"/>
              <a:ext cx="6857524"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A64F5E-710F-4958-B18B-2D3A330E67EB}"/>
                </a:ext>
              </a:extLst>
            </p:cNvPr>
            <p:cNvCxnSpPr/>
            <p:nvPr/>
          </p:nvCxnSpPr>
          <p:spPr>
            <a:xfrm rot="16200000" flipH="1">
              <a:off x="-128349" y="3252233"/>
              <a:ext cx="6857524"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21CF76-15C0-47E5-84CA-0EB31FE58EAD}"/>
                </a:ext>
              </a:extLst>
            </p:cNvPr>
            <p:cNvCxnSpPr/>
            <p:nvPr/>
          </p:nvCxnSpPr>
          <p:spPr>
            <a:xfrm rot="16200000" flipH="1">
              <a:off x="560626" y="3325258"/>
              <a:ext cx="6857524"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B9A5DEA-D33E-41E2-A67D-CC1DD7E06761}"/>
                </a:ext>
              </a:extLst>
            </p:cNvPr>
            <p:cNvCxnSpPr/>
            <p:nvPr/>
          </p:nvCxnSpPr>
          <p:spPr>
            <a:xfrm rot="16200000" flipH="1">
              <a:off x="1526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6A3C58-0498-4E00-A3A8-41F1FB0AEDE3}"/>
                </a:ext>
              </a:extLst>
            </p:cNvPr>
            <p:cNvCxnSpPr/>
            <p:nvPr/>
          </p:nvCxnSpPr>
          <p:spPr>
            <a:xfrm rot="16200000" flipH="1">
              <a:off x="381238"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9A66841-B725-43A6-9995-91F8396CEC1A}"/>
                </a:ext>
              </a:extLst>
            </p:cNvPr>
            <p:cNvCxnSpPr/>
            <p:nvPr/>
          </p:nvCxnSpPr>
          <p:spPr>
            <a:xfrm rot="16200000" flipH="1">
              <a:off x="2743438" y="3352246"/>
              <a:ext cx="6857524"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FE04D7-EF98-496E-86D1-BA34E014A4EB}"/>
                </a:ext>
              </a:extLst>
            </p:cNvPr>
            <p:cNvCxnSpPr/>
            <p:nvPr/>
          </p:nvCxnSpPr>
          <p:spPr>
            <a:xfrm rot="16200000" flipH="1">
              <a:off x="2095738"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7E91339-2F24-4712-A790-155C36B32675}"/>
                </a:ext>
              </a:extLst>
            </p:cNvPr>
            <p:cNvCxnSpPr/>
            <p:nvPr/>
          </p:nvCxnSpPr>
          <p:spPr>
            <a:xfrm rot="5400000">
              <a:off x="2705338"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3CDFB2-24F0-4C29-B6DF-2DA89B5CACE2}"/>
                </a:ext>
              </a:extLst>
            </p:cNvPr>
            <p:cNvCxnSpPr/>
            <p:nvPr/>
          </p:nvCxnSpPr>
          <p:spPr>
            <a:xfrm rot="5400000">
              <a:off x="1829038" y="3276046"/>
              <a:ext cx="6857524"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86D494F-9E53-42D8-A37B-FADF82FF8007}"/>
                </a:ext>
              </a:extLst>
            </p:cNvPr>
            <p:cNvCxnSpPr/>
            <p:nvPr/>
          </p:nvCxnSpPr>
          <p:spPr>
            <a:xfrm rot="16200000" flipH="1">
              <a:off x="1067038" y="3199846"/>
              <a:ext cx="6857524"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31AD82-93C5-44BC-ADEA-2EE14140BE28}"/>
                </a:ext>
              </a:extLst>
            </p:cNvPr>
            <p:cNvCxnSpPr/>
            <p:nvPr/>
          </p:nvCxnSpPr>
          <p:spPr>
            <a:xfrm rot="16200000" flipH="1">
              <a:off x="23624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612F1F-088F-43DF-8F4F-ADF438B822E0}"/>
                </a:ext>
              </a:extLst>
            </p:cNvPr>
            <p:cNvCxnSpPr/>
            <p:nvPr/>
          </p:nvCxnSpPr>
          <p:spPr>
            <a:xfrm rot="5400000">
              <a:off x="2646601" y="2722008"/>
              <a:ext cx="6857524" cy="1412875"/>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683DF2-893F-4696-800D-44D457AE8970}"/>
                </a:ext>
              </a:extLst>
            </p:cNvPr>
            <p:cNvCxnSpPr/>
            <p:nvPr/>
          </p:nvCxnSpPr>
          <p:spPr>
            <a:xfrm rot="5400000">
              <a:off x="3049032" y="3276840"/>
              <a:ext cx="6857524"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A18DC3B-64CF-4281-ACC6-3FEA7AA28C98}"/>
                </a:ext>
              </a:extLst>
            </p:cNvPr>
            <p:cNvCxnSpPr/>
            <p:nvPr/>
          </p:nvCxnSpPr>
          <p:spPr>
            <a:xfrm rot="5400000">
              <a:off x="2895838" y="3276046"/>
              <a:ext cx="6857524"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F11040E-6CEE-4FCF-906E-083162309B34}"/>
                </a:ext>
              </a:extLst>
            </p:cNvPr>
            <p:cNvCxnSpPr/>
            <p:nvPr/>
          </p:nvCxnSpPr>
          <p:spPr>
            <a:xfrm rot="5400000">
              <a:off x="2389426" y="3226833"/>
              <a:ext cx="6857524"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A634251-2B75-4CB9-923B-7A08F29B5053}"/>
                </a:ext>
              </a:extLst>
            </p:cNvPr>
            <p:cNvCxnSpPr/>
            <p:nvPr/>
          </p:nvCxnSpPr>
          <p:spPr>
            <a:xfrm rot="16200000" flipH="1">
              <a:off x="2237026" y="3325258"/>
              <a:ext cx="6857524"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0B91C9-B5F9-431A-831A-101BE4FB28AA}"/>
                </a:ext>
              </a:extLst>
            </p:cNvPr>
            <p:cNvCxnSpPr/>
            <p:nvPr/>
          </p:nvCxnSpPr>
          <p:spPr>
            <a:xfrm rot="16200000" flipH="1">
              <a:off x="17528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EB9966-6825-404A-882A-5EE4D26C6AB2}"/>
                </a:ext>
              </a:extLst>
            </p:cNvPr>
            <p:cNvCxnSpPr/>
            <p:nvPr/>
          </p:nvCxnSpPr>
          <p:spPr>
            <a:xfrm rot="16200000" flipH="1">
              <a:off x="1981438"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E564BA-C1AA-4F52-AB7A-A1E52702CDA1}"/>
                </a:ext>
              </a:extLst>
            </p:cNvPr>
            <p:cNvCxnSpPr/>
            <p:nvPr/>
          </p:nvCxnSpPr>
          <p:spPr>
            <a:xfrm rot="5400000">
              <a:off x="3467338" y="3314146"/>
              <a:ext cx="6857524"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D41D48-8B94-49EF-86F4-C2A805A566CB}"/>
                </a:ext>
              </a:extLst>
            </p:cNvPr>
            <p:cNvCxnSpPr/>
            <p:nvPr/>
          </p:nvCxnSpPr>
          <p:spPr>
            <a:xfrm rot="16200000" flipH="1">
              <a:off x="3467338" y="3314146"/>
              <a:ext cx="68575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BC7FDB-21EC-4FF5-8FC0-8D89E5AE8DE1}"/>
                </a:ext>
              </a:extLst>
            </p:cNvPr>
            <p:cNvCxnSpPr/>
            <p:nvPr/>
          </p:nvCxnSpPr>
          <p:spPr>
            <a:xfrm rot="5400000">
              <a:off x="4038839" y="3428446"/>
              <a:ext cx="6857524" cy="3175"/>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27BC2E0-496B-4973-AFFD-85D7304CD582}"/>
                </a:ext>
              </a:extLst>
            </p:cNvPr>
            <p:cNvCxnSpPr/>
            <p:nvPr/>
          </p:nvCxnSpPr>
          <p:spPr>
            <a:xfrm rot="16200000" flipH="1">
              <a:off x="3886438" y="3199846"/>
              <a:ext cx="6857524"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EED6E0-24AF-4FB6-A1B7-AB1AA89A3FC3}"/>
                </a:ext>
              </a:extLst>
            </p:cNvPr>
            <p:cNvCxnSpPr/>
            <p:nvPr/>
          </p:nvCxnSpPr>
          <p:spPr>
            <a:xfrm rot="5400000">
              <a:off x="4000738" y="3237946"/>
              <a:ext cx="6857524"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2F60CAF-3342-48F3-B34F-89335268A545}"/>
                </a:ext>
              </a:extLst>
            </p:cNvPr>
            <p:cNvCxnSpPr/>
            <p:nvPr/>
          </p:nvCxnSpPr>
          <p:spPr>
            <a:xfrm rot="16200000" flipH="1">
              <a:off x="4572238" y="3199846"/>
              <a:ext cx="6857524"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684C3B8-998B-4996-B229-4884CF77551E}"/>
                </a:ext>
              </a:extLst>
            </p:cNvPr>
            <p:cNvCxnSpPr/>
            <p:nvPr/>
          </p:nvCxnSpPr>
          <p:spPr>
            <a:xfrm rot="16200000" flipH="1">
              <a:off x="3734038"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6E504A-C183-49E7-B6A0-B2B9568BF48D}"/>
                </a:ext>
              </a:extLst>
            </p:cNvPr>
            <p:cNvCxnSpPr/>
            <p:nvPr/>
          </p:nvCxnSpPr>
          <p:spPr>
            <a:xfrm rot="5400000">
              <a:off x="3619738" y="3314146"/>
              <a:ext cx="6857524"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830168E-32D2-494A-A16E-320F2A4465F5}"/>
                </a:ext>
              </a:extLst>
            </p:cNvPr>
            <p:cNvCxnSpPr/>
            <p:nvPr/>
          </p:nvCxnSpPr>
          <p:spPr>
            <a:xfrm rot="16200000" flipH="1">
              <a:off x="4215051" y="3252233"/>
              <a:ext cx="6857524"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5B4CA78-EA06-48CE-BE29-78C80ADEBE4D}"/>
                </a:ext>
              </a:extLst>
            </p:cNvPr>
            <p:cNvCxnSpPr/>
            <p:nvPr/>
          </p:nvCxnSpPr>
          <p:spPr>
            <a:xfrm rot="16200000" flipH="1">
              <a:off x="4751626" y="3325258"/>
              <a:ext cx="6857524"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6B0974-739A-44CE-A83B-9700E2784318}"/>
                </a:ext>
              </a:extLst>
            </p:cNvPr>
            <p:cNvCxnSpPr/>
            <p:nvPr/>
          </p:nvCxnSpPr>
          <p:spPr>
            <a:xfrm rot="16200000" flipH="1">
              <a:off x="43436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415D54-8761-4947-B1D4-A079D34D7F73}"/>
                </a:ext>
              </a:extLst>
            </p:cNvPr>
            <p:cNvCxnSpPr/>
            <p:nvPr/>
          </p:nvCxnSpPr>
          <p:spPr>
            <a:xfrm rot="16200000" flipH="1">
              <a:off x="4572238" y="3352246"/>
              <a:ext cx="6857524"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066AFB-6DFB-4A40-B2E6-D5D79A877478}"/>
                </a:ext>
              </a:extLst>
            </p:cNvPr>
            <p:cNvCxnSpPr/>
            <p:nvPr/>
          </p:nvCxnSpPr>
          <p:spPr>
            <a:xfrm rot="16200000" flipH="1">
              <a:off x="52580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FEF8A4-D507-43BA-BE16-26AA13977AFE}"/>
                </a:ext>
              </a:extLst>
            </p:cNvPr>
            <p:cNvCxnSpPr/>
            <p:nvPr/>
          </p:nvCxnSpPr>
          <p:spPr>
            <a:xfrm rot="16200000" flipH="1">
              <a:off x="5067538"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3B6E1E-DDB1-42C4-B1F0-0DDA7D800220}"/>
                </a:ext>
              </a:extLst>
            </p:cNvPr>
            <p:cNvCxnSpPr/>
            <p:nvPr/>
          </p:nvCxnSpPr>
          <p:spPr>
            <a:xfrm rot="5400000">
              <a:off x="5219938" y="3237946"/>
              <a:ext cx="6857524"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F20596-C424-44BF-9D3B-DFA5C49ED7E1}"/>
                </a:ext>
              </a:extLst>
            </p:cNvPr>
            <p:cNvCxnSpPr/>
            <p:nvPr/>
          </p:nvCxnSpPr>
          <p:spPr>
            <a:xfrm rot="16200000" flipH="1">
              <a:off x="4877038" y="3352246"/>
              <a:ext cx="685752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A12F5D-08B9-4271-ABE3-DD67FCF87579}"/>
                </a:ext>
              </a:extLst>
            </p:cNvPr>
            <p:cNvCxnSpPr/>
            <p:nvPr/>
          </p:nvCxnSpPr>
          <p:spPr>
            <a:xfrm rot="5400000">
              <a:off x="5528707" y="3318116"/>
              <a:ext cx="6887685" cy="1905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D7019C-0CFE-4277-B47B-39BCA962948A}"/>
                </a:ext>
              </a:extLst>
            </p:cNvPr>
            <p:cNvCxnSpPr/>
            <p:nvPr/>
          </p:nvCxnSpPr>
          <p:spPr>
            <a:xfrm rot="5400000">
              <a:off x="4850051" y="3226833"/>
              <a:ext cx="6857524" cy="403225"/>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8F7164-7F15-419B-90B2-B72608AB781F}"/>
                </a:ext>
              </a:extLst>
            </p:cNvPr>
            <p:cNvCxnSpPr/>
            <p:nvPr/>
          </p:nvCxnSpPr>
          <p:spPr>
            <a:xfrm rot="16200000" flipH="1">
              <a:off x="4751626" y="3325258"/>
              <a:ext cx="6857524"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565536-5BA2-484A-A7E9-C1E2891885F0}"/>
                </a:ext>
              </a:extLst>
            </p:cNvPr>
            <p:cNvCxnSpPr/>
            <p:nvPr/>
          </p:nvCxnSpPr>
          <p:spPr>
            <a:xfrm rot="5400000">
              <a:off x="5562839" y="3428446"/>
              <a:ext cx="6857524" cy="31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20F71-7392-4D7C-AAC7-9DD2FFF8F77E}"/>
                </a:ext>
              </a:extLst>
            </p:cNvPr>
            <p:cNvCxnSpPr/>
            <p:nvPr/>
          </p:nvCxnSpPr>
          <p:spPr>
            <a:xfrm rot="5400000">
              <a:off x="2552938" y="3390346"/>
              <a:ext cx="6857524"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C689414-4818-4D72-9755-DCB6A650C5D9}"/>
                </a:ext>
              </a:extLst>
            </p:cNvPr>
            <p:cNvCxnSpPr/>
            <p:nvPr/>
          </p:nvCxnSpPr>
          <p:spPr>
            <a:xfrm rot="16200000" flipH="1">
              <a:off x="3048238" y="3352246"/>
              <a:ext cx="6857524"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DA9FCC1-160D-4E70-8C52-687B8E5522E4}"/>
                </a:ext>
              </a:extLst>
            </p:cNvPr>
            <p:cNvCxnSpPr/>
            <p:nvPr/>
          </p:nvCxnSpPr>
          <p:spPr>
            <a:xfrm rot="16200000" flipH="1">
              <a:off x="3238738" y="3237946"/>
              <a:ext cx="6857524"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2938BC7-BBF8-4323-BD59-2FE55B6AC8CA}"/>
                </a:ext>
              </a:extLst>
            </p:cNvPr>
            <p:cNvCxnSpPr/>
            <p:nvPr/>
          </p:nvCxnSpPr>
          <p:spPr>
            <a:xfrm rot="5400000">
              <a:off x="2133838" y="3276046"/>
              <a:ext cx="6857524"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A7A6A11-E5A8-45B7-84A7-B29FF0281FFA}"/>
                </a:ext>
              </a:extLst>
            </p:cNvPr>
            <p:cNvCxnSpPr/>
            <p:nvPr/>
          </p:nvCxnSpPr>
          <p:spPr>
            <a:xfrm rot="16200000" flipH="1">
              <a:off x="3148251" y="3252233"/>
              <a:ext cx="6857524"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49CA85C-6D2B-4C4F-9AC8-D6DE30C57B67}"/>
                </a:ext>
              </a:extLst>
            </p:cNvPr>
            <p:cNvCxnSpPr/>
            <p:nvPr/>
          </p:nvCxnSpPr>
          <p:spPr>
            <a:xfrm rot="5400000">
              <a:off x="3772138" y="3237946"/>
              <a:ext cx="685752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C9734A-C89A-483C-9A11-D7E288EF2965}"/>
                </a:ext>
              </a:extLst>
            </p:cNvPr>
            <p:cNvCxnSpPr/>
            <p:nvPr/>
          </p:nvCxnSpPr>
          <p:spPr>
            <a:xfrm rot="5400000">
              <a:off x="4229338" y="2933146"/>
              <a:ext cx="6857524"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78FF2BC-CE0F-4560-AFE0-B9764ADA1A7E}"/>
                </a:ext>
              </a:extLst>
            </p:cNvPr>
            <p:cNvCxnSpPr/>
            <p:nvPr/>
          </p:nvCxnSpPr>
          <p:spPr>
            <a:xfrm rot="16200000" flipH="1">
              <a:off x="1371044" y="3200640"/>
              <a:ext cx="6859112"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1C866A0E-3E0A-404C-8E48-84A3593A75C9}"/>
              </a:ext>
            </a:extLst>
          </p:cNvPr>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endParaRPr>
          </a:p>
        </p:txBody>
      </p:sp>
      <p:grpSp>
        <p:nvGrpSpPr>
          <p:cNvPr id="89" name="Group 92">
            <a:extLst>
              <a:ext uri="{FF2B5EF4-FFF2-40B4-BE49-F238E27FC236}">
                <a16:creationId xmlns:a16="http://schemas.microsoft.com/office/drawing/2014/main" id="{D3AA8E40-DD57-4991-A418-38ACA28D181B}"/>
              </a:ext>
            </a:extLst>
          </p:cNvPr>
          <p:cNvGrpSpPr>
            <a:grpSpLocks/>
          </p:cNvGrpSpPr>
          <p:nvPr/>
        </p:nvGrpSpPr>
        <p:grpSpPr bwMode="auto">
          <a:xfrm>
            <a:off x="0" y="1543050"/>
            <a:ext cx="4802188" cy="2115741"/>
            <a:chOff x="0" y="2057400"/>
            <a:chExt cx="4801394" cy="2820988"/>
          </a:xfrm>
        </p:grpSpPr>
        <p:cxnSp>
          <p:nvCxnSpPr>
            <p:cNvPr id="90" name="Straight Connector 89">
              <a:extLst>
                <a:ext uri="{FF2B5EF4-FFF2-40B4-BE49-F238E27FC236}">
                  <a16:creationId xmlns:a16="http://schemas.microsoft.com/office/drawing/2014/main" id="{E1D23229-ED0B-4042-9FB9-CD985C808BBB}"/>
                </a:ext>
              </a:extLst>
            </p:cNvPr>
            <p:cNvCxnSpPr/>
            <p:nvPr/>
          </p:nvCxnSpPr>
          <p:spPr>
            <a:xfrm>
              <a:off x="0" y="2057400"/>
              <a:ext cx="4799806"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F7D79D9-6236-4BF6-A544-029377ABAA8E}"/>
                </a:ext>
              </a:extLst>
            </p:cNvPr>
            <p:cNvCxnSpPr/>
            <p:nvPr/>
          </p:nvCxnSpPr>
          <p:spPr>
            <a:xfrm>
              <a:off x="0" y="4876800"/>
              <a:ext cx="4799806"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A75D84C-0179-42EF-AD73-1B17E9939F3D}"/>
                </a:ext>
              </a:extLst>
            </p:cNvPr>
            <p:cNvCxnSpPr/>
            <p:nvPr/>
          </p:nvCxnSpPr>
          <p:spPr>
            <a:xfrm rot="5400000">
              <a:off x="3391694" y="3467100"/>
              <a:ext cx="2817812"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28"/>
            <a:ext cx="4419600" cy="1200245"/>
          </a:xfrm>
        </p:spPr>
        <p:txBody>
          <a:bodyPr/>
          <a:lstStyle>
            <a:lvl1pPr algn="l">
              <a:defRPr sz="2700" b="1" cap="none" spc="3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165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93" name="Date Placeholder 3">
            <a:extLst>
              <a:ext uri="{FF2B5EF4-FFF2-40B4-BE49-F238E27FC236}">
                <a16:creationId xmlns:a16="http://schemas.microsoft.com/office/drawing/2014/main" id="{41292EE9-E2A2-4203-8A4D-ADFCDBB1C83B}"/>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FD62FC58-C72C-4E69-AF91-25613F28B0AC}" type="datetimeFigureOut">
              <a:rPr lang="en-US"/>
              <a:pPr>
                <a:defRPr/>
              </a:pPr>
              <a:t>12/22/2020</a:t>
            </a:fld>
            <a:endParaRPr lang="en-US" dirty="0"/>
          </a:p>
        </p:txBody>
      </p:sp>
      <p:sp>
        <p:nvSpPr>
          <p:cNvPr id="94" name="Footer Placeholder 4">
            <a:extLst>
              <a:ext uri="{FF2B5EF4-FFF2-40B4-BE49-F238E27FC236}">
                <a16:creationId xmlns:a16="http://schemas.microsoft.com/office/drawing/2014/main" id="{56ADE1A3-7F6E-4A53-823D-9FF97159D674}"/>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95" name="Slide Number Placeholder 5">
            <a:extLst>
              <a:ext uri="{FF2B5EF4-FFF2-40B4-BE49-F238E27FC236}">
                <a16:creationId xmlns:a16="http://schemas.microsoft.com/office/drawing/2014/main" id="{6F1062BB-D4B8-46FE-A10F-8AF43FF9A4D3}"/>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5DA98821-292C-4BC3-A70A-69D1A60D47F3}" type="slidenum">
              <a:rPr lang="en-US" altLang="en-US"/>
              <a:pPr>
                <a:defRPr/>
              </a:pPr>
              <a:t>‹#›</a:t>
            </a:fld>
            <a:endParaRPr lang="en-US" altLang="en-US"/>
          </a:p>
        </p:txBody>
      </p:sp>
    </p:spTree>
    <p:extLst>
      <p:ext uri="{BB962C8B-B14F-4D97-AF65-F5344CB8AC3E}">
        <p14:creationId xmlns:p14="http://schemas.microsoft.com/office/powerpoint/2010/main" val="292891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A8929-6541-486F-8476-E81FCCBD0B3A}"/>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FC71FB3B-B769-4AAF-9706-36189248D8AF}" type="datetimeFigureOut">
              <a:rPr lang="en-US"/>
              <a:pPr>
                <a:defRPr/>
              </a:pPr>
              <a:t>12/22/2020</a:t>
            </a:fld>
            <a:endParaRPr lang="en-US" dirty="0"/>
          </a:p>
        </p:txBody>
      </p:sp>
      <p:sp>
        <p:nvSpPr>
          <p:cNvPr id="5" name="Footer Placeholder 4">
            <a:extLst>
              <a:ext uri="{FF2B5EF4-FFF2-40B4-BE49-F238E27FC236}">
                <a16:creationId xmlns:a16="http://schemas.microsoft.com/office/drawing/2014/main" id="{9B9A58A2-C0F6-4F58-908D-AA146B054598}"/>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DEDDDC99-0D0C-4056-8FBC-E82AD4CE09E8}"/>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BFC310C8-A534-441E-8ECD-EE4E326AB747}" type="slidenum">
              <a:rPr lang="en-US" altLang="en-US"/>
              <a:pPr>
                <a:defRPr/>
              </a:pPr>
              <a:t>‹#›</a:t>
            </a:fld>
            <a:endParaRPr lang="en-US" altLang="en-US"/>
          </a:p>
        </p:txBody>
      </p:sp>
    </p:spTree>
    <p:extLst>
      <p:ext uri="{BB962C8B-B14F-4D97-AF65-F5344CB8AC3E}">
        <p14:creationId xmlns:p14="http://schemas.microsoft.com/office/powerpoint/2010/main" val="2388484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4" name="Group 92">
            <a:extLst>
              <a:ext uri="{FF2B5EF4-FFF2-40B4-BE49-F238E27FC236}">
                <a16:creationId xmlns:a16="http://schemas.microsoft.com/office/drawing/2014/main" id="{812D82C5-6DCA-4E29-9E95-14F0119B6A86}"/>
              </a:ext>
            </a:extLst>
          </p:cNvPr>
          <p:cNvGrpSpPr>
            <a:grpSpLocks/>
          </p:cNvGrpSpPr>
          <p:nvPr/>
        </p:nvGrpSpPr>
        <p:grpSpPr bwMode="auto">
          <a:xfrm>
            <a:off x="0" y="-22623"/>
            <a:ext cx="9067800" cy="3634979"/>
            <a:chOff x="1" y="-30477"/>
            <a:chExt cx="9067799" cy="4526277"/>
          </a:xfrm>
        </p:grpSpPr>
        <p:cxnSp>
          <p:nvCxnSpPr>
            <p:cNvPr id="5" name="Straight Connector 4">
              <a:extLst>
                <a:ext uri="{FF2B5EF4-FFF2-40B4-BE49-F238E27FC236}">
                  <a16:creationId xmlns:a16="http://schemas.microsoft.com/office/drawing/2014/main" id="{16777FE1-8289-42AA-B7BF-E5052DBD85B0}"/>
                </a:ext>
              </a:extLst>
            </p:cNvPr>
            <p:cNvCxnSpPr/>
            <p:nvPr/>
          </p:nvCxnSpPr>
          <p:spPr>
            <a:xfrm rot="16200000" flipH="1">
              <a:off x="-271560"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0D78430-91F2-4BDC-A5F0-DAF93D60A61D}"/>
                </a:ext>
              </a:extLst>
            </p:cNvPr>
            <p:cNvCxnSpPr/>
            <p:nvPr/>
          </p:nvCxnSpPr>
          <p:spPr>
            <a:xfrm rot="16200000" flipH="1">
              <a:off x="-462060"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C2A0AC-5C52-47F9-8E33-51BFC2ED649B}"/>
                </a:ext>
              </a:extLst>
            </p:cNvPr>
            <p:cNvCxnSpPr/>
            <p:nvPr/>
          </p:nvCxnSpPr>
          <p:spPr>
            <a:xfrm rot="5400000">
              <a:off x="-309660"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A6DE26-0D75-4C81-AF22-C1E55AA75ABD}"/>
                </a:ext>
              </a:extLst>
            </p:cNvPr>
            <p:cNvCxnSpPr/>
            <p:nvPr/>
          </p:nvCxnSpPr>
          <p:spPr>
            <a:xfrm rot="5400000">
              <a:off x="-2062260" y="2128740"/>
              <a:ext cx="450552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464F75-5929-4214-B5E9-DCC54C66E02B}"/>
                </a:ext>
              </a:extLst>
            </p:cNvPr>
            <p:cNvCxnSpPr/>
            <p:nvPr/>
          </p:nvCxnSpPr>
          <p:spPr>
            <a:xfrm rot="16200000" flipH="1">
              <a:off x="-2138460" y="2128740"/>
              <a:ext cx="450552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7D335C-9489-4A3C-980C-3961F9109A0D}"/>
                </a:ext>
              </a:extLst>
            </p:cNvPr>
            <p:cNvCxnSpPr/>
            <p:nvPr/>
          </p:nvCxnSpPr>
          <p:spPr>
            <a:xfrm rot="16200000" flipH="1">
              <a:off x="-195360" y="1785840"/>
              <a:ext cx="450552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43575C-7F00-4151-BAD5-40D3CC23BC49}"/>
                </a:ext>
              </a:extLst>
            </p:cNvPr>
            <p:cNvCxnSpPr/>
            <p:nvPr/>
          </p:nvCxnSpPr>
          <p:spPr>
            <a:xfrm rot="16200000" flipH="1">
              <a:off x="-1643160" y="2014440"/>
              <a:ext cx="450552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70D8C5-17B6-4319-8C1F-108932940BD8}"/>
                </a:ext>
              </a:extLst>
            </p:cNvPr>
            <p:cNvCxnSpPr/>
            <p:nvPr/>
          </p:nvCxnSpPr>
          <p:spPr>
            <a:xfrm rot="5400000">
              <a:off x="-1528860" y="2052540"/>
              <a:ext cx="450552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BC35B9-D94B-4E6E-8750-12DC80363885}"/>
                </a:ext>
              </a:extLst>
            </p:cNvPr>
            <p:cNvCxnSpPr/>
            <p:nvPr/>
          </p:nvCxnSpPr>
          <p:spPr>
            <a:xfrm rot="16200000" flipH="1">
              <a:off x="-957360" y="2014440"/>
              <a:ext cx="4505521"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C3C5E5-4E35-494D-B971-F5FD1B44E5BA}"/>
                </a:ext>
              </a:extLst>
            </p:cNvPr>
            <p:cNvCxnSpPr/>
            <p:nvPr/>
          </p:nvCxnSpPr>
          <p:spPr>
            <a:xfrm rot="16200000" flipH="1">
              <a:off x="-1947960" y="2090640"/>
              <a:ext cx="450552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A437F7A-A6A4-47FA-924F-48969B74506D}"/>
                </a:ext>
              </a:extLst>
            </p:cNvPr>
            <p:cNvCxnSpPr/>
            <p:nvPr/>
          </p:nvCxnSpPr>
          <p:spPr>
            <a:xfrm rot="16200000" flipH="1">
              <a:off x="-652560" y="2166840"/>
              <a:ext cx="450552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3143CF5-3B59-4153-B75D-DB90347F2BB4}"/>
                </a:ext>
              </a:extLst>
            </p:cNvPr>
            <p:cNvCxnSpPr/>
            <p:nvPr/>
          </p:nvCxnSpPr>
          <p:spPr>
            <a:xfrm rot="16200000" flipH="1">
              <a:off x="-1643160"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94A250-1D17-4C4E-98A2-B64E287EEFFF}"/>
                </a:ext>
              </a:extLst>
            </p:cNvPr>
            <p:cNvCxnSpPr/>
            <p:nvPr/>
          </p:nvCxnSpPr>
          <p:spPr>
            <a:xfrm rot="16200000" flipH="1">
              <a:off x="-1790370" y="2019629"/>
              <a:ext cx="4495143"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0116DE-0A28-41CE-A4D9-41D830E0BA03}"/>
                </a:ext>
              </a:extLst>
            </p:cNvPr>
            <p:cNvCxnSpPr/>
            <p:nvPr/>
          </p:nvCxnSpPr>
          <p:spPr>
            <a:xfrm rot="5400000">
              <a:off x="-555722" y="1536602"/>
              <a:ext cx="4505521" cy="1412875"/>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4FBEC-130E-45A8-8E3F-4076A58F36BD}"/>
                </a:ext>
              </a:extLst>
            </p:cNvPr>
            <p:cNvCxnSpPr/>
            <p:nvPr/>
          </p:nvCxnSpPr>
          <p:spPr>
            <a:xfrm rot="5400000">
              <a:off x="34034" y="2091434"/>
              <a:ext cx="4505521"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E578BF-162B-4F36-937A-945BB144F32B}"/>
                </a:ext>
              </a:extLst>
            </p:cNvPr>
            <p:cNvCxnSpPr/>
            <p:nvPr/>
          </p:nvCxnSpPr>
          <p:spPr>
            <a:xfrm rot="5400000">
              <a:off x="261840" y="2090640"/>
              <a:ext cx="450552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905320-A7CA-4403-B20F-9A0559555F1F}"/>
                </a:ext>
              </a:extLst>
            </p:cNvPr>
            <p:cNvCxnSpPr/>
            <p:nvPr/>
          </p:nvCxnSpPr>
          <p:spPr>
            <a:xfrm rot="5400000">
              <a:off x="-679547" y="2041427"/>
              <a:ext cx="4505521"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9CCC70-0378-4EF6-A167-ED60B1D941A6}"/>
                </a:ext>
              </a:extLst>
            </p:cNvPr>
            <p:cNvCxnSpPr/>
            <p:nvPr/>
          </p:nvCxnSpPr>
          <p:spPr>
            <a:xfrm rot="16200000" flipH="1">
              <a:off x="-1466947" y="2066827"/>
              <a:ext cx="450552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D4B36-7B11-4E56-978A-F953BE0169BF}"/>
                </a:ext>
              </a:extLst>
            </p:cNvPr>
            <p:cNvCxnSpPr/>
            <p:nvPr/>
          </p:nvCxnSpPr>
          <p:spPr>
            <a:xfrm rot="16200000" flipH="1">
              <a:off x="-777972" y="2139852"/>
              <a:ext cx="4505521"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F756D1-256F-40F3-B645-1A0CE4D7803A}"/>
                </a:ext>
              </a:extLst>
            </p:cNvPr>
            <p:cNvCxnSpPr/>
            <p:nvPr/>
          </p:nvCxnSpPr>
          <p:spPr>
            <a:xfrm rot="16200000" flipH="1">
              <a:off x="-1185960"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43B3A3E-2531-4DA8-9D2F-7355F9877BA5}"/>
                </a:ext>
              </a:extLst>
            </p:cNvPr>
            <p:cNvCxnSpPr/>
            <p:nvPr/>
          </p:nvCxnSpPr>
          <p:spPr>
            <a:xfrm rot="16200000" flipH="1">
              <a:off x="-957360"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FF1158-4502-4965-907D-31D36BCEE928}"/>
                </a:ext>
              </a:extLst>
            </p:cNvPr>
            <p:cNvCxnSpPr/>
            <p:nvPr/>
          </p:nvCxnSpPr>
          <p:spPr>
            <a:xfrm rot="16200000" flipH="1">
              <a:off x="22430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23290F-6F24-4C65-9F16-A604DB0ED7B0}"/>
                </a:ext>
              </a:extLst>
            </p:cNvPr>
            <p:cNvCxnSpPr/>
            <p:nvPr/>
          </p:nvCxnSpPr>
          <p:spPr>
            <a:xfrm rot="16200000" flipH="1">
              <a:off x="20525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D03B81-F2A8-40AB-BFCA-C4C22CC69876}"/>
                </a:ext>
              </a:extLst>
            </p:cNvPr>
            <p:cNvCxnSpPr/>
            <p:nvPr/>
          </p:nvCxnSpPr>
          <p:spPr>
            <a:xfrm rot="5400000">
              <a:off x="2204939" y="2052540"/>
              <a:ext cx="450552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F7B828-9E24-4E5A-9630-FC6FFD6F59A6}"/>
                </a:ext>
              </a:extLst>
            </p:cNvPr>
            <p:cNvCxnSpPr/>
            <p:nvPr/>
          </p:nvCxnSpPr>
          <p:spPr>
            <a:xfrm rot="5400000">
              <a:off x="452340" y="2128740"/>
              <a:ext cx="450552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F7CFB8-B5A3-46D6-8CC9-A9553C549C3C}"/>
                </a:ext>
              </a:extLst>
            </p:cNvPr>
            <p:cNvCxnSpPr/>
            <p:nvPr/>
          </p:nvCxnSpPr>
          <p:spPr>
            <a:xfrm rot="16200000" flipH="1">
              <a:off x="376140" y="2128740"/>
              <a:ext cx="450552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1BF0316-07C9-40FA-8378-8506E613582B}"/>
                </a:ext>
              </a:extLst>
            </p:cNvPr>
            <p:cNvCxnSpPr/>
            <p:nvPr/>
          </p:nvCxnSpPr>
          <p:spPr>
            <a:xfrm rot="5400000">
              <a:off x="1024634" y="2242246"/>
              <a:ext cx="450552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938D1D-4931-408C-99B7-3EFDD1912BDB}"/>
                </a:ext>
              </a:extLst>
            </p:cNvPr>
            <p:cNvCxnSpPr/>
            <p:nvPr/>
          </p:nvCxnSpPr>
          <p:spPr>
            <a:xfrm rot="16200000" flipH="1">
              <a:off x="871440" y="2014440"/>
              <a:ext cx="450552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42CE0D6-8AA4-47B8-8B39-732FADB07336}"/>
                </a:ext>
              </a:extLst>
            </p:cNvPr>
            <p:cNvCxnSpPr/>
            <p:nvPr/>
          </p:nvCxnSpPr>
          <p:spPr>
            <a:xfrm rot="5400000">
              <a:off x="985740" y="2052540"/>
              <a:ext cx="450552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74E10E-E0FC-4191-BA7C-720B3F86C098}"/>
                </a:ext>
              </a:extLst>
            </p:cNvPr>
            <p:cNvCxnSpPr/>
            <p:nvPr/>
          </p:nvCxnSpPr>
          <p:spPr>
            <a:xfrm rot="16200000" flipH="1">
              <a:off x="1557240" y="2014440"/>
              <a:ext cx="4505521"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7FC388-2F8E-4BEE-B44D-4D1F84755F3D}"/>
                </a:ext>
              </a:extLst>
            </p:cNvPr>
            <p:cNvCxnSpPr/>
            <p:nvPr/>
          </p:nvCxnSpPr>
          <p:spPr>
            <a:xfrm rot="16200000" flipH="1">
              <a:off x="566640" y="2090640"/>
              <a:ext cx="450552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3606AB-8C0F-4013-AAC8-39F3FAF4B00D}"/>
                </a:ext>
              </a:extLst>
            </p:cNvPr>
            <p:cNvCxnSpPr/>
            <p:nvPr/>
          </p:nvCxnSpPr>
          <p:spPr>
            <a:xfrm rot="16200000" flipH="1">
              <a:off x="1862040"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D1920E3-B167-4D1F-AE39-7F51460DF749}"/>
                </a:ext>
              </a:extLst>
            </p:cNvPr>
            <p:cNvCxnSpPr/>
            <p:nvPr/>
          </p:nvCxnSpPr>
          <p:spPr>
            <a:xfrm rot="16200000" flipH="1">
              <a:off x="871440"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67A79A-7967-4BC8-BCAB-A82E3E9FD825}"/>
                </a:ext>
              </a:extLst>
            </p:cNvPr>
            <p:cNvCxnSpPr/>
            <p:nvPr/>
          </p:nvCxnSpPr>
          <p:spPr>
            <a:xfrm rot="5400000">
              <a:off x="147540" y="2128740"/>
              <a:ext cx="450552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4F68BF-67EE-4F1C-B477-E9098E56A979}"/>
                </a:ext>
              </a:extLst>
            </p:cNvPr>
            <p:cNvCxnSpPr/>
            <p:nvPr/>
          </p:nvCxnSpPr>
          <p:spPr>
            <a:xfrm rot="5400000">
              <a:off x="1958878" y="1536602"/>
              <a:ext cx="4505521" cy="1412875"/>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DFB319-33AA-4E97-913E-2EC66C5DBD76}"/>
                </a:ext>
              </a:extLst>
            </p:cNvPr>
            <p:cNvCxnSpPr/>
            <p:nvPr/>
          </p:nvCxnSpPr>
          <p:spPr>
            <a:xfrm rot="5400000">
              <a:off x="2548633" y="2091434"/>
              <a:ext cx="4505521"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928894-F1DC-42F0-8756-B690574433A4}"/>
                </a:ext>
              </a:extLst>
            </p:cNvPr>
            <p:cNvCxnSpPr/>
            <p:nvPr/>
          </p:nvCxnSpPr>
          <p:spPr>
            <a:xfrm rot="5400000">
              <a:off x="27764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F3E964-CED0-4E3D-B2F8-98BABED37DB5}"/>
                </a:ext>
              </a:extLst>
            </p:cNvPr>
            <p:cNvCxnSpPr/>
            <p:nvPr/>
          </p:nvCxnSpPr>
          <p:spPr>
            <a:xfrm rot="5400000">
              <a:off x="1835053" y="2041427"/>
              <a:ext cx="4505521"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F31812-0ED8-4968-88D1-0F31094EAA6F}"/>
                </a:ext>
              </a:extLst>
            </p:cNvPr>
            <p:cNvCxnSpPr/>
            <p:nvPr/>
          </p:nvCxnSpPr>
          <p:spPr>
            <a:xfrm rot="16200000" flipH="1">
              <a:off x="1047653" y="2066827"/>
              <a:ext cx="450552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C923D7-016D-4485-ACB3-386C016E4F7F}"/>
                </a:ext>
              </a:extLst>
            </p:cNvPr>
            <p:cNvCxnSpPr/>
            <p:nvPr/>
          </p:nvCxnSpPr>
          <p:spPr>
            <a:xfrm rot="16200000" flipH="1">
              <a:off x="1736628" y="2139852"/>
              <a:ext cx="4505521"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2F1822-1FFF-48E2-B8C4-F73966545F5B}"/>
                </a:ext>
              </a:extLst>
            </p:cNvPr>
            <p:cNvCxnSpPr/>
            <p:nvPr/>
          </p:nvCxnSpPr>
          <p:spPr>
            <a:xfrm rot="16200000" flipH="1">
              <a:off x="1328640"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54A9D0A-0F5B-4ACA-A8EB-C4A18D022080}"/>
                </a:ext>
              </a:extLst>
            </p:cNvPr>
            <p:cNvCxnSpPr/>
            <p:nvPr/>
          </p:nvCxnSpPr>
          <p:spPr>
            <a:xfrm rot="16200000" flipH="1">
              <a:off x="1557240"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EDE61E-3CD3-4E1C-BF79-45AC3FFB33C7}"/>
                </a:ext>
              </a:extLst>
            </p:cNvPr>
            <p:cNvCxnSpPr/>
            <p:nvPr/>
          </p:nvCxnSpPr>
          <p:spPr>
            <a:xfrm rot="16200000" flipH="1">
              <a:off x="3919439" y="2166840"/>
              <a:ext cx="450552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3D4640-01E1-4A37-B99B-09DDDC6411F5}"/>
                </a:ext>
              </a:extLst>
            </p:cNvPr>
            <p:cNvCxnSpPr/>
            <p:nvPr/>
          </p:nvCxnSpPr>
          <p:spPr>
            <a:xfrm rot="16200000" flipH="1">
              <a:off x="32717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33A2B7D-653B-422B-A27E-F4EC1C8DB698}"/>
                </a:ext>
              </a:extLst>
            </p:cNvPr>
            <p:cNvCxnSpPr/>
            <p:nvPr/>
          </p:nvCxnSpPr>
          <p:spPr>
            <a:xfrm rot="5400000">
              <a:off x="38813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744175-2C6B-436B-AB2C-FB60345F7341}"/>
                </a:ext>
              </a:extLst>
            </p:cNvPr>
            <p:cNvCxnSpPr/>
            <p:nvPr/>
          </p:nvCxnSpPr>
          <p:spPr>
            <a:xfrm rot="5400000">
              <a:off x="3005039" y="2090640"/>
              <a:ext cx="4505521"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8C92996-4E67-4BFF-986C-E05BCC6D7CF6}"/>
                </a:ext>
              </a:extLst>
            </p:cNvPr>
            <p:cNvCxnSpPr/>
            <p:nvPr/>
          </p:nvCxnSpPr>
          <p:spPr>
            <a:xfrm rot="16200000" flipH="1">
              <a:off x="2243039" y="2014440"/>
              <a:ext cx="4505521"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1DC0AE5-88AF-4E89-979E-E12084C7715D}"/>
                </a:ext>
              </a:extLst>
            </p:cNvPr>
            <p:cNvCxnSpPr/>
            <p:nvPr/>
          </p:nvCxnSpPr>
          <p:spPr>
            <a:xfrm rot="16200000" flipH="1">
              <a:off x="35384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A9B6769-60C9-43FC-A3DF-183E4DB9A863}"/>
                </a:ext>
              </a:extLst>
            </p:cNvPr>
            <p:cNvCxnSpPr/>
            <p:nvPr/>
          </p:nvCxnSpPr>
          <p:spPr>
            <a:xfrm rot="5400000">
              <a:off x="3822602" y="1536602"/>
              <a:ext cx="4505521" cy="1412875"/>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1F165B-D13D-4461-97B1-AE5C760707C7}"/>
                </a:ext>
              </a:extLst>
            </p:cNvPr>
            <p:cNvCxnSpPr/>
            <p:nvPr/>
          </p:nvCxnSpPr>
          <p:spPr>
            <a:xfrm rot="5400000">
              <a:off x="4225033" y="2091434"/>
              <a:ext cx="4505521" cy="303212"/>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1F85AF-F6B3-4FB9-BA08-E62792F07659}"/>
                </a:ext>
              </a:extLst>
            </p:cNvPr>
            <p:cNvCxnSpPr/>
            <p:nvPr/>
          </p:nvCxnSpPr>
          <p:spPr>
            <a:xfrm rot="5400000">
              <a:off x="4071839" y="2090640"/>
              <a:ext cx="450552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C05149-2B9C-4B84-98F8-CB41A2710EEE}"/>
                </a:ext>
              </a:extLst>
            </p:cNvPr>
            <p:cNvCxnSpPr/>
            <p:nvPr/>
          </p:nvCxnSpPr>
          <p:spPr>
            <a:xfrm rot="5400000">
              <a:off x="3565427" y="2041427"/>
              <a:ext cx="4505521" cy="4032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ED820A7-4DBC-47A9-9983-AEE444807F37}"/>
                </a:ext>
              </a:extLst>
            </p:cNvPr>
            <p:cNvCxnSpPr/>
            <p:nvPr/>
          </p:nvCxnSpPr>
          <p:spPr>
            <a:xfrm rot="16200000" flipH="1">
              <a:off x="3413027" y="2139852"/>
              <a:ext cx="4505521"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B76EA3-8752-4688-BA72-95675CFE87DF}"/>
                </a:ext>
              </a:extLst>
            </p:cNvPr>
            <p:cNvCxnSpPr/>
            <p:nvPr/>
          </p:nvCxnSpPr>
          <p:spPr>
            <a:xfrm rot="16200000" flipH="1">
              <a:off x="2928839" y="2166840"/>
              <a:ext cx="450552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4AE7C41-B495-45C8-BC22-02B01AE6D27B}"/>
                </a:ext>
              </a:extLst>
            </p:cNvPr>
            <p:cNvCxnSpPr/>
            <p:nvPr/>
          </p:nvCxnSpPr>
          <p:spPr>
            <a:xfrm rot="16200000" flipH="1">
              <a:off x="3081239"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BFE636-21B1-4BF9-BC3B-E19D0BE145B3}"/>
                </a:ext>
              </a:extLst>
            </p:cNvPr>
            <p:cNvCxnSpPr/>
            <p:nvPr/>
          </p:nvCxnSpPr>
          <p:spPr>
            <a:xfrm rot="5400000">
              <a:off x="4643339" y="2128740"/>
              <a:ext cx="450552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8B3892A-421A-4E96-A766-5B1D2385D1E1}"/>
                </a:ext>
              </a:extLst>
            </p:cNvPr>
            <p:cNvCxnSpPr/>
            <p:nvPr/>
          </p:nvCxnSpPr>
          <p:spPr>
            <a:xfrm rot="16200000" flipH="1">
              <a:off x="4643339" y="2128740"/>
              <a:ext cx="450552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86F7E2-0F6C-4B75-8C42-CB36EC8D6CC5}"/>
                </a:ext>
              </a:extLst>
            </p:cNvPr>
            <p:cNvCxnSpPr/>
            <p:nvPr/>
          </p:nvCxnSpPr>
          <p:spPr>
            <a:xfrm rot="5400000">
              <a:off x="5215633" y="2242246"/>
              <a:ext cx="450552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BDAAA6-ACE0-4F0E-80B1-29061AB6CEFD}"/>
                </a:ext>
              </a:extLst>
            </p:cNvPr>
            <p:cNvCxnSpPr/>
            <p:nvPr/>
          </p:nvCxnSpPr>
          <p:spPr>
            <a:xfrm rot="16200000" flipH="1">
              <a:off x="5062439" y="2014440"/>
              <a:ext cx="450552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8CFD6B5-FBFE-40EE-B04A-4218271D235E}"/>
                </a:ext>
              </a:extLst>
            </p:cNvPr>
            <p:cNvCxnSpPr/>
            <p:nvPr/>
          </p:nvCxnSpPr>
          <p:spPr>
            <a:xfrm rot="5400000">
              <a:off x="5176739" y="2052540"/>
              <a:ext cx="450552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CAC765-6418-41AF-822F-0FC9D1792184}"/>
                </a:ext>
              </a:extLst>
            </p:cNvPr>
            <p:cNvCxnSpPr/>
            <p:nvPr/>
          </p:nvCxnSpPr>
          <p:spPr>
            <a:xfrm rot="16200000" flipH="1">
              <a:off x="5748239" y="2014440"/>
              <a:ext cx="4505521"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6AB8BA-8643-4865-9A3A-DAE33C67B476}"/>
                </a:ext>
              </a:extLst>
            </p:cNvPr>
            <p:cNvCxnSpPr/>
            <p:nvPr/>
          </p:nvCxnSpPr>
          <p:spPr>
            <a:xfrm rot="16200000" flipH="1">
              <a:off x="4910039"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FCE87-6DD6-40E8-AB44-202AE986F588}"/>
                </a:ext>
              </a:extLst>
            </p:cNvPr>
            <p:cNvCxnSpPr/>
            <p:nvPr/>
          </p:nvCxnSpPr>
          <p:spPr>
            <a:xfrm rot="5400000">
              <a:off x="4795739" y="2128740"/>
              <a:ext cx="450552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06DC584-BBB5-4DE9-BBED-C09B9F53192F}"/>
                </a:ext>
              </a:extLst>
            </p:cNvPr>
            <p:cNvCxnSpPr/>
            <p:nvPr/>
          </p:nvCxnSpPr>
          <p:spPr>
            <a:xfrm rot="16200000" flipH="1">
              <a:off x="5391052" y="2066827"/>
              <a:ext cx="450552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734FD5-F93B-4C2E-95E8-040682590174}"/>
                </a:ext>
              </a:extLst>
            </p:cNvPr>
            <p:cNvCxnSpPr/>
            <p:nvPr/>
          </p:nvCxnSpPr>
          <p:spPr>
            <a:xfrm rot="16200000" flipH="1">
              <a:off x="5927627" y="2139852"/>
              <a:ext cx="4505521"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DA78EA-457E-42ED-BF04-5A3A8484DD40}"/>
                </a:ext>
              </a:extLst>
            </p:cNvPr>
            <p:cNvCxnSpPr/>
            <p:nvPr/>
          </p:nvCxnSpPr>
          <p:spPr>
            <a:xfrm rot="16200000" flipH="1">
              <a:off x="55196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B02EBA8-83B8-4269-A988-01DF9FCD12A4}"/>
                </a:ext>
              </a:extLst>
            </p:cNvPr>
            <p:cNvCxnSpPr/>
            <p:nvPr/>
          </p:nvCxnSpPr>
          <p:spPr>
            <a:xfrm rot="16200000" flipH="1">
              <a:off x="5748239" y="2166840"/>
              <a:ext cx="450552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3923726-2D7A-4A38-990B-904F243EE5D2}"/>
                </a:ext>
              </a:extLst>
            </p:cNvPr>
            <p:cNvCxnSpPr/>
            <p:nvPr/>
          </p:nvCxnSpPr>
          <p:spPr>
            <a:xfrm rot="16200000" flipH="1">
              <a:off x="64340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29FE8-2968-4CCF-8823-F6284B80F24F}"/>
                </a:ext>
              </a:extLst>
            </p:cNvPr>
            <p:cNvCxnSpPr/>
            <p:nvPr/>
          </p:nvCxnSpPr>
          <p:spPr>
            <a:xfrm rot="16200000" flipH="1">
              <a:off x="62435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A87A27-56BC-4119-9D90-427FF45BC1CD}"/>
                </a:ext>
              </a:extLst>
            </p:cNvPr>
            <p:cNvCxnSpPr/>
            <p:nvPr/>
          </p:nvCxnSpPr>
          <p:spPr>
            <a:xfrm rot="5400000">
              <a:off x="63959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645F3AF-8131-452D-908A-759451260975}"/>
                </a:ext>
              </a:extLst>
            </p:cNvPr>
            <p:cNvCxnSpPr/>
            <p:nvPr/>
          </p:nvCxnSpPr>
          <p:spPr>
            <a:xfrm rot="16200000" flipH="1">
              <a:off x="6053039" y="2166840"/>
              <a:ext cx="450552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2C108E-BC8A-427F-A83F-7B72E6588901}"/>
                </a:ext>
              </a:extLst>
            </p:cNvPr>
            <p:cNvCxnSpPr/>
            <p:nvPr/>
          </p:nvCxnSpPr>
          <p:spPr>
            <a:xfrm rot="5400000">
              <a:off x="6709412" y="2137412"/>
              <a:ext cx="4526277" cy="1905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8B09281-C4A7-40FB-B5E0-64323B8D1A6C}"/>
                </a:ext>
              </a:extLst>
            </p:cNvPr>
            <p:cNvCxnSpPr/>
            <p:nvPr/>
          </p:nvCxnSpPr>
          <p:spPr>
            <a:xfrm rot="5400000">
              <a:off x="6026052" y="2041427"/>
              <a:ext cx="4505521" cy="403225"/>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21B47-5B4E-4B0D-9DE4-EA331A6B6ECB}"/>
                </a:ext>
              </a:extLst>
            </p:cNvPr>
            <p:cNvCxnSpPr/>
            <p:nvPr/>
          </p:nvCxnSpPr>
          <p:spPr>
            <a:xfrm rot="16200000" flipH="1">
              <a:off x="5927627" y="2139852"/>
              <a:ext cx="4505521"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3EBF40-11E3-4FCF-9733-848C98FCB495}"/>
                </a:ext>
              </a:extLst>
            </p:cNvPr>
            <p:cNvCxnSpPr/>
            <p:nvPr/>
          </p:nvCxnSpPr>
          <p:spPr>
            <a:xfrm rot="5400000">
              <a:off x="6738840" y="2241452"/>
              <a:ext cx="4505521" cy="31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17BFF4-3036-44FB-B5D7-51FB0FA699EB}"/>
                </a:ext>
              </a:extLst>
            </p:cNvPr>
            <p:cNvCxnSpPr/>
            <p:nvPr/>
          </p:nvCxnSpPr>
          <p:spPr>
            <a:xfrm rot="5400000">
              <a:off x="3728939" y="2204940"/>
              <a:ext cx="450552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D040EB4-2372-44DF-AA1F-5D18BE95CC70}"/>
                </a:ext>
              </a:extLst>
            </p:cNvPr>
            <p:cNvCxnSpPr/>
            <p:nvPr/>
          </p:nvCxnSpPr>
          <p:spPr>
            <a:xfrm rot="16200000" flipH="1">
              <a:off x="4224239" y="2166840"/>
              <a:ext cx="450552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AE183C1-894A-426A-9F52-5AA5A675FA29}"/>
                </a:ext>
              </a:extLst>
            </p:cNvPr>
            <p:cNvCxnSpPr/>
            <p:nvPr/>
          </p:nvCxnSpPr>
          <p:spPr>
            <a:xfrm rot="16200000" flipH="1">
              <a:off x="4414739" y="2052540"/>
              <a:ext cx="450552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DFE5DE7-6172-494E-85E3-87581ADA6A54}"/>
                </a:ext>
              </a:extLst>
            </p:cNvPr>
            <p:cNvCxnSpPr/>
            <p:nvPr/>
          </p:nvCxnSpPr>
          <p:spPr>
            <a:xfrm rot="5400000">
              <a:off x="3309839" y="2090640"/>
              <a:ext cx="450552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80FF888-1E43-4972-9F14-7661F9D81962}"/>
                </a:ext>
              </a:extLst>
            </p:cNvPr>
            <p:cNvCxnSpPr/>
            <p:nvPr/>
          </p:nvCxnSpPr>
          <p:spPr>
            <a:xfrm rot="16200000" flipH="1">
              <a:off x="4324252" y="2066827"/>
              <a:ext cx="450552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1533CB-2889-493B-B084-8E1BD40BC466}"/>
                </a:ext>
              </a:extLst>
            </p:cNvPr>
            <p:cNvCxnSpPr/>
            <p:nvPr/>
          </p:nvCxnSpPr>
          <p:spPr>
            <a:xfrm rot="5400000">
              <a:off x="4948139" y="2052540"/>
              <a:ext cx="450552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FCC687F-0F03-446F-9A25-4B0BD07CCCA0}"/>
                </a:ext>
              </a:extLst>
            </p:cNvPr>
            <p:cNvCxnSpPr/>
            <p:nvPr/>
          </p:nvCxnSpPr>
          <p:spPr>
            <a:xfrm rot="5400000">
              <a:off x="5405339" y="1747740"/>
              <a:ext cx="450552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7CFA2BA-270E-4910-BA7B-512AE6ECE133}"/>
                </a:ext>
              </a:extLst>
            </p:cNvPr>
            <p:cNvCxnSpPr/>
            <p:nvPr/>
          </p:nvCxnSpPr>
          <p:spPr>
            <a:xfrm rot="16200000" flipH="1">
              <a:off x="2547839" y="2014440"/>
              <a:ext cx="4505521" cy="457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7A131BF4-2968-4CF9-837C-C8527BF90E5F}"/>
              </a:ext>
            </a:extLst>
          </p:cNvPr>
          <p:cNvSpPr/>
          <p:nvPr/>
        </p:nvSpPr>
        <p:spPr>
          <a:xfrm>
            <a:off x="0" y="3233738"/>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endParaRPr>
          </a:p>
        </p:txBody>
      </p:sp>
      <p:cxnSp>
        <p:nvCxnSpPr>
          <p:cNvPr id="89" name="Straight Connector 88">
            <a:extLst>
              <a:ext uri="{FF2B5EF4-FFF2-40B4-BE49-F238E27FC236}">
                <a16:creationId xmlns:a16="http://schemas.microsoft.com/office/drawing/2014/main" id="{1F16F842-7611-4A7B-9CF6-AA2D4A16BB25}"/>
              </a:ext>
            </a:extLst>
          </p:cNvPr>
          <p:cNvCxnSpPr/>
          <p:nvPr/>
        </p:nvCxnSpPr>
        <p:spPr>
          <a:xfrm>
            <a:off x="0" y="3290888"/>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2DBF1AA-9DAB-4C2B-AFA3-8A543947898F}"/>
              </a:ext>
            </a:extLst>
          </p:cNvPr>
          <p:cNvCxnSpPr/>
          <p:nvPr/>
        </p:nvCxnSpPr>
        <p:spPr>
          <a:xfrm>
            <a:off x="0" y="4604148"/>
            <a:ext cx="9144000" cy="119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32"/>
            <a:ext cx="8305800" cy="310987"/>
          </a:xfrm>
        </p:spPr>
        <p:txBody>
          <a:bodyPr/>
          <a:lstStyle>
            <a:lvl1pPr marL="0" indent="0">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3347676"/>
            <a:ext cx="8305800" cy="857250"/>
          </a:xfrm>
        </p:spPr>
        <p:txBody>
          <a:bodyPr/>
          <a:lstStyle/>
          <a:p>
            <a:r>
              <a:rPr lang="en-US"/>
              <a:t>Click to edit Master title style</a:t>
            </a:r>
          </a:p>
        </p:txBody>
      </p:sp>
      <p:sp>
        <p:nvSpPr>
          <p:cNvPr id="91" name="Date Placeholder 1">
            <a:extLst>
              <a:ext uri="{FF2B5EF4-FFF2-40B4-BE49-F238E27FC236}">
                <a16:creationId xmlns:a16="http://schemas.microsoft.com/office/drawing/2014/main" id="{0B6AA9AF-BE3B-40E8-90BB-C51F67798703}"/>
              </a:ext>
            </a:extLst>
          </p:cNvPr>
          <p:cNvSpPr>
            <a:spLocks noGrp="1"/>
          </p:cNvSpPr>
          <p:nvPr>
            <p:ph type="dt" sz="half" idx="10"/>
          </p:nvPr>
        </p:nvSpPr>
        <p:spPr/>
        <p:txBody>
          <a:bodyPr/>
          <a:lstStyle>
            <a:lvl1pPr eaLnBrk="0" fontAlgn="base" hangingPunct="0">
              <a:spcBef>
                <a:spcPct val="0"/>
              </a:spcBef>
              <a:spcAft>
                <a:spcPct val="0"/>
              </a:spcAft>
              <a:defRPr>
                <a:solidFill>
                  <a:srgbClr val="1D3641"/>
                </a:solidFill>
                <a:latin typeface="Times New Roman" pitchFamily="18" charset="0"/>
                <a:cs typeface="Arial" charset="0"/>
              </a:defRPr>
            </a:lvl1pPr>
          </a:lstStyle>
          <a:p>
            <a:pPr>
              <a:defRPr/>
            </a:pPr>
            <a:fld id="{8D5C04BB-4249-4993-8F89-5B90CA50115C}" type="datetimeFigureOut">
              <a:rPr lang="en-US"/>
              <a:pPr>
                <a:defRPr/>
              </a:pPr>
              <a:t>12/22/2020</a:t>
            </a:fld>
            <a:endParaRPr lang="en-US" dirty="0"/>
          </a:p>
        </p:txBody>
      </p:sp>
      <p:sp>
        <p:nvSpPr>
          <p:cNvPr id="92" name="Footer Placeholder 90">
            <a:extLst>
              <a:ext uri="{FF2B5EF4-FFF2-40B4-BE49-F238E27FC236}">
                <a16:creationId xmlns:a16="http://schemas.microsoft.com/office/drawing/2014/main" id="{4682494B-0389-4A1D-847E-DE581D00EB1E}"/>
              </a:ext>
            </a:extLst>
          </p:cNvPr>
          <p:cNvSpPr>
            <a:spLocks noGrp="1"/>
          </p:cNvSpPr>
          <p:nvPr>
            <p:ph type="ftr" sz="quarter" idx="11"/>
          </p:nvPr>
        </p:nvSpPr>
        <p:spPr/>
        <p:txBody>
          <a:bodyPr/>
          <a:lstStyle>
            <a:lvl1pPr eaLnBrk="0" fontAlgn="base" hangingPunct="0">
              <a:spcBef>
                <a:spcPct val="0"/>
              </a:spcBef>
              <a:spcAft>
                <a:spcPct val="0"/>
              </a:spcAft>
              <a:defRPr>
                <a:solidFill>
                  <a:srgbClr val="1D3641"/>
                </a:solidFill>
                <a:latin typeface="Times New Roman" pitchFamily="18" charset="0"/>
                <a:cs typeface="Arial" charset="0"/>
              </a:defRPr>
            </a:lvl1pPr>
          </a:lstStyle>
          <a:p>
            <a:pPr>
              <a:defRPr/>
            </a:pPr>
            <a:endParaRPr lang="en-US"/>
          </a:p>
        </p:txBody>
      </p:sp>
      <p:sp>
        <p:nvSpPr>
          <p:cNvPr id="93" name="Slide Number Placeholder 91">
            <a:extLst>
              <a:ext uri="{FF2B5EF4-FFF2-40B4-BE49-F238E27FC236}">
                <a16:creationId xmlns:a16="http://schemas.microsoft.com/office/drawing/2014/main" id="{3AF4AE30-02C3-41F1-B2A0-B7A4CAE5D861}"/>
              </a:ext>
            </a:extLst>
          </p:cNvPr>
          <p:cNvSpPr>
            <a:spLocks noGrp="1"/>
          </p:cNvSpPr>
          <p:nvPr>
            <p:ph type="sldNum" sz="quarter" idx="12"/>
          </p:nvPr>
        </p:nvSpPr>
        <p:spPr/>
        <p:txBody>
          <a:bodyPr/>
          <a:lstStyle>
            <a:lvl1pPr eaLnBrk="0" hangingPunct="0">
              <a:defRPr>
                <a:solidFill>
                  <a:srgbClr val="1D3641"/>
                </a:solidFill>
                <a:latin typeface="Times New Roman" panose="02020603050405020304" pitchFamily="18" charset="0"/>
              </a:defRPr>
            </a:lvl1pPr>
          </a:lstStyle>
          <a:p>
            <a:pPr>
              <a:defRPr/>
            </a:pPr>
            <a:fld id="{ADF0DE52-630A-4F3A-8C0C-AE4E84E7C3CB}" type="slidenum">
              <a:rPr lang="en-US" altLang="en-US"/>
              <a:pPr>
                <a:defRPr/>
              </a:pPr>
              <a:t>‹#›</a:t>
            </a:fld>
            <a:endParaRPr lang="en-US" altLang="en-US"/>
          </a:p>
        </p:txBody>
      </p:sp>
    </p:spTree>
    <p:extLst>
      <p:ext uri="{BB962C8B-B14F-4D97-AF65-F5344CB8AC3E}">
        <p14:creationId xmlns:p14="http://schemas.microsoft.com/office/powerpoint/2010/main" val="11529848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46640C-0744-4ACD-8CC7-D067E30BCEA1}"/>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E40B69A4-E63C-470F-869B-99D921A991D1}" type="datetimeFigureOut">
              <a:rPr lang="en-US"/>
              <a:pPr>
                <a:defRPr/>
              </a:pPr>
              <a:t>12/22/2020</a:t>
            </a:fld>
            <a:endParaRPr lang="en-US" dirty="0"/>
          </a:p>
        </p:txBody>
      </p:sp>
      <p:sp>
        <p:nvSpPr>
          <p:cNvPr id="6" name="Footer Placeholder 5">
            <a:extLst>
              <a:ext uri="{FF2B5EF4-FFF2-40B4-BE49-F238E27FC236}">
                <a16:creationId xmlns:a16="http://schemas.microsoft.com/office/drawing/2014/main" id="{79A4535E-825F-45DF-BE02-FB690BBF2F88}"/>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7D19A82-4848-4573-8DAF-3CE4352D8795}"/>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FCA8FDAE-748C-480A-B80E-BAA54A8B3A27}" type="slidenum">
              <a:rPr lang="en-US" altLang="en-US"/>
              <a:pPr>
                <a:defRPr/>
              </a:pPr>
              <a:t>‹#›</a:t>
            </a:fld>
            <a:endParaRPr lang="en-US" altLang="en-US"/>
          </a:p>
        </p:txBody>
      </p:sp>
    </p:spTree>
    <p:extLst>
      <p:ext uri="{BB962C8B-B14F-4D97-AF65-F5344CB8AC3E}">
        <p14:creationId xmlns:p14="http://schemas.microsoft.com/office/powerpoint/2010/main" val="2981330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84C00-33AA-4C9E-AC94-7A20B8E64E28}"/>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0C2217EA-353A-459C-8D44-AE1CC2AFBCE2}" type="datetimeFigureOut">
              <a:rPr lang="en-US"/>
              <a:pPr>
                <a:defRPr/>
              </a:pPr>
              <a:t>12/22/2020</a:t>
            </a:fld>
            <a:endParaRPr lang="en-US" dirty="0"/>
          </a:p>
        </p:txBody>
      </p:sp>
      <p:sp>
        <p:nvSpPr>
          <p:cNvPr id="8" name="Footer Placeholder 7">
            <a:extLst>
              <a:ext uri="{FF2B5EF4-FFF2-40B4-BE49-F238E27FC236}">
                <a16:creationId xmlns:a16="http://schemas.microsoft.com/office/drawing/2014/main" id="{A690E31E-1916-40CF-8F0A-2D8DB21E8320}"/>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2A5F3202-FA30-4843-BE74-81820D2F9B41}"/>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6EE152B9-D633-487D-BEF8-D65BDD5D3DC6}" type="slidenum">
              <a:rPr lang="en-US" altLang="en-US"/>
              <a:pPr>
                <a:defRPr/>
              </a:pPr>
              <a:t>‹#›</a:t>
            </a:fld>
            <a:endParaRPr lang="en-US" altLang="en-US"/>
          </a:p>
        </p:txBody>
      </p:sp>
    </p:spTree>
    <p:extLst>
      <p:ext uri="{BB962C8B-B14F-4D97-AF65-F5344CB8AC3E}">
        <p14:creationId xmlns:p14="http://schemas.microsoft.com/office/powerpoint/2010/main" val="1111739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4BEE3-78D6-42E1-8BA1-62BE68CC6A5B}"/>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BB5A24B3-2B7E-4C89-90F6-5FD7ADAACEF1}" type="datetimeFigureOut">
              <a:rPr lang="en-US"/>
              <a:pPr>
                <a:defRPr/>
              </a:pPr>
              <a:t>12/22/2020</a:t>
            </a:fld>
            <a:endParaRPr lang="en-US" dirty="0"/>
          </a:p>
        </p:txBody>
      </p:sp>
      <p:sp>
        <p:nvSpPr>
          <p:cNvPr id="4" name="Footer Placeholder 3">
            <a:extLst>
              <a:ext uri="{FF2B5EF4-FFF2-40B4-BE49-F238E27FC236}">
                <a16:creationId xmlns:a16="http://schemas.microsoft.com/office/drawing/2014/main" id="{5BAEDBAC-0AFF-4C99-BDB2-B1085A7FBBDD}"/>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8D9F09D1-099D-441F-A7F0-87AF1A55AD56}"/>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497D6F4C-B3F9-4D0A-BBDD-6A3BBB5D3335}" type="slidenum">
              <a:rPr lang="en-US" altLang="en-US"/>
              <a:pPr>
                <a:defRPr/>
              </a:pPr>
              <a:t>‹#›</a:t>
            </a:fld>
            <a:endParaRPr lang="en-US" altLang="en-US"/>
          </a:p>
        </p:txBody>
      </p:sp>
    </p:spTree>
    <p:extLst>
      <p:ext uri="{BB962C8B-B14F-4D97-AF65-F5344CB8AC3E}">
        <p14:creationId xmlns:p14="http://schemas.microsoft.com/office/powerpoint/2010/main" val="2986929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EC44F-88A0-4A7A-A5D4-3A0C585AC1DA}"/>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1AAF4951-54BC-4B44-9E94-3870F5736FBF}" type="datetimeFigureOut">
              <a:rPr lang="en-US"/>
              <a:pPr>
                <a:defRPr/>
              </a:pPr>
              <a:t>12/22/2020</a:t>
            </a:fld>
            <a:endParaRPr lang="en-US" dirty="0"/>
          </a:p>
        </p:txBody>
      </p:sp>
      <p:sp>
        <p:nvSpPr>
          <p:cNvPr id="3" name="Footer Placeholder 2">
            <a:extLst>
              <a:ext uri="{FF2B5EF4-FFF2-40B4-BE49-F238E27FC236}">
                <a16:creationId xmlns:a16="http://schemas.microsoft.com/office/drawing/2014/main" id="{F43DB4C9-3751-460F-BEF5-7BCB4A916356}"/>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40C70E79-B93F-4673-9412-C746A1BE551B}"/>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D0E5EA66-5A13-4877-B56A-8879964A8955}" type="slidenum">
              <a:rPr lang="en-US" altLang="en-US"/>
              <a:pPr>
                <a:defRPr/>
              </a:pPr>
              <a:t>‹#›</a:t>
            </a:fld>
            <a:endParaRPr lang="en-US" altLang="en-US"/>
          </a:p>
        </p:txBody>
      </p:sp>
    </p:spTree>
    <p:extLst>
      <p:ext uri="{BB962C8B-B14F-4D97-AF65-F5344CB8AC3E}">
        <p14:creationId xmlns:p14="http://schemas.microsoft.com/office/powerpoint/2010/main" val="83312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723878"/>
            <a:ext cx="41764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179512" y="4299942"/>
            <a:ext cx="4176464"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99484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9B9048-5BB2-4DC2-AD3F-279EA98CFB8C}"/>
              </a:ext>
            </a:extLst>
          </p:cNvPr>
          <p:cNvSpPr/>
          <p:nvPr/>
        </p:nvSpPr>
        <p:spPr>
          <a:xfrm>
            <a:off x="0" y="1172766"/>
            <a:ext cx="2762250" cy="2484834"/>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endParaRPr>
          </a:p>
        </p:txBody>
      </p:sp>
      <p:cxnSp>
        <p:nvCxnSpPr>
          <p:cNvPr id="6" name="Straight Connector 5">
            <a:extLst>
              <a:ext uri="{FF2B5EF4-FFF2-40B4-BE49-F238E27FC236}">
                <a16:creationId xmlns:a16="http://schemas.microsoft.com/office/drawing/2014/main" id="{79DFCAEB-FDE8-43F8-97C0-52D45BCDBCD1}"/>
              </a:ext>
            </a:extLst>
          </p:cNvPr>
          <p:cNvCxnSpPr/>
          <p:nvPr/>
        </p:nvCxnSpPr>
        <p:spPr>
          <a:xfrm rot="5400000">
            <a:off x="1505149" y="2416374"/>
            <a:ext cx="226337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40F668-3E6D-4FED-BC43-1C2D3064CB78}"/>
              </a:ext>
            </a:extLst>
          </p:cNvPr>
          <p:cNvCxnSpPr/>
          <p:nvPr/>
        </p:nvCxnSpPr>
        <p:spPr>
          <a:xfrm>
            <a:off x="1" y="1284685"/>
            <a:ext cx="2651125" cy="119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2CD955-54E4-42E5-AE57-5D4DC1611D43}"/>
              </a:ext>
            </a:extLst>
          </p:cNvPr>
          <p:cNvCxnSpPr/>
          <p:nvPr/>
        </p:nvCxnSpPr>
        <p:spPr>
          <a:xfrm>
            <a:off x="1" y="3550444"/>
            <a:ext cx="2651125"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200400" y="204797"/>
            <a:ext cx="548640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52400" y="1426464"/>
            <a:ext cx="2377440" cy="1028700"/>
          </a:xfrm>
        </p:spPr>
        <p:txBody>
          <a:bodyPr/>
          <a:lstStyle>
            <a:lvl1pPr algn="l" defTabSz="685800" rtl="0" eaLnBrk="1" latinLnBrk="0" hangingPunct="1">
              <a:spcBef>
                <a:spcPct val="0"/>
              </a:spcBef>
              <a:buNone/>
              <a:tabLst>
                <a:tab pos="2872979" algn="l"/>
              </a:tabLst>
              <a:defRPr lang="en-US" sz="1950" b="1" kern="1200" cap="none" spc="15"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Date Placeholder 4">
            <a:extLst>
              <a:ext uri="{FF2B5EF4-FFF2-40B4-BE49-F238E27FC236}">
                <a16:creationId xmlns:a16="http://schemas.microsoft.com/office/drawing/2014/main" id="{8BF18314-9A1B-498E-8A66-E4212CB4A065}"/>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D81E6C9E-8CA5-4B6B-A435-E6A1C2193DAC}" type="datetimeFigureOut">
              <a:rPr lang="en-US"/>
              <a:pPr>
                <a:defRPr/>
              </a:pPr>
              <a:t>12/22/2020</a:t>
            </a:fld>
            <a:endParaRPr lang="en-US" dirty="0"/>
          </a:p>
        </p:txBody>
      </p:sp>
      <p:sp>
        <p:nvSpPr>
          <p:cNvPr id="10" name="Footer Placeholder 5">
            <a:extLst>
              <a:ext uri="{FF2B5EF4-FFF2-40B4-BE49-F238E27FC236}">
                <a16:creationId xmlns:a16="http://schemas.microsoft.com/office/drawing/2014/main" id="{BEAEB1C3-E9FE-47AF-9262-13FCE54C7E16}"/>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11" name="Slide Number Placeholder 6">
            <a:extLst>
              <a:ext uri="{FF2B5EF4-FFF2-40B4-BE49-F238E27FC236}">
                <a16:creationId xmlns:a16="http://schemas.microsoft.com/office/drawing/2014/main" id="{B072E826-3A02-442E-BBAF-884952D2A2D3}"/>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9FC72A16-476D-44FD-9F8B-FFB3290F464C}" type="slidenum">
              <a:rPr lang="en-US" altLang="en-US"/>
              <a:pPr>
                <a:defRPr/>
              </a:pPr>
              <a:t>‹#›</a:t>
            </a:fld>
            <a:endParaRPr lang="en-US" altLang="en-US"/>
          </a:p>
        </p:txBody>
      </p:sp>
    </p:spTree>
    <p:extLst>
      <p:ext uri="{BB962C8B-B14F-4D97-AF65-F5344CB8AC3E}">
        <p14:creationId xmlns:p14="http://schemas.microsoft.com/office/powerpoint/2010/main" val="12438688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7E6BC7-F21C-4264-A643-5DBF458833D8}"/>
              </a:ext>
            </a:extLst>
          </p:cNvPr>
          <p:cNvSpPr/>
          <p:nvPr/>
        </p:nvSpPr>
        <p:spPr>
          <a:xfrm>
            <a:off x="0" y="1172766"/>
            <a:ext cx="2762250" cy="2484834"/>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endParaRPr>
          </a:p>
        </p:txBody>
      </p:sp>
      <p:cxnSp>
        <p:nvCxnSpPr>
          <p:cNvPr id="6" name="Straight Connector 5">
            <a:extLst>
              <a:ext uri="{FF2B5EF4-FFF2-40B4-BE49-F238E27FC236}">
                <a16:creationId xmlns:a16="http://schemas.microsoft.com/office/drawing/2014/main" id="{543A84CA-CB7E-4C47-B212-6C19EA1A709C}"/>
              </a:ext>
            </a:extLst>
          </p:cNvPr>
          <p:cNvCxnSpPr/>
          <p:nvPr/>
        </p:nvCxnSpPr>
        <p:spPr>
          <a:xfrm rot="5400000">
            <a:off x="1505149" y="2416374"/>
            <a:ext cx="226337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CACA758-D8A8-435F-9546-645144956222}"/>
              </a:ext>
            </a:extLst>
          </p:cNvPr>
          <p:cNvCxnSpPr/>
          <p:nvPr/>
        </p:nvCxnSpPr>
        <p:spPr>
          <a:xfrm>
            <a:off x="1" y="1284685"/>
            <a:ext cx="2651125" cy="119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6F4C79-7F44-4DB9-B15F-DCD8C3CD3549}"/>
              </a:ext>
            </a:extLst>
          </p:cNvPr>
          <p:cNvCxnSpPr/>
          <p:nvPr/>
        </p:nvCxnSpPr>
        <p:spPr>
          <a:xfrm>
            <a:off x="1" y="3550444"/>
            <a:ext cx="2651125"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2" name="Title 1"/>
          <p:cNvSpPr>
            <a:spLocks noGrp="1"/>
          </p:cNvSpPr>
          <p:nvPr>
            <p:ph type="title"/>
          </p:nvPr>
        </p:nvSpPr>
        <p:spPr>
          <a:xfrm>
            <a:off x="155448" y="1428750"/>
            <a:ext cx="2377440" cy="1028700"/>
          </a:xfrm>
        </p:spPr>
        <p:txBody>
          <a:bodyPr/>
          <a:lstStyle>
            <a:lvl1pPr algn="l">
              <a:defRPr sz="1950" b="1" cap="none" spc="15"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Date Placeholder 4">
            <a:extLst>
              <a:ext uri="{FF2B5EF4-FFF2-40B4-BE49-F238E27FC236}">
                <a16:creationId xmlns:a16="http://schemas.microsoft.com/office/drawing/2014/main" id="{5C60244F-A4DE-46EB-970B-807DF23E927C}"/>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CF51D950-6CFD-4446-98E9-00F0CFBF7344}" type="datetimeFigureOut">
              <a:rPr lang="en-US"/>
              <a:pPr>
                <a:defRPr/>
              </a:pPr>
              <a:t>12/22/2020</a:t>
            </a:fld>
            <a:endParaRPr lang="en-US" dirty="0"/>
          </a:p>
        </p:txBody>
      </p:sp>
      <p:sp>
        <p:nvSpPr>
          <p:cNvPr id="10" name="Footer Placeholder 5">
            <a:extLst>
              <a:ext uri="{FF2B5EF4-FFF2-40B4-BE49-F238E27FC236}">
                <a16:creationId xmlns:a16="http://schemas.microsoft.com/office/drawing/2014/main" id="{15E294E5-F5AB-4A87-B292-C2E157A5AE41}"/>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11" name="Slide Number Placeholder 6">
            <a:extLst>
              <a:ext uri="{FF2B5EF4-FFF2-40B4-BE49-F238E27FC236}">
                <a16:creationId xmlns:a16="http://schemas.microsoft.com/office/drawing/2014/main" id="{D624B97C-4DAC-43D6-9512-82E0373CA5ED}"/>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A4C2D1EA-7556-4C0E-885B-B0B2DD532867}" type="slidenum">
              <a:rPr lang="en-US" altLang="en-US"/>
              <a:pPr>
                <a:defRPr/>
              </a:pPr>
              <a:t>‹#›</a:t>
            </a:fld>
            <a:endParaRPr lang="en-US" altLang="en-US"/>
          </a:p>
        </p:txBody>
      </p:sp>
    </p:spTree>
    <p:extLst>
      <p:ext uri="{BB962C8B-B14F-4D97-AF65-F5344CB8AC3E}">
        <p14:creationId xmlns:p14="http://schemas.microsoft.com/office/powerpoint/2010/main" val="45087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CC746-4DB2-40A1-8655-8D5E751B48AF}"/>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EE2256EB-CD6F-47D2-B73E-C87E1625F249}" type="datetimeFigureOut">
              <a:rPr lang="en-US"/>
              <a:pPr>
                <a:defRPr/>
              </a:pPr>
              <a:t>12/22/2020</a:t>
            </a:fld>
            <a:endParaRPr lang="en-US" dirty="0"/>
          </a:p>
        </p:txBody>
      </p:sp>
      <p:sp>
        <p:nvSpPr>
          <p:cNvPr id="5" name="Footer Placeholder 4">
            <a:extLst>
              <a:ext uri="{FF2B5EF4-FFF2-40B4-BE49-F238E27FC236}">
                <a16:creationId xmlns:a16="http://schemas.microsoft.com/office/drawing/2014/main" id="{B9F99D6E-2B32-4CBE-A102-E6699867AAD5}"/>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39FBC5C8-B721-4DF3-81CC-F9FFDD19D020}"/>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2BE8EF57-7489-432C-B81E-ADA27CBE54D4}" type="slidenum">
              <a:rPr lang="en-US" altLang="en-US"/>
              <a:pPr>
                <a:defRPr/>
              </a:pPr>
              <a:t>‹#›</a:t>
            </a:fld>
            <a:endParaRPr lang="en-US" altLang="en-US"/>
          </a:p>
        </p:txBody>
      </p:sp>
    </p:spTree>
    <p:extLst>
      <p:ext uri="{BB962C8B-B14F-4D97-AF65-F5344CB8AC3E}">
        <p14:creationId xmlns:p14="http://schemas.microsoft.com/office/powerpoint/2010/main" val="201673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8"/>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8"/>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44B51-47C6-4B10-9926-ED118EE69C76}"/>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fld id="{57C25154-0959-4868-86AC-4EE7EBA1643C}" type="datetimeFigureOut">
              <a:rPr lang="en-US"/>
              <a:pPr>
                <a:defRPr/>
              </a:pPr>
              <a:t>12/22/2020</a:t>
            </a:fld>
            <a:endParaRPr lang="en-US" dirty="0"/>
          </a:p>
        </p:txBody>
      </p:sp>
      <p:sp>
        <p:nvSpPr>
          <p:cNvPr id="5" name="Footer Placeholder 4">
            <a:extLst>
              <a:ext uri="{FF2B5EF4-FFF2-40B4-BE49-F238E27FC236}">
                <a16:creationId xmlns:a16="http://schemas.microsoft.com/office/drawing/2014/main" id="{F3C073D6-46F5-4C2E-934B-CBAD1F9032D5}"/>
              </a:ext>
            </a:extLst>
          </p:cNvPr>
          <p:cNvSpPr>
            <a:spLocks noGrp="1"/>
          </p:cNvSpPr>
          <p:nvPr>
            <p:ph type="ftr" sz="quarter" idx="11"/>
          </p:nvPr>
        </p:nvSpPr>
        <p:spPr/>
        <p:txBody>
          <a:bodyPr/>
          <a:lstStyle>
            <a:lvl1pPr eaLnBrk="0" fontAlgn="base" hangingPunct="0">
              <a:spcBef>
                <a:spcPct val="0"/>
              </a:spcBef>
              <a:spcAft>
                <a:spcPct val="0"/>
              </a:spcAft>
              <a:defRPr>
                <a:latin typeface="Times New Roman" pitchFamily="18"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6E7D61AF-4D38-4557-80F7-71EFB4093C8F}"/>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pPr>
              <a:defRPr/>
            </a:pPr>
            <a:fld id="{61BDBC5C-1D79-4CBA-B29D-B2BE0D8D7FBC}" type="slidenum">
              <a:rPr lang="en-US" altLang="en-US"/>
              <a:pPr>
                <a:defRPr/>
              </a:pPr>
              <a:t>‹#›</a:t>
            </a:fld>
            <a:endParaRPr lang="en-US" altLang="en-US"/>
          </a:p>
        </p:txBody>
      </p:sp>
    </p:spTree>
    <p:extLst>
      <p:ext uri="{BB962C8B-B14F-4D97-AF65-F5344CB8AC3E}">
        <p14:creationId xmlns:p14="http://schemas.microsoft.com/office/powerpoint/2010/main" val="11959593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8"/>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D03446B-BCBE-4FB9-BEB6-F0DE470FC03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36F6605-FF8D-4959-885A-76C8876FE8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F57EB6-A385-4246-8C54-E22A6B941875}"/>
              </a:ext>
            </a:extLst>
          </p:cNvPr>
          <p:cNvSpPr>
            <a:spLocks noGrp="1"/>
          </p:cNvSpPr>
          <p:nvPr>
            <p:ph type="sldNum" sz="quarter" idx="12"/>
          </p:nvPr>
        </p:nvSpPr>
        <p:spPr/>
        <p:txBody>
          <a:bodyPr/>
          <a:lstStyle>
            <a:lvl1pPr>
              <a:defRPr/>
            </a:lvl1pPr>
          </a:lstStyle>
          <a:p>
            <a:pPr>
              <a:defRPr/>
            </a:pPr>
            <a:fld id="{BCCD4D88-F393-4998-B626-1A8A5F559426}" type="slidenum">
              <a:rPr lang="en-US" altLang="en-US"/>
              <a:pPr>
                <a:defRPr/>
              </a:pPr>
              <a:t>‹#›</a:t>
            </a:fld>
            <a:endParaRPr lang="en-US" altLang="en-US"/>
          </a:p>
        </p:txBody>
      </p:sp>
    </p:spTree>
    <p:extLst>
      <p:ext uri="{BB962C8B-B14F-4D97-AF65-F5344CB8AC3E}">
        <p14:creationId xmlns:p14="http://schemas.microsoft.com/office/powerpoint/2010/main" val="1853205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B76441-ADE5-4F81-A8E2-E8CC37C1E9E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32C8F14-3081-483A-9A19-95C30DED80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8B2795-E887-43D6-9542-251F1978722D}"/>
              </a:ext>
            </a:extLst>
          </p:cNvPr>
          <p:cNvSpPr>
            <a:spLocks noGrp="1"/>
          </p:cNvSpPr>
          <p:nvPr>
            <p:ph type="sldNum" sz="quarter" idx="12"/>
          </p:nvPr>
        </p:nvSpPr>
        <p:spPr/>
        <p:txBody>
          <a:bodyPr/>
          <a:lstStyle>
            <a:lvl1pPr>
              <a:defRPr/>
            </a:lvl1pPr>
          </a:lstStyle>
          <a:p>
            <a:pPr>
              <a:defRPr/>
            </a:pPr>
            <a:fld id="{2703B203-CF1A-4FC6-8EC9-6D6983B9F1DC}" type="slidenum">
              <a:rPr lang="en-US" altLang="en-US"/>
              <a:pPr>
                <a:defRPr/>
              </a:pPr>
              <a:t>‹#›</a:t>
            </a:fld>
            <a:endParaRPr lang="en-US" altLang="en-US"/>
          </a:p>
        </p:txBody>
      </p:sp>
    </p:spTree>
    <p:extLst>
      <p:ext uri="{BB962C8B-B14F-4D97-AF65-F5344CB8AC3E}">
        <p14:creationId xmlns:p14="http://schemas.microsoft.com/office/powerpoint/2010/main" val="41297781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5"/>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3A5426-D359-4751-B550-F14B8B6E741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7E519BF-88B7-4626-AD1D-ACA752A91B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634077-7903-453E-96AC-90BB4C6C0405}"/>
              </a:ext>
            </a:extLst>
          </p:cNvPr>
          <p:cNvSpPr>
            <a:spLocks noGrp="1"/>
          </p:cNvSpPr>
          <p:nvPr>
            <p:ph type="sldNum" sz="quarter" idx="12"/>
          </p:nvPr>
        </p:nvSpPr>
        <p:spPr/>
        <p:txBody>
          <a:bodyPr/>
          <a:lstStyle>
            <a:lvl1pPr>
              <a:defRPr/>
            </a:lvl1pPr>
          </a:lstStyle>
          <a:p>
            <a:pPr>
              <a:defRPr/>
            </a:pPr>
            <a:fld id="{3ABC9900-6B91-4A37-98A6-5FE1E829583E}" type="slidenum">
              <a:rPr lang="en-US" altLang="en-US"/>
              <a:pPr>
                <a:defRPr/>
              </a:pPr>
              <a:t>‹#›</a:t>
            </a:fld>
            <a:endParaRPr lang="en-US" altLang="en-US"/>
          </a:p>
        </p:txBody>
      </p:sp>
    </p:spTree>
    <p:extLst>
      <p:ext uri="{BB962C8B-B14F-4D97-AF65-F5344CB8AC3E}">
        <p14:creationId xmlns:p14="http://schemas.microsoft.com/office/powerpoint/2010/main" val="2317997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6DD0DC7C-8D99-40F9-B597-C445B0AABB5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9872492-4E0F-4EC3-BF8C-F3E0E81D27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3D2C08-121C-4E42-83B8-655EB7EE70C6}"/>
              </a:ext>
            </a:extLst>
          </p:cNvPr>
          <p:cNvSpPr>
            <a:spLocks noGrp="1"/>
          </p:cNvSpPr>
          <p:nvPr>
            <p:ph type="sldNum" sz="quarter" idx="12"/>
          </p:nvPr>
        </p:nvSpPr>
        <p:spPr/>
        <p:txBody>
          <a:bodyPr/>
          <a:lstStyle>
            <a:lvl1pPr>
              <a:defRPr/>
            </a:lvl1pPr>
          </a:lstStyle>
          <a:p>
            <a:pPr>
              <a:defRPr/>
            </a:pPr>
            <a:fld id="{6C975981-BC67-49B4-A6CC-0C8B0D0E81A5}" type="slidenum">
              <a:rPr lang="en-US" altLang="en-US"/>
              <a:pPr>
                <a:defRPr/>
              </a:pPr>
              <a:t>‹#›</a:t>
            </a:fld>
            <a:endParaRPr lang="en-US" altLang="en-US"/>
          </a:p>
        </p:txBody>
      </p:sp>
    </p:spTree>
    <p:extLst>
      <p:ext uri="{BB962C8B-B14F-4D97-AF65-F5344CB8AC3E}">
        <p14:creationId xmlns:p14="http://schemas.microsoft.com/office/powerpoint/2010/main" val="16413611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683C9021-9259-44B5-AF4A-944A077E8044}"/>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7ABC665-A4D5-4D38-AD64-95C8DD3CE6A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D7256FC-69E1-4C18-9F8C-2E703D20A773}"/>
              </a:ext>
            </a:extLst>
          </p:cNvPr>
          <p:cNvSpPr>
            <a:spLocks noGrp="1"/>
          </p:cNvSpPr>
          <p:nvPr>
            <p:ph type="sldNum" sz="quarter" idx="12"/>
          </p:nvPr>
        </p:nvSpPr>
        <p:spPr/>
        <p:txBody>
          <a:bodyPr/>
          <a:lstStyle>
            <a:lvl1pPr>
              <a:defRPr/>
            </a:lvl1pPr>
          </a:lstStyle>
          <a:p>
            <a:pPr>
              <a:defRPr/>
            </a:pPr>
            <a:fld id="{8673DBF2-6DE0-4C2A-8DE3-89025E79E30D}" type="slidenum">
              <a:rPr lang="en-US" altLang="en-US"/>
              <a:pPr>
                <a:defRPr/>
              </a:pPr>
              <a:t>‹#›</a:t>
            </a:fld>
            <a:endParaRPr lang="en-US" altLang="en-US"/>
          </a:p>
        </p:txBody>
      </p:sp>
    </p:spTree>
    <p:extLst>
      <p:ext uri="{BB962C8B-B14F-4D97-AF65-F5344CB8AC3E}">
        <p14:creationId xmlns:p14="http://schemas.microsoft.com/office/powerpoint/2010/main" val="1374227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5B8A704D-E86C-4F33-B515-67035B9D4B2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E618C8FA-4172-48E8-BA93-3FA0432BA18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C860229-56DD-48BF-93EB-516A65FA22CE}"/>
              </a:ext>
            </a:extLst>
          </p:cNvPr>
          <p:cNvSpPr>
            <a:spLocks noGrp="1"/>
          </p:cNvSpPr>
          <p:nvPr>
            <p:ph type="sldNum" sz="quarter" idx="12"/>
          </p:nvPr>
        </p:nvSpPr>
        <p:spPr/>
        <p:txBody>
          <a:bodyPr/>
          <a:lstStyle>
            <a:lvl1pPr>
              <a:defRPr/>
            </a:lvl1pPr>
          </a:lstStyle>
          <a:p>
            <a:pPr>
              <a:defRPr/>
            </a:pPr>
            <a:fld id="{5838790B-6F5B-45C8-9BD8-4CF39B488728}" type="slidenum">
              <a:rPr lang="en-US" altLang="en-US"/>
              <a:pPr>
                <a:defRPr/>
              </a:pPr>
              <a:t>‹#›</a:t>
            </a:fld>
            <a:endParaRPr lang="en-US" altLang="en-US"/>
          </a:p>
        </p:txBody>
      </p:sp>
    </p:spTree>
    <p:extLst>
      <p:ext uri="{BB962C8B-B14F-4D97-AF65-F5344CB8AC3E}">
        <p14:creationId xmlns:p14="http://schemas.microsoft.com/office/powerpoint/2010/main" val="414224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74927D7-2447-4FFE-8B2A-B0773874C262}"/>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DDC11463-81D3-478D-9CD4-D3B03AF0544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9A5AE1F-DBE9-4481-BE1B-CB4AEE4E054E}"/>
              </a:ext>
            </a:extLst>
          </p:cNvPr>
          <p:cNvSpPr>
            <a:spLocks noGrp="1"/>
          </p:cNvSpPr>
          <p:nvPr>
            <p:ph type="sldNum" sz="quarter" idx="12"/>
          </p:nvPr>
        </p:nvSpPr>
        <p:spPr/>
        <p:txBody>
          <a:bodyPr/>
          <a:lstStyle>
            <a:lvl1pPr>
              <a:defRPr/>
            </a:lvl1pPr>
          </a:lstStyle>
          <a:p>
            <a:pPr>
              <a:defRPr/>
            </a:pPr>
            <a:fld id="{18B066DB-A51D-4B09-BCF6-BD543D0DC4FD}" type="slidenum">
              <a:rPr lang="en-US" altLang="en-US"/>
              <a:pPr>
                <a:defRPr/>
              </a:pPr>
              <a:t>‹#›</a:t>
            </a:fld>
            <a:endParaRPr lang="en-US" altLang="en-US"/>
          </a:p>
        </p:txBody>
      </p:sp>
    </p:spTree>
    <p:extLst>
      <p:ext uri="{BB962C8B-B14F-4D97-AF65-F5344CB8AC3E}">
        <p14:creationId xmlns:p14="http://schemas.microsoft.com/office/powerpoint/2010/main" val="2544684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97"/>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50864D02-98CF-404A-B66A-10B9EAEAB02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14C1A5-3D60-462E-BB4A-95005FAE6E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142462-3C38-432A-80A1-D768ADA4A69F}"/>
              </a:ext>
            </a:extLst>
          </p:cNvPr>
          <p:cNvSpPr>
            <a:spLocks noGrp="1"/>
          </p:cNvSpPr>
          <p:nvPr>
            <p:ph type="sldNum" sz="quarter" idx="12"/>
          </p:nvPr>
        </p:nvSpPr>
        <p:spPr/>
        <p:txBody>
          <a:bodyPr/>
          <a:lstStyle>
            <a:lvl1pPr>
              <a:defRPr/>
            </a:lvl1pPr>
          </a:lstStyle>
          <a:p>
            <a:pPr>
              <a:defRPr/>
            </a:pPr>
            <a:fld id="{97CE284F-B1A6-456E-A548-0FA81B179648}" type="slidenum">
              <a:rPr lang="en-US" altLang="en-US"/>
              <a:pPr>
                <a:defRPr/>
              </a:pPr>
              <a:t>‹#›</a:t>
            </a:fld>
            <a:endParaRPr lang="en-US" altLang="en-US"/>
          </a:p>
        </p:txBody>
      </p:sp>
    </p:spTree>
    <p:extLst>
      <p:ext uri="{BB962C8B-B14F-4D97-AF65-F5344CB8AC3E}">
        <p14:creationId xmlns:p14="http://schemas.microsoft.com/office/powerpoint/2010/main" val="610233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F84AC118-D5B8-4DCE-8075-77DFC5059B8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037ED6E-5F86-4C60-AF87-C978CA3196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0999CD-ADE4-4DAC-8098-33537176613A}"/>
              </a:ext>
            </a:extLst>
          </p:cNvPr>
          <p:cNvSpPr>
            <a:spLocks noGrp="1"/>
          </p:cNvSpPr>
          <p:nvPr>
            <p:ph type="sldNum" sz="quarter" idx="12"/>
          </p:nvPr>
        </p:nvSpPr>
        <p:spPr/>
        <p:txBody>
          <a:bodyPr/>
          <a:lstStyle>
            <a:lvl1pPr>
              <a:defRPr/>
            </a:lvl1pPr>
          </a:lstStyle>
          <a:p>
            <a:pPr>
              <a:defRPr/>
            </a:pPr>
            <a:fld id="{221B6CA0-F92D-488C-9458-AF28EE5D62DD}" type="slidenum">
              <a:rPr lang="en-US" altLang="en-US"/>
              <a:pPr>
                <a:defRPr/>
              </a:pPr>
              <a:t>‹#›</a:t>
            </a:fld>
            <a:endParaRPr lang="en-US" altLang="en-US"/>
          </a:p>
        </p:txBody>
      </p:sp>
    </p:spTree>
    <p:extLst>
      <p:ext uri="{BB962C8B-B14F-4D97-AF65-F5344CB8AC3E}">
        <p14:creationId xmlns:p14="http://schemas.microsoft.com/office/powerpoint/2010/main" val="1349339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63A78-B7B7-429A-961C-46DAF42A6C5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BE46522-DD24-4141-834E-A94E157BFC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66BEAA-6D09-4B90-BD5D-326E05D8F56D}"/>
              </a:ext>
            </a:extLst>
          </p:cNvPr>
          <p:cNvSpPr>
            <a:spLocks noGrp="1"/>
          </p:cNvSpPr>
          <p:nvPr>
            <p:ph type="sldNum" sz="quarter" idx="12"/>
          </p:nvPr>
        </p:nvSpPr>
        <p:spPr/>
        <p:txBody>
          <a:bodyPr/>
          <a:lstStyle>
            <a:lvl1pPr>
              <a:defRPr/>
            </a:lvl1pPr>
          </a:lstStyle>
          <a:p>
            <a:pPr>
              <a:defRPr/>
            </a:pPr>
            <a:fld id="{90146D8F-116E-4E52-8B58-3304B162ADCF}" type="slidenum">
              <a:rPr lang="en-US" altLang="en-US"/>
              <a:pPr>
                <a:defRPr/>
              </a:pPr>
              <a:t>‹#›</a:t>
            </a:fld>
            <a:endParaRPr lang="en-US" altLang="en-US"/>
          </a:p>
        </p:txBody>
      </p:sp>
    </p:spTree>
    <p:extLst>
      <p:ext uri="{BB962C8B-B14F-4D97-AF65-F5344CB8AC3E}">
        <p14:creationId xmlns:p14="http://schemas.microsoft.com/office/powerpoint/2010/main" val="21266470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8"/>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88"/>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0C7C5A-5F55-4749-9BEB-69CB7E80553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1CB77A-E37C-4CAA-AD94-E239CA7033A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5F506F-47D8-4497-A3DE-11BE8C225B65}"/>
              </a:ext>
            </a:extLst>
          </p:cNvPr>
          <p:cNvSpPr>
            <a:spLocks noGrp="1"/>
          </p:cNvSpPr>
          <p:nvPr>
            <p:ph type="sldNum" sz="quarter" idx="12"/>
          </p:nvPr>
        </p:nvSpPr>
        <p:spPr/>
        <p:txBody>
          <a:bodyPr/>
          <a:lstStyle>
            <a:lvl1pPr>
              <a:defRPr/>
            </a:lvl1pPr>
          </a:lstStyle>
          <a:p>
            <a:pPr>
              <a:defRPr/>
            </a:pPr>
            <a:fld id="{66B8674C-0291-45F1-B5BE-A43DFB3FFEF6}" type="slidenum">
              <a:rPr lang="en-US" altLang="en-US"/>
              <a:pPr>
                <a:defRPr/>
              </a:pPr>
              <a:t>‹#›</a:t>
            </a:fld>
            <a:endParaRPr lang="en-US" altLang="en-US"/>
          </a:p>
        </p:txBody>
      </p:sp>
    </p:spTree>
    <p:extLst>
      <p:ext uri="{BB962C8B-B14F-4D97-AF65-F5344CB8AC3E}">
        <p14:creationId xmlns:p14="http://schemas.microsoft.com/office/powerpoint/2010/main" val="326651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8"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89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98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9860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683568" y="1491630"/>
            <a:ext cx="2411840" cy="1793419"/>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3366080" y="1491630"/>
            <a:ext cx="2411840" cy="1793419"/>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6048592" y="1491630"/>
            <a:ext cx="2411840" cy="1793419"/>
          </a:xfrm>
          <a:prstGeom prst="rect">
            <a:avLst/>
          </a:prstGeom>
          <a:solidFill>
            <a:schemeClr val="bg1">
              <a:lumMod val="95000"/>
            </a:schemeClr>
          </a:solidFill>
          <a:ln w="38100">
            <a:solidFill>
              <a:schemeClr val="accent4"/>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84068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2" r:id="rId4"/>
    <p:sldLayoutId id="2147483661" r:id="rId5"/>
    <p:sldLayoutId id="2147483672" r:id="rId6"/>
    <p:sldLayoutId id="2147483655" r:id="rId7"/>
    <p:sldLayoutId id="2147483663" r:id="rId8"/>
    <p:sldLayoutId id="2147483673" r:id="rId9"/>
    <p:sldLayoutId id="2147483674" r:id="rId10"/>
    <p:sldLayoutId id="2147483666" r:id="rId11"/>
    <p:sldLayoutId id="2147483675" r:id="rId12"/>
    <p:sldLayoutId id="2147483667" r:id="rId13"/>
    <p:sldLayoutId id="2147483668" r:id="rId14"/>
    <p:sldLayoutId id="2147483669" r:id="rId15"/>
    <p:sldLayoutId id="2147483670" r:id="rId16"/>
    <p:sldLayoutId id="2147483676"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 name="Rectangle 189">
            <a:extLst>
              <a:ext uri="{FF2B5EF4-FFF2-40B4-BE49-F238E27FC236}">
                <a16:creationId xmlns:a16="http://schemas.microsoft.com/office/drawing/2014/main" id="{5380F4C9-8975-4FCF-B710-A068087A1BB1}"/>
              </a:ext>
            </a:extLst>
          </p:cNvPr>
          <p:cNvSpPr/>
          <p:nvPr/>
        </p:nvSpPr>
        <p:spPr>
          <a:xfrm>
            <a:off x="149226" y="102394"/>
            <a:ext cx="8869363" cy="4938713"/>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endParaRPr>
          </a:p>
        </p:txBody>
      </p:sp>
      <p:sp>
        <p:nvSpPr>
          <p:cNvPr id="2" name="Title Placeholder 1">
            <a:extLst>
              <a:ext uri="{FF2B5EF4-FFF2-40B4-BE49-F238E27FC236}">
                <a16:creationId xmlns:a16="http://schemas.microsoft.com/office/drawing/2014/main" id="{60791157-0FD8-46DC-8E90-4DA6A4C3937A}"/>
              </a:ext>
            </a:extLst>
          </p:cNvPr>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r>
              <a:rPr lang="en-US"/>
              <a:t>Click to edit Master title style</a:t>
            </a:r>
          </a:p>
        </p:txBody>
      </p:sp>
      <p:sp>
        <p:nvSpPr>
          <p:cNvPr id="2052" name="Text Placeholder 2">
            <a:extLst>
              <a:ext uri="{FF2B5EF4-FFF2-40B4-BE49-F238E27FC236}">
                <a16:creationId xmlns:a16="http://schemas.microsoft.com/office/drawing/2014/main" id="{FB46D391-E90F-40D7-8E91-F2F0EC227162}"/>
              </a:ext>
            </a:extLst>
          </p:cNvPr>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84B3FDA-012F-4033-8CD2-F68870986324}"/>
              </a:ext>
            </a:extLst>
          </p:cNvPr>
          <p:cNvSpPr>
            <a:spLocks noGrp="1"/>
          </p:cNvSpPr>
          <p:nvPr>
            <p:ph type="dt" sz="half" idx="2"/>
          </p:nvPr>
        </p:nvSpPr>
        <p:spPr>
          <a:xfrm>
            <a:off x="457200" y="4733925"/>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DFE6D0"/>
                </a:solidFill>
                <a:latin typeface="Tw Cen MT"/>
                <a:cs typeface="+mn-cs"/>
              </a:defRPr>
            </a:lvl1pPr>
          </a:lstStyle>
          <a:p>
            <a:pPr>
              <a:defRPr/>
            </a:pPr>
            <a:fld id="{DDDFE173-8F02-432D-A37A-287A905F169B}" type="datetimeFigureOut">
              <a:rPr lang="en-US"/>
              <a:pPr>
                <a:defRPr/>
              </a:pPr>
              <a:t>12/22/2020</a:t>
            </a:fld>
            <a:endParaRPr lang="en-US" dirty="0"/>
          </a:p>
        </p:txBody>
      </p:sp>
      <p:sp>
        <p:nvSpPr>
          <p:cNvPr id="5" name="Footer Placeholder 4">
            <a:extLst>
              <a:ext uri="{FF2B5EF4-FFF2-40B4-BE49-F238E27FC236}">
                <a16:creationId xmlns:a16="http://schemas.microsoft.com/office/drawing/2014/main" id="{1EA8F400-1EF6-4F83-A982-16A03B421EF8}"/>
              </a:ext>
            </a:extLst>
          </p:cNvPr>
          <p:cNvSpPr>
            <a:spLocks noGrp="1"/>
          </p:cNvSpPr>
          <p:nvPr>
            <p:ph type="ftr" sz="quarter" idx="3"/>
          </p:nvPr>
        </p:nvSpPr>
        <p:spPr>
          <a:xfrm>
            <a:off x="2830514" y="4733925"/>
            <a:ext cx="3482975"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rgbClr val="DFE6D0"/>
                </a:solidFill>
                <a:latin typeface="Tw Cen MT"/>
                <a:cs typeface="+mn-cs"/>
              </a:defRPr>
            </a:lvl1pPr>
          </a:lstStyle>
          <a:p>
            <a:pPr>
              <a:defRPr/>
            </a:pPr>
            <a:endParaRPr lang="en-US"/>
          </a:p>
        </p:txBody>
      </p:sp>
      <p:sp>
        <p:nvSpPr>
          <p:cNvPr id="6" name="Slide Number Placeholder 5">
            <a:extLst>
              <a:ext uri="{FF2B5EF4-FFF2-40B4-BE49-F238E27FC236}">
                <a16:creationId xmlns:a16="http://schemas.microsoft.com/office/drawing/2014/main" id="{DAF95F65-995F-45D1-91B6-68786DE964A0}"/>
              </a:ext>
            </a:extLst>
          </p:cNvPr>
          <p:cNvSpPr>
            <a:spLocks noGrp="1"/>
          </p:cNvSpPr>
          <p:nvPr>
            <p:ph type="sldNum" sz="quarter" idx="4"/>
          </p:nvPr>
        </p:nvSpPr>
        <p:spPr>
          <a:xfrm>
            <a:off x="6553200" y="4733925"/>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DFE6D0"/>
                </a:solidFill>
                <a:latin typeface="Tw Cen MT" panose="020B0602020104020603" pitchFamily="34" charset="0"/>
              </a:defRPr>
            </a:lvl1pPr>
          </a:lstStyle>
          <a:p>
            <a:pPr>
              <a:defRPr/>
            </a:pPr>
            <a:fld id="{C645E419-05C0-456A-B836-C60B56C50257}" type="slidenum">
              <a:rPr lang="en-US" altLang="en-US"/>
              <a:pPr>
                <a:defRPr/>
              </a:pPr>
              <a:t>‹#›</a:t>
            </a:fld>
            <a:endParaRPr lang="en-US" altLang="en-US"/>
          </a:p>
        </p:txBody>
      </p:sp>
    </p:spTree>
    <p:extLst>
      <p:ext uri="{BB962C8B-B14F-4D97-AF65-F5344CB8AC3E}">
        <p14:creationId xmlns:p14="http://schemas.microsoft.com/office/powerpoint/2010/main" val="373319019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0" fontAlgn="base" hangingPunct="0">
        <a:spcBef>
          <a:spcPct val="0"/>
        </a:spcBef>
        <a:spcAft>
          <a:spcPct val="0"/>
        </a:spcAft>
        <a:tabLst>
          <a:tab pos="2872979" algn="l"/>
        </a:tabLst>
        <a:defRPr sz="2700" b="1" kern="1200" spc="38">
          <a:ln w="13335" cmpd="sng">
            <a:solidFill>
              <a:schemeClr val="accent1">
                <a:lumMod val="50000"/>
              </a:schemeClr>
            </a:solidFill>
            <a:prstDash val="solid"/>
          </a:ln>
          <a:solidFill>
            <a:srgbClr val="FEFEFE"/>
          </a:solidFill>
          <a:latin typeface="+mj-lt"/>
          <a:ea typeface="+mj-ea"/>
          <a:cs typeface="+mj-cs"/>
        </a:defRPr>
      </a:lvl1pPr>
      <a:lvl2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2pPr>
      <a:lvl3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3pPr>
      <a:lvl4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4pPr>
      <a:lvl5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5pPr>
      <a:lvl6pPr marL="342900" algn="l" rtl="0" fontAlgn="base">
        <a:spcBef>
          <a:spcPct val="0"/>
        </a:spcBef>
        <a:spcAft>
          <a:spcPct val="0"/>
        </a:spcAft>
        <a:tabLst>
          <a:tab pos="2872979" algn="l"/>
        </a:tabLst>
        <a:defRPr sz="2700" b="1">
          <a:solidFill>
            <a:srgbClr val="FEFEFE"/>
          </a:solidFill>
          <a:latin typeface="Tw Cen MT" panose="020B0602020104020603" pitchFamily="34" charset="0"/>
        </a:defRPr>
      </a:lvl6pPr>
      <a:lvl7pPr marL="685800" algn="l" rtl="0" fontAlgn="base">
        <a:spcBef>
          <a:spcPct val="0"/>
        </a:spcBef>
        <a:spcAft>
          <a:spcPct val="0"/>
        </a:spcAft>
        <a:tabLst>
          <a:tab pos="2872979" algn="l"/>
        </a:tabLst>
        <a:defRPr sz="2700" b="1">
          <a:solidFill>
            <a:srgbClr val="FEFEFE"/>
          </a:solidFill>
          <a:latin typeface="Tw Cen MT" panose="020B0602020104020603" pitchFamily="34" charset="0"/>
        </a:defRPr>
      </a:lvl7pPr>
      <a:lvl8pPr marL="1028700" algn="l" rtl="0" fontAlgn="base">
        <a:spcBef>
          <a:spcPct val="0"/>
        </a:spcBef>
        <a:spcAft>
          <a:spcPct val="0"/>
        </a:spcAft>
        <a:tabLst>
          <a:tab pos="2872979" algn="l"/>
        </a:tabLst>
        <a:defRPr sz="2700" b="1">
          <a:solidFill>
            <a:srgbClr val="FEFEFE"/>
          </a:solidFill>
          <a:latin typeface="Tw Cen MT" panose="020B0602020104020603" pitchFamily="34" charset="0"/>
        </a:defRPr>
      </a:lvl8pPr>
      <a:lvl9pPr marL="1371600" algn="l" rtl="0" fontAlgn="base">
        <a:spcBef>
          <a:spcPct val="0"/>
        </a:spcBef>
        <a:spcAft>
          <a:spcPct val="0"/>
        </a:spcAft>
        <a:tabLst>
          <a:tab pos="2872979" algn="l"/>
        </a:tabLst>
        <a:defRPr sz="2700" b="1">
          <a:solidFill>
            <a:srgbClr val="FEFEFE"/>
          </a:solidFill>
          <a:latin typeface="Tw Cen MT" panose="020B0602020104020603" pitchFamily="34" charset="0"/>
        </a:defRPr>
      </a:lvl9pPr>
    </p:titleStyle>
    <p:bodyStyle>
      <a:lvl1pPr marL="204788" indent="-204788" algn="l" rtl="0" eaLnBrk="0" fontAlgn="base" hangingPunct="0">
        <a:spcBef>
          <a:spcPct val="20000"/>
        </a:spcBef>
        <a:spcAft>
          <a:spcPct val="0"/>
        </a:spcAft>
        <a:buClr>
          <a:srgbClr val="ACC2C9"/>
        </a:buClr>
        <a:buFont typeface="Arial" panose="020B0604020202020204" pitchFamily="34" charset="0"/>
        <a:buChar char="•"/>
        <a:defRPr sz="1800" kern="1200">
          <a:solidFill>
            <a:schemeClr val="tx2"/>
          </a:solidFill>
          <a:latin typeface="+mn-lt"/>
          <a:ea typeface="+mn-ea"/>
          <a:cs typeface="+mn-cs"/>
        </a:defRPr>
      </a:lvl1pPr>
      <a:lvl2pPr marL="410766" indent="-136922" algn="l" rtl="0" eaLnBrk="0" fontAlgn="base" hangingPunct="0">
        <a:spcBef>
          <a:spcPct val="20000"/>
        </a:spcBef>
        <a:spcAft>
          <a:spcPct val="0"/>
        </a:spcAft>
        <a:buClr>
          <a:srgbClr val="ACC2C9"/>
        </a:buClr>
        <a:buFont typeface="Arial" panose="020B0604020202020204" pitchFamily="34" charset="0"/>
        <a:buChar char="•"/>
        <a:defRPr sz="1500" kern="1200">
          <a:solidFill>
            <a:schemeClr val="tx1"/>
          </a:solidFill>
          <a:latin typeface="+mn-lt"/>
          <a:ea typeface="+mn-ea"/>
          <a:cs typeface="+mn-cs"/>
        </a:defRPr>
      </a:lvl2pPr>
      <a:lvl3pPr marL="685800" indent="-171450" algn="l" rtl="0" eaLnBrk="0" fontAlgn="base" hangingPunct="0">
        <a:spcBef>
          <a:spcPct val="20000"/>
        </a:spcBef>
        <a:spcAft>
          <a:spcPct val="0"/>
        </a:spcAft>
        <a:buClr>
          <a:schemeClr val="accent2"/>
        </a:buClr>
        <a:buFont typeface="Arial" panose="020B0604020202020204" pitchFamily="34" charset="0"/>
        <a:buChar char="•"/>
        <a:defRPr sz="1500" kern="1200">
          <a:solidFill>
            <a:schemeClr val="tx2"/>
          </a:solidFill>
          <a:latin typeface="+mn-lt"/>
          <a:ea typeface="+mn-ea"/>
          <a:cs typeface="+mn-cs"/>
        </a:defRPr>
      </a:lvl3pPr>
      <a:lvl4pPr marL="890588" indent="-171450" algn="l" rtl="0" eaLnBrk="0" fontAlgn="base" hangingPunct="0">
        <a:spcBef>
          <a:spcPct val="20000"/>
        </a:spcBef>
        <a:spcAft>
          <a:spcPct val="0"/>
        </a:spcAft>
        <a:buClr>
          <a:srgbClr val="99987F"/>
        </a:buClr>
        <a:buFont typeface="Arial" panose="020B0604020202020204" pitchFamily="34" charset="0"/>
        <a:buChar char="•"/>
        <a:defRPr kern="1200">
          <a:solidFill>
            <a:schemeClr val="tx1"/>
          </a:solidFill>
          <a:latin typeface="+mn-lt"/>
          <a:ea typeface="+mn-ea"/>
          <a:cs typeface="+mn-cs"/>
        </a:defRPr>
      </a:lvl4pPr>
      <a:lvl5pPr marL="1096566" indent="-171450" algn="l" rtl="0" eaLnBrk="0" fontAlgn="base" hangingPunct="0">
        <a:spcBef>
          <a:spcPct val="20000"/>
        </a:spcBef>
        <a:spcAft>
          <a:spcPct val="0"/>
        </a:spcAft>
        <a:buClr>
          <a:srgbClr val="90AC97"/>
        </a:buClr>
        <a:buFont typeface="Arial" panose="020B0604020202020204" pitchFamily="34" charset="0"/>
        <a:buChar char="•"/>
        <a:defRPr sz="1200" kern="1200">
          <a:solidFill>
            <a:schemeClr val="tx2"/>
          </a:solidFill>
          <a:latin typeface="+mn-lt"/>
          <a:ea typeface="+mn-ea"/>
          <a:cs typeface="+mn-cs"/>
        </a:defRPr>
      </a:lvl5pPr>
      <a:lvl6pPr marL="1268730" indent="-137160" algn="l" defTabSz="685800" rtl="0" eaLnBrk="1" latinLnBrk="0" hangingPunct="1">
        <a:spcBef>
          <a:spcPct val="20000"/>
        </a:spcBef>
        <a:buClr>
          <a:schemeClr val="accent5"/>
        </a:buClr>
        <a:buFont typeface="Arial" pitchFamily="34" charset="0"/>
        <a:buChar char="•"/>
        <a:defRPr sz="1200" kern="1200">
          <a:solidFill>
            <a:schemeClr val="tx1"/>
          </a:solidFill>
          <a:latin typeface="+mn-lt"/>
          <a:ea typeface="+mn-ea"/>
          <a:cs typeface="+mn-cs"/>
        </a:defRPr>
      </a:lvl6pPr>
      <a:lvl7pPr marL="1440180" indent="-137160" algn="l" defTabSz="685800" rtl="0" eaLnBrk="1" latinLnBrk="0" hangingPunct="1">
        <a:spcBef>
          <a:spcPct val="20000"/>
        </a:spcBef>
        <a:buClr>
          <a:schemeClr val="accent6"/>
        </a:buClr>
        <a:buFont typeface="Arial" pitchFamily="34" charset="0"/>
        <a:buChar char="•"/>
        <a:defRPr sz="1200" kern="1200">
          <a:solidFill>
            <a:schemeClr val="tx1"/>
          </a:solidFill>
          <a:latin typeface="+mn-lt"/>
          <a:ea typeface="+mn-ea"/>
          <a:cs typeface="+mn-cs"/>
        </a:defRPr>
      </a:lvl7pPr>
      <a:lvl8pPr marL="1611630" indent="-137160" algn="l" defTabSz="685800" rtl="0" eaLnBrk="1" latinLnBrk="0" hangingPunct="1">
        <a:spcBef>
          <a:spcPct val="20000"/>
        </a:spcBef>
        <a:buClr>
          <a:schemeClr val="accent3"/>
        </a:buClr>
        <a:buFont typeface="Arial" pitchFamily="34" charset="0"/>
        <a:buChar char="•"/>
        <a:defRPr sz="1200" kern="1200">
          <a:solidFill>
            <a:schemeClr val="tx1"/>
          </a:solidFill>
          <a:latin typeface="+mn-lt"/>
          <a:ea typeface="+mn-ea"/>
          <a:cs typeface="+mn-cs"/>
        </a:defRPr>
      </a:lvl8pPr>
      <a:lvl9pPr marL="1783080" indent="-137160" algn="l" defTabSz="685800" rtl="0" eaLnBrk="1" latinLnBrk="0" hangingPunct="1">
        <a:spcBef>
          <a:spcPct val="20000"/>
        </a:spcBef>
        <a:buClr>
          <a:schemeClr val="accent6"/>
        </a:buClr>
        <a:buFont typeface="Arial"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7D6E202-FFE5-4BD3-AB5D-A80BD9A170F4}"/>
              </a:ext>
            </a:extLst>
          </p:cNvPr>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221E3C84-9F83-4A34-AB35-FE8B81F10E7A}"/>
              </a:ext>
            </a:extLst>
          </p:cNvPr>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083A6DD-AE34-47EA-A06C-D8D02E1C5FE5}"/>
              </a:ext>
            </a:extLst>
          </p:cNvPr>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hangingPunct="1">
              <a:defRPr sz="900">
                <a:solidFill>
                  <a:schemeClr val="tx1">
                    <a:tint val="75000"/>
                  </a:schemeClr>
                </a:solidFill>
                <a:cs typeface="Arial" charset="0"/>
              </a:defRPr>
            </a:lvl1pPr>
          </a:lstStyle>
          <a:p>
            <a:pPr>
              <a:defRPr/>
            </a:pPr>
            <a:endParaRPr lang="en-US"/>
          </a:p>
        </p:txBody>
      </p:sp>
      <p:sp>
        <p:nvSpPr>
          <p:cNvPr id="5" name="Footer Placeholder 4">
            <a:extLst>
              <a:ext uri="{FF2B5EF4-FFF2-40B4-BE49-F238E27FC236}">
                <a16:creationId xmlns:a16="http://schemas.microsoft.com/office/drawing/2014/main" id="{EF5CA956-C295-4054-B729-5FAD02B812E9}"/>
              </a:ext>
            </a:extLst>
          </p:cNvPr>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hangingPunct="1">
              <a:defRPr sz="900">
                <a:solidFill>
                  <a:schemeClr val="tx1">
                    <a:tint val="75000"/>
                  </a:schemeClr>
                </a:solidFill>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B7D2F713-6C29-4E74-B167-310DC69D2C0A}"/>
              </a:ext>
            </a:extLst>
          </p:cNvPr>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3F67F0A8-10C4-46B6-B245-AF887637FCC4}" type="slidenum">
              <a:rPr lang="en-US" altLang="en-US"/>
              <a:pPr>
                <a:defRPr/>
              </a:pPr>
              <a:t>‹#›</a:t>
            </a:fld>
            <a:endParaRPr lang="en-US" altLang="en-US"/>
          </a:p>
        </p:txBody>
      </p:sp>
    </p:spTree>
    <p:extLst>
      <p:ext uri="{BB962C8B-B14F-4D97-AF65-F5344CB8AC3E}">
        <p14:creationId xmlns:p14="http://schemas.microsoft.com/office/powerpoint/2010/main" val="84066238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qCo3wSGYRbQ"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Y7m9eNoB3NU"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33.jpe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8.jp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37.jpg"/><Relationship Id="rId5" Type="http://schemas.openxmlformats.org/officeDocument/2006/relationships/image" Target="../media/image36.png"/><Relationship Id="rId4" Type="http://schemas.openxmlformats.org/officeDocument/2006/relationships/image" Target="../media/image35.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ihhp.com/free-eq-quiz/"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9.png"/><Relationship Id="rId4" Type="http://schemas.openxmlformats.org/officeDocument/2006/relationships/hyperlink" Target="https://www.amazon.com/Emotional-Intelligence-Matter-More-Than/dp/055338371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a:ea typeface="맑은 고딕" pitchFamily="50" charset="-127"/>
              </a:rPr>
              <a:t>Effective Communication</a:t>
            </a:r>
            <a:endParaRPr lang="en-US" altLang="ko-KR" b="1" dirty="0"/>
          </a:p>
        </p:txBody>
      </p:sp>
      <p:sp>
        <p:nvSpPr>
          <p:cNvPr id="4" name="Text Placeholder 3"/>
          <p:cNvSpPr>
            <a:spLocks noGrp="1"/>
          </p:cNvSpPr>
          <p:nvPr>
            <p:ph type="body" sz="quarter" idx="11"/>
          </p:nvPr>
        </p:nvSpPr>
        <p:spPr/>
        <p:txBody>
          <a:bodyPr/>
          <a:lstStyle/>
          <a:p>
            <a:pPr>
              <a:spcBef>
                <a:spcPts val="0"/>
              </a:spcBef>
              <a:defRPr/>
            </a:pPr>
            <a:r>
              <a:rPr lang="en-US" altLang="ko-KR" dirty="0"/>
              <a:t>Week 2    </a:t>
            </a:r>
          </a:p>
        </p:txBody>
      </p:sp>
      <p:sp>
        <p:nvSpPr>
          <p:cNvPr id="5" name="TextBox 4"/>
          <p:cNvSpPr txBox="1"/>
          <p:nvPr/>
        </p:nvSpPr>
        <p:spPr>
          <a:xfrm>
            <a:off x="3419724" y="1441108"/>
            <a:ext cx="2304256" cy="33855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Emotional Intelligence</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95936" y="3147814"/>
            <a:ext cx="5040604" cy="191125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95936" y="915566"/>
            <a:ext cx="5040604" cy="20162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D84D148-B619-49D9-869B-0CE6E3C78245}"/>
              </a:ext>
            </a:extLst>
          </p:cNvPr>
          <p:cNvSpPr/>
          <p:nvPr/>
        </p:nvSpPr>
        <p:spPr>
          <a:xfrm>
            <a:off x="3131840" y="131222"/>
            <a:ext cx="4950848" cy="616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3312412" y="131222"/>
            <a:ext cx="572412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Emotional Intelligence </a:t>
            </a:r>
          </a:p>
        </p:txBody>
      </p:sp>
      <p:grpSp>
        <p:nvGrpSpPr>
          <p:cNvPr id="84" name="Group 83"/>
          <p:cNvGrpSpPr/>
          <p:nvPr/>
        </p:nvGrpSpPr>
        <p:grpSpPr>
          <a:xfrm>
            <a:off x="4368274" y="1030065"/>
            <a:ext cx="3714414" cy="705130"/>
            <a:chOff x="4355976" y="1078632"/>
            <a:chExt cx="3714414" cy="705130"/>
          </a:xfrm>
        </p:grpSpPr>
        <p:grpSp>
          <p:nvGrpSpPr>
            <p:cNvPr id="2" name="Group 1"/>
            <p:cNvGrpSpPr/>
            <p:nvPr/>
          </p:nvGrpSpPr>
          <p:grpSpPr>
            <a:xfrm>
              <a:off x="4355976" y="1078632"/>
              <a:ext cx="3714414" cy="705130"/>
              <a:chOff x="4614006" y="1084286"/>
              <a:chExt cx="3714414" cy="705130"/>
            </a:xfrm>
          </p:grpSpPr>
          <p:sp>
            <p:nvSpPr>
              <p:cNvPr id="4" name="Rounded Rectangle 3"/>
              <p:cNvSpPr/>
              <p:nvPr/>
            </p:nvSpPr>
            <p:spPr>
              <a:xfrm>
                <a:off x="4716016" y="1173221"/>
                <a:ext cx="3612404" cy="6161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ounded Rectangle 4"/>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10"/>
            <p:cNvSpPr txBox="1"/>
            <p:nvPr/>
          </p:nvSpPr>
          <p:spPr bwMode="auto">
            <a:xfrm>
              <a:off x="4650010" y="1255060"/>
              <a:ext cx="3024336"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400" b="1" dirty="0">
                  <a:solidFill>
                    <a:schemeClr val="tx1">
                      <a:lumMod val="65000"/>
                      <a:lumOff val="35000"/>
                    </a:schemeClr>
                  </a:solidFill>
                  <a:latin typeface="Arial" pitchFamily="34" charset="0"/>
                  <a:cs typeface="Arial" pitchFamily="34" charset="0"/>
                </a:rPr>
                <a:t>Self Knowledge</a:t>
              </a:r>
            </a:p>
          </p:txBody>
        </p:sp>
      </p:grpSp>
      <p:grpSp>
        <p:nvGrpSpPr>
          <p:cNvPr id="85" name="Group 84"/>
          <p:cNvGrpSpPr/>
          <p:nvPr/>
        </p:nvGrpSpPr>
        <p:grpSpPr>
          <a:xfrm>
            <a:off x="4898050" y="2141587"/>
            <a:ext cx="3714414" cy="705130"/>
            <a:chOff x="4355976" y="1078632"/>
            <a:chExt cx="3714414" cy="705130"/>
          </a:xfrm>
        </p:grpSpPr>
        <p:grpSp>
          <p:nvGrpSpPr>
            <p:cNvPr id="86" name="Group 85"/>
            <p:cNvGrpSpPr/>
            <p:nvPr/>
          </p:nvGrpSpPr>
          <p:grpSpPr>
            <a:xfrm>
              <a:off x="4355976" y="1078632"/>
              <a:ext cx="3714414" cy="705130"/>
              <a:chOff x="4614006" y="1084286"/>
              <a:chExt cx="3714414" cy="705130"/>
            </a:xfrm>
          </p:grpSpPr>
          <p:sp>
            <p:nvSpPr>
              <p:cNvPr id="93" name="Rounded Rectangle 92"/>
              <p:cNvSpPr/>
              <p:nvPr/>
            </p:nvSpPr>
            <p:spPr>
              <a:xfrm>
                <a:off x="4716016" y="1173221"/>
                <a:ext cx="3612404" cy="6161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ounded Rectangle 9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1" name="TextBox 10"/>
            <p:cNvSpPr txBox="1"/>
            <p:nvPr/>
          </p:nvSpPr>
          <p:spPr bwMode="auto">
            <a:xfrm>
              <a:off x="4545365" y="1243556"/>
              <a:ext cx="3233625"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400" b="1" dirty="0">
                  <a:solidFill>
                    <a:schemeClr val="tx1">
                      <a:lumMod val="65000"/>
                      <a:lumOff val="35000"/>
                    </a:schemeClr>
                  </a:solidFill>
                  <a:latin typeface="Arial" pitchFamily="34" charset="0"/>
                  <a:cs typeface="Arial" pitchFamily="34" charset="0"/>
                </a:rPr>
                <a:t>Self Control &amp; Motivation</a:t>
              </a:r>
            </a:p>
          </p:txBody>
        </p:sp>
      </p:grpSp>
      <p:grpSp>
        <p:nvGrpSpPr>
          <p:cNvPr id="95" name="Group 94"/>
          <p:cNvGrpSpPr/>
          <p:nvPr/>
        </p:nvGrpSpPr>
        <p:grpSpPr>
          <a:xfrm>
            <a:off x="4898050" y="3247762"/>
            <a:ext cx="3714414" cy="705130"/>
            <a:chOff x="4355976" y="1078632"/>
            <a:chExt cx="3714414" cy="705130"/>
          </a:xfrm>
        </p:grpSpPr>
        <p:grpSp>
          <p:nvGrpSpPr>
            <p:cNvPr id="96" name="Group 95"/>
            <p:cNvGrpSpPr/>
            <p:nvPr/>
          </p:nvGrpSpPr>
          <p:grpSpPr>
            <a:xfrm>
              <a:off x="4355976" y="1078632"/>
              <a:ext cx="3714414" cy="705130"/>
              <a:chOff x="4614006" y="1084286"/>
              <a:chExt cx="3714414" cy="705130"/>
            </a:xfrm>
          </p:grpSpPr>
          <p:sp>
            <p:nvSpPr>
              <p:cNvPr id="103" name="Rounded Rectangle 102"/>
              <p:cNvSpPr/>
              <p:nvPr/>
            </p:nvSpPr>
            <p:spPr>
              <a:xfrm>
                <a:off x="4716016" y="1173221"/>
                <a:ext cx="3612404" cy="6161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4" name="Rounded Rectangle 10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1" name="TextBox 10"/>
            <p:cNvSpPr txBox="1"/>
            <p:nvPr/>
          </p:nvSpPr>
          <p:spPr bwMode="auto">
            <a:xfrm>
              <a:off x="4384991" y="1232840"/>
              <a:ext cx="3554374"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400" b="1" dirty="0">
                  <a:solidFill>
                    <a:schemeClr val="tx1">
                      <a:lumMod val="65000"/>
                      <a:lumOff val="35000"/>
                    </a:schemeClr>
                  </a:solidFill>
                  <a:latin typeface="Arial" pitchFamily="34" charset="0"/>
                  <a:cs typeface="Arial" pitchFamily="34" charset="0"/>
                </a:rPr>
                <a:t>Empathy</a:t>
              </a:r>
            </a:p>
          </p:txBody>
        </p:sp>
      </p:grpSp>
      <p:grpSp>
        <p:nvGrpSpPr>
          <p:cNvPr id="105" name="Group 104"/>
          <p:cNvGrpSpPr/>
          <p:nvPr/>
        </p:nvGrpSpPr>
        <p:grpSpPr>
          <a:xfrm>
            <a:off x="4368274" y="4353937"/>
            <a:ext cx="3714414" cy="705130"/>
            <a:chOff x="4355976" y="1078632"/>
            <a:chExt cx="3714414" cy="705130"/>
          </a:xfrm>
        </p:grpSpPr>
        <p:grpSp>
          <p:nvGrpSpPr>
            <p:cNvPr id="106" name="Group 105"/>
            <p:cNvGrpSpPr/>
            <p:nvPr/>
          </p:nvGrpSpPr>
          <p:grpSpPr>
            <a:xfrm>
              <a:off x="4355976" y="1078632"/>
              <a:ext cx="3714414" cy="705130"/>
              <a:chOff x="4614006" y="1084286"/>
              <a:chExt cx="3714414" cy="705130"/>
            </a:xfrm>
          </p:grpSpPr>
          <p:sp>
            <p:nvSpPr>
              <p:cNvPr id="113" name="Rounded Rectangle 112"/>
              <p:cNvSpPr/>
              <p:nvPr/>
            </p:nvSpPr>
            <p:spPr>
              <a:xfrm>
                <a:off x="4716016" y="1173221"/>
                <a:ext cx="3612404" cy="61619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4" name="Rounded Rectangle 11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1" name="TextBox 10"/>
            <p:cNvSpPr txBox="1"/>
            <p:nvPr/>
          </p:nvSpPr>
          <p:spPr bwMode="auto">
            <a:xfrm>
              <a:off x="4384211" y="1223353"/>
              <a:ext cx="3510394"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400" b="1" dirty="0">
                  <a:solidFill>
                    <a:schemeClr val="tx1">
                      <a:lumMod val="65000"/>
                      <a:lumOff val="35000"/>
                    </a:schemeClr>
                  </a:solidFill>
                  <a:latin typeface="Arial" pitchFamily="34" charset="0"/>
                  <a:cs typeface="Arial" pitchFamily="34" charset="0"/>
                </a:rPr>
                <a:t>Social Skills</a:t>
              </a:r>
            </a:p>
          </p:txBody>
        </p:sp>
      </p:grpSp>
    </p:spTree>
    <p:extLst>
      <p:ext uri="{BB962C8B-B14F-4D97-AF65-F5344CB8AC3E}">
        <p14:creationId xmlns:p14="http://schemas.microsoft.com/office/powerpoint/2010/main" val="109505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8013" y="402077"/>
            <a:ext cx="6695728" cy="576064"/>
          </a:xfrm>
        </p:spPr>
        <p:txBody>
          <a:bodyPr/>
          <a:lstStyle/>
          <a:p>
            <a:r>
              <a:rPr lang="en-US" altLang="ko-KR" dirty="0"/>
              <a:t>Self Awareness Practice</a:t>
            </a:r>
            <a:endParaRPr lang="ko-KR" altLang="en-US" dirty="0"/>
          </a:p>
        </p:txBody>
      </p:sp>
      <p:sp>
        <p:nvSpPr>
          <p:cNvPr id="4" name="Rectangle 3"/>
          <p:cNvSpPr/>
          <p:nvPr/>
        </p:nvSpPr>
        <p:spPr>
          <a:xfrm>
            <a:off x="3601991" y="1809158"/>
            <a:ext cx="792088" cy="726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4898134" y="1809158"/>
            <a:ext cx="792088" cy="726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6194277" y="1809158"/>
            <a:ext cx="792088" cy="726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7490414" y="1809158"/>
            <a:ext cx="792088" cy="726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3601991" y="3393334"/>
            <a:ext cx="792088" cy="726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4898134" y="3393334"/>
            <a:ext cx="792088" cy="726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6194277" y="3393334"/>
            <a:ext cx="792088" cy="726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9"/>
          <p:cNvSpPr/>
          <p:nvPr/>
        </p:nvSpPr>
        <p:spPr>
          <a:xfrm>
            <a:off x="6397616" y="1991770"/>
            <a:ext cx="385410" cy="3607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30"/>
          <p:cNvSpPr/>
          <p:nvPr/>
        </p:nvSpPr>
        <p:spPr>
          <a:xfrm>
            <a:off x="3825382" y="2000010"/>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e 24"/>
          <p:cNvSpPr/>
          <p:nvPr/>
        </p:nvSpPr>
        <p:spPr>
          <a:xfrm>
            <a:off x="5089550" y="1968664"/>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Oval 7"/>
          <p:cNvSpPr/>
          <p:nvPr/>
        </p:nvSpPr>
        <p:spPr>
          <a:xfrm>
            <a:off x="3794998" y="3553297"/>
            <a:ext cx="406074" cy="40607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6"/>
          <p:cNvSpPr/>
          <p:nvPr/>
        </p:nvSpPr>
        <p:spPr>
          <a:xfrm rot="2700000">
            <a:off x="7752518" y="1917329"/>
            <a:ext cx="267881" cy="5096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36"/>
          <p:cNvSpPr/>
          <p:nvPr/>
        </p:nvSpPr>
        <p:spPr>
          <a:xfrm>
            <a:off x="6431564" y="3603537"/>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ounded Rectangle 27"/>
          <p:cNvSpPr/>
          <p:nvPr/>
        </p:nvSpPr>
        <p:spPr>
          <a:xfrm>
            <a:off x="5119855" y="3622431"/>
            <a:ext cx="348643" cy="26780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TextBox 19"/>
          <p:cNvSpPr txBox="1"/>
          <p:nvPr/>
        </p:nvSpPr>
        <p:spPr>
          <a:xfrm>
            <a:off x="3328589" y="2520349"/>
            <a:ext cx="1338892" cy="461665"/>
          </a:xfrm>
          <a:prstGeom prst="rect">
            <a:avLst/>
          </a:prstGeom>
          <a:noFill/>
        </p:spPr>
        <p:txBody>
          <a:bodyPr wrap="square" rtlCol="0" anchor="ctr">
            <a:spAutoFit/>
          </a:bodyPr>
          <a:lstStyle/>
          <a:p>
            <a:pPr algn="ctr"/>
            <a:r>
              <a:rPr lang="en-US" altLang="ko-KR" sz="1200" b="1" dirty="0">
                <a:solidFill>
                  <a:schemeClr val="accent1"/>
                </a:solidFill>
                <a:cs typeface="Arial" pitchFamily="34" charset="0"/>
              </a:rPr>
              <a:t>Be sensitive to your senses</a:t>
            </a:r>
            <a:endParaRPr lang="ko-KR" altLang="en-US" sz="1200" b="1" dirty="0">
              <a:solidFill>
                <a:schemeClr val="accent1"/>
              </a:solidFill>
              <a:cs typeface="Arial" pitchFamily="34" charset="0"/>
            </a:endParaRPr>
          </a:p>
        </p:txBody>
      </p:sp>
      <p:sp>
        <p:nvSpPr>
          <p:cNvPr id="21" name="TextBox 20"/>
          <p:cNvSpPr txBox="1"/>
          <p:nvPr/>
        </p:nvSpPr>
        <p:spPr>
          <a:xfrm>
            <a:off x="3328589" y="4099009"/>
            <a:ext cx="1338892" cy="461665"/>
          </a:xfrm>
          <a:prstGeom prst="rect">
            <a:avLst/>
          </a:prstGeom>
          <a:noFill/>
        </p:spPr>
        <p:txBody>
          <a:bodyPr wrap="square" rtlCol="0" anchor="ctr">
            <a:spAutoFit/>
          </a:bodyPr>
          <a:lstStyle/>
          <a:p>
            <a:pPr algn="ctr"/>
            <a:r>
              <a:rPr lang="en-US" altLang="ko-KR" sz="1200" b="1" dirty="0">
                <a:solidFill>
                  <a:schemeClr val="accent4"/>
                </a:solidFill>
                <a:cs typeface="Arial" pitchFamily="34" charset="0"/>
              </a:rPr>
              <a:t>Pay attention to your actions</a:t>
            </a:r>
            <a:endParaRPr lang="ko-KR" altLang="en-US" sz="1200" b="1" dirty="0">
              <a:solidFill>
                <a:schemeClr val="accent4"/>
              </a:solidFill>
              <a:cs typeface="Arial" pitchFamily="34" charset="0"/>
            </a:endParaRPr>
          </a:p>
        </p:txBody>
      </p:sp>
      <p:sp>
        <p:nvSpPr>
          <p:cNvPr id="22" name="TextBox 21"/>
          <p:cNvSpPr txBox="1"/>
          <p:nvPr/>
        </p:nvSpPr>
        <p:spPr>
          <a:xfrm>
            <a:off x="4624730" y="4099009"/>
            <a:ext cx="1338892" cy="461665"/>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Pay attention to your reactions</a:t>
            </a:r>
            <a:endParaRPr lang="ko-KR" altLang="en-US" sz="1200" b="1" dirty="0">
              <a:solidFill>
                <a:schemeClr val="accent3"/>
              </a:solidFill>
              <a:cs typeface="Arial" pitchFamily="34" charset="0"/>
            </a:endParaRPr>
          </a:p>
        </p:txBody>
      </p:sp>
      <p:sp>
        <p:nvSpPr>
          <p:cNvPr id="23" name="TextBox 22"/>
          <p:cNvSpPr txBox="1"/>
          <p:nvPr/>
        </p:nvSpPr>
        <p:spPr>
          <a:xfrm>
            <a:off x="5920871" y="4145175"/>
            <a:ext cx="1338892" cy="830997"/>
          </a:xfrm>
          <a:prstGeom prst="rect">
            <a:avLst/>
          </a:prstGeom>
          <a:noFill/>
        </p:spPr>
        <p:txBody>
          <a:bodyPr wrap="square" rtlCol="0" anchor="ctr">
            <a:spAutoFit/>
          </a:bodyPr>
          <a:lstStyle/>
          <a:p>
            <a:pPr algn="ctr"/>
            <a:r>
              <a:rPr lang="en-US" altLang="ko-KR" sz="1200" b="1" dirty="0">
                <a:solidFill>
                  <a:schemeClr val="accent2"/>
                </a:solidFill>
                <a:cs typeface="Arial" pitchFamily="34" charset="0"/>
              </a:rPr>
              <a:t>Are you avoiding situations or sensations</a:t>
            </a:r>
            <a:endParaRPr lang="ko-KR" altLang="en-US" sz="1200" b="1" dirty="0">
              <a:solidFill>
                <a:schemeClr val="accent2"/>
              </a:solidFill>
              <a:cs typeface="Arial" pitchFamily="34" charset="0"/>
            </a:endParaRPr>
          </a:p>
        </p:txBody>
      </p:sp>
      <p:sp>
        <p:nvSpPr>
          <p:cNvPr id="25" name="TextBox 24"/>
          <p:cNvSpPr txBox="1"/>
          <p:nvPr/>
        </p:nvSpPr>
        <p:spPr>
          <a:xfrm>
            <a:off x="4624730" y="2520349"/>
            <a:ext cx="1338892" cy="461665"/>
          </a:xfrm>
          <a:prstGeom prst="rect">
            <a:avLst/>
          </a:prstGeom>
          <a:noFill/>
        </p:spPr>
        <p:txBody>
          <a:bodyPr wrap="square" rtlCol="0" anchor="ctr">
            <a:spAutoFit/>
          </a:bodyPr>
          <a:lstStyle/>
          <a:p>
            <a:pPr algn="ctr"/>
            <a:r>
              <a:rPr lang="en-US" altLang="ko-KR" sz="1200" b="1" dirty="0">
                <a:solidFill>
                  <a:schemeClr val="accent2"/>
                </a:solidFill>
                <a:cs typeface="Arial" pitchFamily="34" charset="0"/>
              </a:rPr>
              <a:t>Explore your weaknesses</a:t>
            </a:r>
            <a:endParaRPr lang="ko-KR" altLang="en-US" sz="1200" b="1" dirty="0">
              <a:solidFill>
                <a:schemeClr val="accent2"/>
              </a:solidFill>
              <a:cs typeface="Arial" pitchFamily="34" charset="0"/>
            </a:endParaRPr>
          </a:p>
        </p:txBody>
      </p:sp>
      <p:sp>
        <p:nvSpPr>
          <p:cNvPr id="26" name="TextBox 25"/>
          <p:cNvSpPr txBox="1"/>
          <p:nvPr/>
        </p:nvSpPr>
        <p:spPr>
          <a:xfrm>
            <a:off x="5920871" y="2520349"/>
            <a:ext cx="1338892" cy="461665"/>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Explore your strengths</a:t>
            </a:r>
            <a:endParaRPr lang="ko-KR" altLang="en-US" sz="1200" b="1" dirty="0">
              <a:solidFill>
                <a:schemeClr val="accent3"/>
              </a:solidFill>
              <a:cs typeface="Arial" pitchFamily="34" charset="0"/>
            </a:endParaRPr>
          </a:p>
        </p:txBody>
      </p:sp>
      <p:sp>
        <p:nvSpPr>
          <p:cNvPr id="27" name="TextBox 26"/>
          <p:cNvSpPr txBox="1"/>
          <p:nvPr/>
        </p:nvSpPr>
        <p:spPr>
          <a:xfrm>
            <a:off x="7217012" y="2520349"/>
            <a:ext cx="1338892" cy="461665"/>
          </a:xfrm>
          <a:prstGeom prst="rect">
            <a:avLst/>
          </a:prstGeom>
          <a:noFill/>
        </p:spPr>
        <p:txBody>
          <a:bodyPr wrap="square" rtlCol="0" anchor="ctr">
            <a:spAutoFit/>
          </a:bodyPr>
          <a:lstStyle/>
          <a:p>
            <a:pPr algn="ctr"/>
            <a:r>
              <a:rPr lang="en-US" altLang="ko-KR" sz="1200" b="1" dirty="0">
                <a:solidFill>
                  <a:schemeClr val="accent4"/>
                </a:solidFill>
                <a:cs typeface="Arial" pitchFamily="34" charset="0"/>
              </a:rPr>
              <a:t>Identify your intentions</a:t>
            </a:r>
            <a:endParaRPr lang="ko-KR" altLang="en-US" sz="1200" b="1" dirty="0">
              <a:solidFill>
                <a:schemeClr val="accent4"/>
              </a:solidFill>
              <a:cs typeface="Arial" pitchFamily="34" charset="0"/>
            </a:endParaRPr>
          </a:p>
        </p:txBody>
      </p:sp>
    </p:spTree>
    <p:extLst>
      <p:ext uri="{BB962C8B-B14F-4D97-AF65-F5344CB8AC3E}">
        <p14:creationId xmlns:p14="http://schemas.microsoft.com/office/powerpoint/2010/main" val="14452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1" grpId="0"/>
      <p:bldP spid="22" grpId="0"/>
      <p:bldP spid="23"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How to expand EI?</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3323204971"/>
              </p:ext>
            </p:extLst>
          </p:nvPr>
        </p:nvGraphicFramePr>
        <p:xfrm>
          <a:off x="683568" y="1510680"/>
          <a:ext cx="3792421" cy="3385683"/>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3371591">
                  <a:extLst>
                    <a:ext uri="{9D8B030D-6E8A-4147-A177-3AD203B41FA5}">
                      <a16:colId xmlns:a16="http://schemas.microsoft.com/office/drawing/2014/main" val="20001"/>
                    </a:ext>
                  </a:extLst>
                </a:gridCol>
                <a:gridCol w="204806">
                  <a:extLst>
                    <a:ext uri="{9D8B030D-6E8A-4147-A177-3AD203B41FA5}">
                      <a16:colId xmlns:a16="http://schemas.microsoft.com/office/drawing/2014/main" val="20002"/>
                    </a:ext>
                  </a:extLst>
                </a:gridCol>
              </a:tblGrid>
              <a:tr h="47245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Practice</a:t>
                      </a:r>
                      <a:endParaRPr lang="ko-KR" altLang="en-US" sz="1600" b="1" dirty="0">
                        <a:solidFill>
                          <a:schemeClr val="bg1"/>
                        </a:solidFill>
                        <a:latin typeface="+mn-lt"/>
                        <a:cs typeface="Arial" pitchFamily="34" charset="0"/>
                      </a:endParaRPr>
                    </a:p>
                  </a:txBody>
                  <a:tcPr marL="89703" marR="89703" marT="44851" marB="44851"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Arial" pitchFamily="34" charset="0"/>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tc h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extLst>
                  <a:ext uri="{0D108BD9-81ED-4DB2-BD59-A6C34878D82A}">
                    <a16:rowId xmlns:a16="http://schemas.microsoft.com/office/drawing/2014/main" val="10000"/>
                  </a:ext>
                </a:extLst>
              </a:tr>
              <a:tr h="732631">
                <a:tc>
                  <a:txBody>
                    <a:bodyPr/>
                    <a:lstStyle/>
                    <a:p>
                      <a:pPr algn="l"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85750" indent="-285750" algn="l" latinLnBrk="1">
                        <a:buFontTx/>
                        <a:buChar char="-"/>
                      </a:pPr>
                      <a:r>
                        <a:rPr lang="en-US" altLang="ko-KR" sz="1600" b="1" dirty="0">
                          <a:solidFill>
                            <a:schemeClr val="accent2"/>
                          </a:solidFill>
                          <a:latin typeface="+mn-lt"/>
                          <a:cs typeface="Arial" pitchFamily="34" charset="0"/>
                        </a:rPr>
                        <a:t>Emotional awareness, meditation</a:t>
                      </a:r>
                    </a:p>
                    <a:p>
                      <a:pPr marL="285750" indent="-285750" algn="l" latinLnBrk="1">
                        <a:buFontTx/>
                        <a:buChar char="-"/>
                      </a:pPr>
                      <a:r>
                        <a:rPr lang="en-US" altLang="ko-KR" sz="1600" b="1" dirty="0">
                          <a:solidFill>
                            <a:schemeClr val="accent2"/>
                          </a:solidFill>
                          <a:latin typeface="+mn-lt"/>
                          <a:cs typeface="Arial" pitchFamily="34" charset="0"/>
                        </a:rPr>
                        <a:t>Emotional Control</a:t>
                      </a:r>
                    </a:p>
                    <a:p>
                      <a:pPr marL="285750" indent="-285750" algn="l" latinLnBrk="1">
                        <a:buFontTx/>
                        <a:buChar char="-"/>
                      </a:pPr>
                      <a:r>
                        <a:rPr lang="en-US" altLang="ko-KR" sz="1600" b="1" dirty="0">
                          <a:solidFill>
                            <a:schemeClr val="accent2"/>
                          </a:solidFill>
                          <a:latin typeface="+mn-lt"/>
                          <a:cs typeface="Arial" pitchFamily="34" charset="0"/>
                        </a:rPr>
                        <a:t>Self-motivation</a:t>
                      </a:r>
                      <a:endParaRPr lang="ko-KR" altLang="en-US" sz="1600" b="1" dirty="0">
                        <a:solidFill>
                          <a:schemeClr val="accent2"/>
                        </a:solidFill>
                        <a:latin typeface="+mn-lt"/>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b="1"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50927">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accent2"/>
                          </a:solidFill>
                          <a:latin typeface="+mn-lt"/>
                          <a:cs typeface="Arial" pitchFamily="34" charset="0"/>
                        </a:rPr>
                        <a:t>Acknowledge ones weaknesses</a:t>
                      </a:r>
                      <a:endParaRPr lang="ko-KR" altLang="en-US" sz="1200" b="1" dirty="0">
                        <a:solidFill>
                          <a:schemeClr val="accent2"/>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5023">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lnL w="28575" cap="flat" cmpd="sng" algn="ctr">
                      <a:solidFill>
                        <a:srgbClr val="2FC5FA"/>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ko-KR" sz="1200" b="1" dirty="0">
                          <a:solidFill>
                            <a:schemeClr val="accent2"/>
                          </a:solidFill>
                          <a:latin typeface="+mn-lt"/>
                          <a:cs typeface="Arial" pitchFamily="34" charset="0"/>
                        </a:rPr>
                        <a:t>Humbleness</a:t>
                      </a: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solidFill>
                        <a:srgbClr val="2FC5FA"/>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3212">
                <a:tc vMerge="1">
                  <a:txBody>
                    <a:bodyPr/>
                    <a:lstStyle/>
                    <a:p>
                      <a:pPr latinLnBrk="1"/>
                      <a:endParaRPr lang="ko-KR" altLang="en-US"/>
                    </a:p>
                  </a:txBody>
                  <a:tcPr/>
                </a:tc>
                <a:tc>
                  <a:txBody>
                    <a:bodyPr/>
                    <a:lstStyle/>
                    <a:p>
                      <a:pPr algn="ctr"/>
                      <a:r>
                        <a:rPr lang="en-US" altLang="ko-KR" sz="1200" b="1" dirty="0">
                          <a:solidFill>
                            <a:schemeClr val="accent2"/>
                          </a:solidFill>
                          <a:latin typeface="+mn-lt"/>
                          <a:cs typeface="Arial" pitchFamily="34" charset="0"/>
                        </a:rPr>
                        <a:t>Personal achievements</a:t>
                      </a: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195077">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rgbClr val="797B4F"/>
                        </a:solidFill>
                        <a:latin typeface="+mn-lt"/>
                        <a:cs typeface="Arial" pitchFamily="34" charset="0"/>
                      </a:endParaRPr>
                    </a:p>
                  </a:txBody>
                  <a:tcPr marL="89703" marR="0" marT="44851" marB="0" anchor="ctr">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17220">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571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1600" b="1" dirty="0">
                          <a:solidFill>
                            <a:schemeClr val="bg1"/>
                          </a:solidFill>
                          <a:latin typeface="+mn-lt"/>
                          <a:cs typeface="Arial" pitchFamily="34" charset="0"/>
                        </a:rPr>
                        <a:t>Level of Happiness</a:t>
                      </a:r>
                    </a:p>
                  </a:txBody>
                  <a:tcPr marL="89703" marR="89703" marT="44851" marB="4485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65000"/>
                            <a:lumOff val="35000"/>
                          </a:schemeClr>
                        </a:solidFill>
                        <a:latin typeface="+mn-lt"/>
                        <a:cs typeface="Arial" pitchFamily="34" charset="0"/>
                      </a:endParaRPr>
                    </a:p>
                  </a:txBody>
                  <a:tcPr marL="89703" marR="89703" marT="44851" marB="44851" anchor="ctr">
                    <a:lnL w="57150" cap="flat" cmpd="sng" algn="ctr">
                      <a:no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16587">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2700" cmpd="sng">
                      <a:noFill/>
                    </a:lnR>
                    <a:lnT w="571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3444218"/>
              </p:ext>
            </p:extLst>
          </p:nvPr>
        </p:nvGraphicFramePr>
        <p:xfrm>
          <a:off x="4788023" y="1510680"/>
          <a:ext cx="3672409" cy="3548206"/>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16025">
                  <a:extLst>
                    <a:ext uri="{9D8B030D-6E8A-4147-A177-3AD203B41FA5}">
                      <a16:colId xmlns:a16="http://schemas.microsoft.com/office/drawing/2014/main" val="20002"/>
                    </a:ext>
                  </a:extLst>
                </a:gridCol>
              </a:tblGrid>
              <a:tr h="458366">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Practice</a:t>
                      </a:r>
                      <a:endParaRPr lang="ko-KR" altLang="en-US" sz="1600" b="1" dirty="0">
                        <a:solidFill>
                          <a:schemeClr val="bg1"/>
                        </a:solidFill>
                        <a:latin typeface="+mn-lt"/>
                        <a:cs typeface="Arial" pitchFamily="34" charset="0"/>
                      </a:endParaRPr>
                    </a:p>
                  </a:txBody>
                  <a:tcPr marL="89703" marR="89703" marT="44851" marB="44851"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Arial" pitchFamily="34" charset="0"/>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tc h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extLst>
                  <a:ext uri="{0D108BD9-81ED-4DB2-BD59-A6C34878D82A}">
                    <a16:rowId xmlns:a16="http://schemas.microsoft.com/office/drawing/2014/main" val="10000"/>
                  </a:ext>
                </a:extLst>
              </a:tr>
              <a:tr h="890735">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3"/>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1600" b="1" dirty="0">
                          <a:solidFill>
                            <a:schemeClr val="accent3"/>
                          </a:solidFill>
                          <a:latin typeface="+mn-lt"/>
                          <a:cs typeface="Arial" pitchFamily="34" charset="0"/>
                        </a:rPr>
                        <a:t>How to react, act, communicate and perform in different emotional states or situations</a:t>
                      </a:r>
                      <a:endParaRPr lang="ko-KR" altLang="en-US" sz="1600" b="1" dirty="0">
                        <a:solidFill>
                          <a:schemeClr val="accent3"/>
                        </a:solidFill>
                        <a:latin typeface="+mn-lt"/>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b="1"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3"/>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33115">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accent3"/>
                          </a:solidFill>
                          <a:latin typeface="+mn-lt"/>
                          <a:cs typeface="Arial" pitchFamily="34" charset="0"/>
                        </a:rPr>
                        <a:t>Better outcome instead of emotional </a:t>
                      </a:r>
                      <a:r>
                        <a:rPr lang="en-US" altLang="ko-KR" sz="1200" b="1" dirty="0" smtClean="0">
                          <a:solidFill>
                            <a:schemeClr val="accent3"/>
                          </a:solidFill>
                          <a:latin typeface="+mn-lt"/>
                          <a:cs typeface="Arial" pitchFamily="34" charset="0"/>
                        </a:rPr>
                        <a:t>exhaust</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solidFill>
                            <a:schemeClr val="accent3"/>
                          </a:solidFill>
                          <a:latin typeface="+mn-lt"/>
                          <a:cs typeface="Arial" pitchFamily="34" charset="0"/>
                        </a:rPr>
                        <a:t>Try to see situations from different angles</a:t>
                      </a:r>
                      <a:endParaRPr lang="ko-KR" altLang="en-US" sz="1200" b="1" dirty="0">
                        <a:solidFill>
                          <a:schemeClr val="accent3"/>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9208">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lnL w="28575" cap="flat" cmpd="sng" algn="ctr">
                      <a:solidFill>
                        <a:srgbClr val="2FC5FA"/>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ko-KR" sz="1200" b="1" dirty="0">
                          <a:solidFill>
                            <a:schemeClr val="accent3"/>
                          </a:solidFill>
                          <a:latin typeface="+mn-lt"/>
                          <a:cs typeface="Arial" pitchFamily="34" charset="0"/>
                        </a:rPr>
                        <a:t>No burnt bridges</a:t>
                      </a:r>
                    </a:p>
                    <a:p>
                      <a:pPr algn="ctr"/>
                      <a:endParaRPr lang="en-US" altLang="ko-KR" sz="1200" b="1" dirty="0">
                        <a:solidFill>
                          <a:schemeClr val="accent3"/>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solidFill>
                        <a:srgbClr val="2FC5FA"/>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9208">
                <a:tc vMerge="1">
                  <a:txBody>
                    <a:bodyPr/>
                    <a:lstStyle/>
                    <a:p>
                      <a:pPr latinLnBrk="1"/>
                      <a:endParaRPr lang="ko-KR" altLang="en-US"/>
                    </a:p>
                  </a:txBody>
                  <a:tcPr/>
                </a:tc>
                <a:tc>
                  <a:txBody>
                    <a:bodyPr/>
                    <a:lstStyle/>
                    <a:p>
                      <a:pPr algn="ctr"/>
                      <a:endParaRPr lang="en-US" altLang="ko-KR" sz="1200" b="1" dirty="0">
                        <a:solidFill>
                          <a:schemeClr val="accent3"/>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216558">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rgbClr val="797B4F"/>
                        </a:solidFill>
                        <a:latin typeface="+mn-lt"/>
                        <a:cs typeface="Arial" pitchFamily="34" charset="0"/>
                      </a:endParaRPr>
                    </a:p>
                  </a:txBody>
                  <a:tcPr marL="89703" marR="0" marT="44851" marB="0" anchor="ctr">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17177">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3"/>
                      </a:solidFill>
                      <a:prstDash val="solid"/>
                      <a:round/>
                      <a:headEnd type="none" w="med" len="med"/>
                      <a:tailEnd type="none" w="med" len="med"/>
                    </a:lnL>
                    <a:lnR w="571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1600" b="1" dirty="0">
                          <a:solidFill>
                            <a:schemeClr val="bg1"/>
                          </a:solidFill>
                          <a:latin typeface="+mn-lt"/>
                          <a:cs typeface="Arial" pitchFamily="34" charset="0"/>
                        </a:rPr>
                        <a:t>Better Relationship</a:t>
                      </a:r>
                    </a:p>
                  </a:txBody>
                  <a:tcPr marL="89703" marR="89703" marT="44851" marB="4485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latinLnBrk="1"/>
                      <a:endParaRPr lang="ko-KR" altLang="en-US" sz="1600" b="1" dirty="0">
                        <a:solidFill>
                          <a:schemeClr val="tx1">
                            <a:lumMod val="65000"/>
                            <a:lumOff val="35000"/>
                          </a:schemeClr>
                        </a:solidFill>
                        <a:latin typeface="+mn-lt"/>
                        <a:cs typeface="Arial" pitchFamily="34" charset="0"/>
                      </a:endParaRPr>
                    </a:p>
                  </a:txBody>
                  <a:tcPr marL="89703" marR="89703" marT="44851" marB="44851" anchor="ctr">
                    <a:lnL w="57150" cap="flat" cmpd="sng" algn="ctr">
                      <a:no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71446">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3"/>
                      </a:solidFill>
                      <a:prstDash val="solid"/>
                      <a:round/>
                      <a:headEnd type="none" w="med" len="med"/>
                      <a:tailEnd type="none" w="med" len="med"/>
                    </a:lnL>
                    <a:lnR w="12700" cmpd="sng">
                      <a:noFill/>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2700" cmpd="sng">
                      <a:noFill/>
                    </a:lnR>
                    <a:lnT w="57150" cap="flat" cmpd="sng" algn="ctr">
                      <a:no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3"/>
                      </a:solidFill>
                      <a:prstDash val="solid"/>
                      <a:round/>
                      <a:headEnd type="none" w="med" len="med"/>
                      <a:tailEnd type="none" w="med" len="med"/>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591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How to expand EI?</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3270406767"/>
              </p:ext>
            </p:extLst>
          </p:nvPr>
        </p:nvGraphicFramePr>
        <p:xfrm>
          <a:off x="772052" y="1422874"/>
          <a:ext cx="3792421" cy="3528488"/>
        </p:xfrm>
        <a:graphic>
          <a:graphicData uri="http://schemas.openxmlformats.org/drawingml/2006/table">
            <a:tbl>
              <a:tblPr firstRow="1" bandRow="1">
                <a:tableStyleId>{5940675A-B579-460E-94D1-54222C63F5DA}</a:tableStyleId>
              </a:tblPr>
              <a:tblGrid>
                <a:gridCol w="240027">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240026">
                  <a:extLst>
                    <a:ext uri="{9D8B030D-6E8A-4147-A177-3AD203B41FA5}">
                      <a16:colId xmlns:a16="http://schemas.microsoft.com/office/drawing/2014/main" val="20002"/>
                    </a:ext>
                  </a:extLst>
                </a:gridCol>
              </a:tblGrid>
              <a:tr h="528269">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Practice</a:t>
                      </a:r>
                      <a:endParaRPr lang="ko-KR" altLang="en-US" sz="1600" b="1" dirty="0">
                        <a:solidFill>
                          <a:schemeClr val="bg1"/>
                        </a:solidFill>
                        <a:latin typeface="+mn-lt"/>
                        <a:cs typeface="Arial" pitchFamily="34" charset="0"/>
                      </a:endParaRPr>
                    </a:p>
                  </a:txBody>
                  <a:tcPr marL="89703" marR="89703" marT="44851" marB="44851"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Arial" pitchFamily="34" charset="0"/>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tc h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extLst>
                  <a:ext uri="{0D108BD9-81ED-4DB2-BD59-A6C34878D82A}">
                    <a16:rowId xmlns:a16="http://schemas.microsoft.com/office/drawing/2014/main" val="10000"/>
                  </a:ext>
                </a:extLst>
              </a:tr>
              <a:tr h="645591">
                <a:tc>
                  <a:txBody>
                    <a:bodyPr/>
                    <a:lstStyle/>
                    <a:p>
                      <a:pPr algn="l"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indent="0" algn="ctr" latinLnBrk="1">
                        <a:buFontTx/>
                        <a:buNone/>
                      </a:pPr>
                      <a:r>
                        <a:rPr lang="en-US" altLang="ko-KR" sz="1600" b="1" dirty="0">
                          <a:solidFill>
                            <a:schemeClr val="accent2"/>
                          </a:solidFill>
                          <a:latin typeface="+mn-lt"/>
                          <a:cs typeface="Arial" pitchFamily="34" charset="0"/>
                        </a:rPr>
                        <a:t>Cultivate the attitude of gratitude</a:t>
                      </a:r>
                      <a:endParaRPr lang="ko-KR" altLang="en-US" sz="1600" b="1" dirty="0">
                        <a:solidFill>
                          <a:schemeClr val="accent2"/>
                        </a:solidFill>
                        <a:latin typeface="+mn-lt"/>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b="1"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384">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accent2"/>
                          </a:solidFill>
                          <a:latin typeface="+mn-lt"/>
                          <a:cs typeface="Arial" pitchFamily="34" charset="0"/>
                        </a:rPr>
                        <a:t>Be thankful for life and its blessings</a:t>
                      </a:r>
                      <a:endParaRPr lang="ko-KR" altLang="en-US" sz="1200" b="1" dirty="0">
                        <a:solidFill>
                          <a:schemeClr val="accent2"/>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1689">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lnL w="28575" cap="flat" cmpd="sng" algn="ctr">
                      <a:solidFill>
                        <a:srgbClr val="2FC5FA"/>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ko-KR" sz="1200" b="1" dirty="0">
                          <a:solidFill>
                            <a:schemeClr val="accent2"/>
                          </a:solidFill>
                          <a:latin typeface="+mn-lt"/>
                          <a:cs typeface="Arial" pitchFamily="34" charset="0"/>
                        </a:rPr>
                        <a:t>Be thankful for any new opportunities</a:t>
                      </a: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solidFill>
                        <a:srgbClr val="2FC5FA"/>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0213">
                <a:tc vMerge="1">
                  <a:txBody>
                    <a:bodyPr/>
                    <a:lstStyle/>
                    <a:p>
                      <a:pPr latinLnBrk="1"/>
                      <a:endParaRPr lang="ko-KR" altLang="en-US"/>
                    </a:p>
                  </a:txBody>
                  <a:tcPr/>
                </a:tc>
                <a:tc>
                  <a:txBody>
                    <a:bodyPr/>
                    <a:lstStyle/>
                    <a:p>
                      <a:pPr algn="ctr"/>
                      <a:r>
                        <a:rPr lang="en-US" altLang="ko-KR" sz="1200" b="1" dirty="0">
                          <a:solidFill>
                            <a:schemeClr val="accent2"/>
                          </a:solidFill>
                          <a:latin typeface="+mn-lt"/>
                          <a:cs typeface="Arial" pitchFamily="34" charset="0"/>
                        </a:rPr>
                        <a:t>Appreciate your interactions with others</a:t>
                      </a:r>
                    </a:p>
                    <a:p>
                      <a:pPr algn="ctr"/>
                      <a:endParaRPr lang="en-US" altLang="ko-KR" sz="1200" b="1" dirty="0">
                        <a:solidFill>
                          <a:schemeClr val="accent2"/>
                        </a:solidFill>
                        <a:latin typeface="+mn-lt"/>
                        <a:cs typeface="Arial" pitchFamily="34" charset="0"/>
                      </a:endParaRPr>
                    </a:p>
                    <a:p>
                      <a:pPr algn="ctr"/>
                      <a:r>
                        <a:rPr lang="en-US" altLang="ko-KR" sz="1200" b="1" dirty="0">
                          <a:solidFill>
                            <a:schemeClr val="accent2"/>
                          </a:solidFill>
                          <a:latin typeface="+mn-lt"/>
                          <a:cs typeface="Arial" pitchFamily="34" charset="0"/>
                        </a:rPr>
                        <a:t>Do not take anything for granted</a:t>
                      </a: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254634">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rgbClr val="797B4F"/>
                        </a:solidFill>
                        <a:latin typeface="+mn-lt"/>
                        <a:cs typeface="Arial" pitchFamily="34" charset="0"/>
                      </a:endParaRPr>
                    </a:p>
                  </a:txBody>
                  <a:tcPr marL="89703" marR="0" marT="44851" marB="0" anchor="ctr">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2945">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571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1600" b="1" dirty="0">
                          <a:solidFill>
                            <a:schemeClr val="bg1"/>
                          </a:solidFill>
                          <a:latin typeface="+mn-lt"/>
                          <a:cs typeface="Arial" pitchFamily="34" charset="0"/>
                        </a:rPr>
                        <a:t>Level of Satisfaction</a:t>
                      </a:r>
                    </a:p>
                  </a:txBody>
                  <a:tcPr marL="89703" marR="89703" marT="44851" marB="4485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65000"/>
                            <a:lumOff val="35000"/>
                          </a:schemeClr>
                        </a:solidFill>
                        <a:latin typeface="+mn-lt"/>
                        <a:cs typeface="Arial" pitchFamily="34" charset="0"/>
                      </a:endParaRPr>
                    </a:p>
                  </a:txBody>
                  <a:tcPr marL="89703" marR="89703" marT="44851" marB="44851" anchor="ctr">
                    <a:lnL w="57150" cap="flat" cmpd="sng" algn="ctr">
                      <a:no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54634">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2700" cmpd="sng">
                      <a:noFill/>
                    </a:lnR>
                    <a:lnT w="571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4" name="Table 3">
            <a:extLst>
              <a:ext uri="{FF2B5EF4-FFF2-40B4-BE49-F238E27FC236}">
                <a16:creationId xmlns:a16="http://schemas.microsoft.com/office/drawing/2014/main" id="{DF563CAA-94DE-45D0-BCC5-DBA47EF69802}"/>
              </a:ext>
            </a:extLst>
          </p:cNvPr>
          <p:cNvGraphicFramePr>
            <a:graphicFrameLocks noGrp="1"/>
          </p:cNvGraphicFramePr>
          <p:nvPr>
            <p:extLst>
              <p:ext uri="{D42A27DB-BD31-4B8C-83A1-F6EECF244321}">
                <p14:modId xmlns:p14="http://schemas.microsoft.com/office/powerpoint/2010/main" val="2722826827"/>
              </p:ext>
            </p:extLst>
          </p:nvPr>
        </p:nvGraphicFramePr>
        <p:xfrm>
          <a:off x="4788024" y="1416730"/>
          <a:ext cx="3792421" cy="3542261"/>
        </p:xfrm>
        <a:graphic>
          <a:graphicData uri="http://schemas.openxmlformats.org/drawingml/2006/table">
            <a:tbl>
              <a:tblPr firstRow="1" bandRow="1">
                <a:tableStyleId>{5940675A-B579-460E-94D1-54222C63F5DA}</a:tableStyleId>
              </a:tblPr>
              <a:tblGrid>
                <a:gridCol w="240027">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240026">
                  <a:extLst>
                    <a:ext uri="{9D8B030D-6E8A-4147-A177-3AD203B41FA5}">
                      <a16:colId xmlns:a16="http://schemas.microsoft.com/office/drawing/2014/main" val="20002"/>
                    </a:ext>
                  </a:extLst>
                </a:gridCol>
              </a:tblGrid>
              <a:tr h="528269">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chemeClr val="bg1"/>
                          </a:solidFill>
                          <a:latin typeface="+mn-lt"/>
                          <a:cs typeface="Arial" pitchFamily="34" charset="0"/>
                        </a:rPr>
                        <a:t>Practice</a:t>
                      </a:r>
                      <a:endParaRPr lang="ko-KR" altLang="en-US" sz="1600" b="1" dirty="0">
                        <a:solidFill>
                          <a:schemeClr val="bg1"/>
                        </a:solidFill>
                        <a:latin typeface="+mn-lt"/>
                        <a:cs typeface="Arial" pitchFamily="34" charset="0"/>
                      </a:endParaRPr>
                    </a:p>
                  </a:txBody>
                  <a:tcPr marL="89703" marR="89703" marT="44851" marB="44851"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Arial" pitchFamily="34" charset="0"/>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tc h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15A12"/>
                    </a:solidFill>
                  </a:tcPr>
                </a:tc>
                <a:extLst>
                  <a:ext uri="{0D108BD9-81ED-4DB2-BD59-A6C34878D82A}">
                    <a16:rowId xmlns:a16="http://schemas.microsoft.com/office/drawing/2014/main" val="10000"/>
                  </a:ext>
                </a:extLst>
              </a:tr>
              <a:tr h="645591">
                <a:tc>
                  <a:txBody>
                    <a:bodyPr/>
                    <a:lstStyle/>
                    <a:p>
                      <a:pPr algn="l"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indent="0" algn="ctr" latinLnBrk="1">
                        <a:buFontTx/>
                        <a:buNone/>
                      </a:pPr>
                      <a:r>
                        <a:rPr lang="en-US" altLang="ko-KR" sz="1600" b="1" dirty="0">
                          <a:solidFill>
                            <a:schemeClr val="accent2"/>
                          </a:solidFill>
                          <a:latin typeface="+mn-lt"/>
                          <a:cs typeface="Arial" pitchFamily="34" charset="0"/>
                        </a:rPr>
                        <a:t>Be willing to try</a:t>
                      </a:r>
                      <a:endParaRPr lang="ko-KR" altLang="en-US" sz="1600" b="1" dirty="0">
                        <a:solidFill>
                          <a:schemeClr val="accent2"/>
                        </a:solidFill>
                        <a:latin typeface="+mn-lt"/>
                        <a:cs typeface="Arial" pitchFamily="34" charset="0"/>
                      </a:endParaRPr>
                    </a:p>
                  </a:txBody>
                  <a:tcPr marL="89703" marR="89703" marT="44851" marB="44851"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b="1"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384">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accent2"/>
                          </a:solidFill>
                          <a:latin typeface="+mn-lt"/>
                          <a:cs typeface="Arial" pitchFamily="34" charset="0"/>
                        </a:rPr>
                        <a:t>Accept challenges in life</a:t>
                      </a:r>
                      <a:endParaRPr lang="ko-KR" altLang="en-US" sz="1200" b="1" dirty="0">
                        <a:solidFill>
                          <a:schemeClr val="accent2"/>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1689">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lnL w="28575" cap="flat" cmpd="sng" algn="ctr">
                      <a:solidFill>
                        <a:srgbClr val="2FC5FA"/>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ko-KR" sz="1200" b="1" dirty="0">
                          <a:solidFill>
                            <a:schemeClr val="accent2"/>
                          </a:solidFill>
                          <a:latin typeface="+mn-lt"/>
                          <a:cs typeface="Arial" pitchFamily="34" charset="0"/>
                        </a:rPr>
                        <a:t>Don’t avoid experiencing new situation/sensation</a:t>
                      </a: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lumMod val="65000"/>
                            <a:lumOff val="35000"/>
                          </a:schemeClr>
                        </a:solidFill>
                        <a:latin typeface="Arial" pitchFamily="34" charset="0"/>
                        <a:cs typeface="Arial" pitchFamily="34" charset="0"/>
                      </a:endParaRPr>
                    </a:p>
                  </a:txBody>
                  <a:tcPr marL="89703" marR="89703" marT="44851" marB="44851" anchor="ctr">
                    <a:lnL w="12700" cmpd="sng">
                      <a:noFill/>
                    </a:lnL>
                    <a:lnR w="28575" cap="flat" cmpd="sng" algn="ctr">
                      <a:solidFill>
                        <a:srgbClr val="2FC5FA"/>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vMerge="1">
                  <a:txBody>
                    <a:bodyPr/>
                    <a:lstStyle/>
                    <a:p>
                      <a:pPr latinLnBrk="1"/>
                      <a:endParaRPr lang="ko-KR" altLang="en-US"/>
                    </a:p>
                  </a:txBody>
                  <a:tcPr/>
                </a:tc>
                <a:tc>
                  <a:txBody>
                    <a:bodyPr/>
                    <a:lstStyle/>
                    <a:p>
                      <a:pPr algn="ctr"/>
                      <a:r>
                        <a:rPr lang="en-US" altLang="ko-KR" sz="1200" b="1" dirty="0">
                          <a:solidFill>
                            <a:schemeClr val="accent2"/>
                          </a:solidFill>
                          <a:latin typeface="+mn-lt"/>
                          <a:cs typeface="Arial" pitchFamily="34" charset="0"/>
                        </a:rPr>
                        <a:t>E.g. learn a new language, travel to experience new culture, people, etc.</a:t>
                      </a:r>
                    </a:p>
                    <a:p>
                      <a:pPr algn="ctr"/>
                      <a:endParaRPr lang="en-US" altLang="ko-KR" sz="1200" b="1" dirty="0">
                        <a:solidFill>
                          <a:schemeClr val="accent2"/>
                        </a:solidFill>
                        <a:latin typeface="+mn-lt"/>
                        <a:cs typeface="Arial" pitchFamily="34" charset="0"/>
                      </a:endParaRPr>
                    </a:p>
                  </a:txBody>
                  <a:tcPr marL="89703" marR="89703" marT="44851" marB="44851"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254634">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rgbClr val="797B4F"/>
                        </a:solidFill>
                        <a:latin typeface="+mn-lt"/>
                        <a:cs typeface="Arial" pitchFamily="34" charset="0"/>
                      </a:endParaRPr>
                    </a:p>
                  </a:txBody>
                  <a:tcPr marL="89703" marR="0" marT="44851" marB="0" anchor="ctr">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2945">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89703" marT="44851" marB="44851">
                    <a:lnL w="19050" cap="flat" cmpd="sng" algn="ctr">
                      <a:solidFill>
                        <a:schemeClr val="accent2"/>
                      </a:solidFill>
                      <a:prstDash val="solid"/>
                      <a:round/>
                      <a:headEnd type="none" w="med" len="med"/>
                      <a:tailEnd type="none" w="med" len="med"/>
                    </a:lnL>
                    <a:lnR w="571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1600" b="1" dirty="0">
                          <a:solidFill>
                            <a:schemeClr val="bg1"/>
                          </a:solidFill>
                          <a:latin typeface="+mn-lt"/>
                          <a:cs typeface="Arial" pitchFamily="34" charset="0"/>
                        </a:rPr>
                        <a:t>Less Surprises</a:t>
                      </a:r>
                    </a:p>
                  </a:txBody>
                  <a:tcPr marL="89703" marR="89703" marT="44851" marB="4485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65000"/>
                            <a:lumOff val="35000"/>
                          </a:schemeClr>
                        </a:solidFill>
                        <a:latin typeface="+mn-lt"/>
                        <a:cs typeface="Arial" pitchFamily="34" charset="0"/>
                      </a:endParaRPr>
                    </a:p>
                  </a:txBody>
                  <a:tcPr marL="89703" marR="89703" marT="44851" marB="44851" anchor="ctr">
                    <a:lnL w="57150" cap="flat" cmpd="sng" algn="ctr">
                      <a:no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54634">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2700" cmpd="sng">
                      <a:noFill/>
                    </a:lnR>
                    <a:lnT w="571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200" dirty="0">
                        <a:solidFill>
                          <a:schemeClr val="tx1">
                            <a:lumMod val="65000"/>
                            <a:lumOff val="35000"/>
                          </a:schemeClr>
                        </a:solidFill>
                        <a:latin typeface="+mn-lt"/>
                        <a:cs typeface="Arial" pitchFamily="34" charset="0"/>
                      </a:endParaRPr>
                    </a:p>
                  </a:txBody>
                  <a:tcPr marL="89703" marR="0" marT="44851" marB="0"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9121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You may be wrong?</a:t>
            </a:r>
            <a:endParaRPr lang="ko-KR"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618" y="1203598"/>
            <a:ext cx="6952764" cy="3815329"/>
          </a:xfrm>
          <a:prstGeom prst="rect">
            <a:avLst/>
          </a:prstGeom>
        </p:spPr>
      </p:pic>
    </p:spTree>
    <p:extLst>
      <p:ext uri="{BB962C8B-B14F-4D97-AF65-F5344CB8AC3E}">
        <p14:creationId xmlns:p14="http://schemas.microsoft.com/office/powerpoint/2010/main" val="141152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03643-4BCD-47A1-AF6A-DE8851BD61D2}"/>
              </a:ext>
            </a:extLst>
          </p:cNvPr>
          <p:cNvSpPr>
            <a:spLocks noGrp="1"/>
          </p:cNvSpPr>
          <p:nvPr>
            <p:ph type="title"/>
          </p:nvPr>
        </p:nvSpPr>
        <p:spPr>
          <a:xfrm>
            <a:off x="1600200" y="4227934"/>
            <a:ext cx="6172200" cy="648072"/>
          </a:xfrm>
        </p:spPr>
        <p:txBody>
          <a:bodyPr>
            <a:noAutofit/>
          </a:bodyPr>
          <a:lstStyle/>
          <a:p>
            <a:pPr algn="ctr" eaLnBrk="1" fontAlgn="auto" hangingPunct="1">
              <a:spcAft>
                <a:spcPts val="0"/>
              </a:spcAft>
              <a:defRPr/>
            </a:pPr>
            <a:r>
              <a:rPr lang="en-GB" sz="3200" dirty="0">
                <a:solidFill>
                  <a:schemeClr val="accent6">
                    <a:tint val="1000"/>
                  </a:schemeClr>
                </a:solidFill>
              </a:rPr>
              <a:t>UNDERSTANDING OTHERS</a:t>
            </a:r>
            <a:endParaRPr lang="en-US" sz="3200" dirty="0">
              <a:solidFill>
                <a:schemeClr val="accent6">
                  <a:tint val="1000"/>
                </a:schemeClr>
              </a:solidFill>
            </a:endParaRPr>
          </a:p>
        </p:txBody>
      </p:sp>
      <p:pic>
        <p:nvPicPr>
          <p:cNvPr id="37891" name="Picture 2" descr="http://3.bp.blogspot.com/_a1h0se37u_8/TKWpRx34DAI/AAAAAAAAAAw/ho4K44xBshE/s1600/hand+gestures.jpg">
            <a:extLst>
              <a:ext uri="{FF2B5EF4-FFF2-40B4-BE49-F238E27FC236}">
                <a16:creationId xmlns:a16="http://schemas.microsoft.com/office/drawing/2014/main" id="{3E4F7225-9DED-4240-BE4F-25FD55B64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1389857"/>
            <a:ext cx="2628900" cy="262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a:extLst>
              <a:ext uri="{FF2B5EF4-FFF2-40B4-BE49-F238E27FC236}">
                <a16:creationId xmlns:a16="http://schemas.microsoft.com/office/drawing/2014/main" id="{9FF265C8-6333-4C98-AE09-1DBDF0E7A337}"/>
              </a:ext>
            </a:extLst>
          </p:cNvPr>
          <p:cNvSpPr txBox="1">
            <a:spLocks/>
          </p:cNvSpPr>
          <p:nvPr/>
        </p:nvSpPr>
        <p:spPr>
          <a:xfrm>
            <a:off x="1485900" y="195486"/>
            <a:ext cx="6172200" cy="615728"/>
          </a:xfrm>
          <a:prstGeom prst="rect">
            <a:avLst/>
          </a:prstGeom>
        </p:spPr>
        <p:txBody>
          <a:bodyPr vert="horz" lIns="91440" tIns="45720" rIns="91440" bIns="45720" rtlCol="0" anchor="b">
            <a:noAutofit/>
          </a:bodyPr>
          <a:lstStyle>
            <a:lvl1pPr algn="l" rtl="0" eaLnBrk="0" fontAlgn="base" hangingPunct="0">
              <a:spcBef>
                <a:spcPct val="0"/>
              </a:spcBef>
              <a:spcAft>
                <a:spcPct val="0"/>
              </a:spcAft>
              <a:tabLst>
                <a:tab pos="2872979" algn="l"/>
              </a:tabLst>
              <a:defRPr sz="2700" b="1" kern="1200" spc="38">
                <a:ln w="13335" cmpd="sng">
                  <a:solidFill>
                    <a:schemeClr val="accent1">
                      <a:lumMod val="50000"/>
                    </a:schemeClr>
                  </a:solidFill>
                  <a:prstDash val="solid"/>
                </a:ln>
                <a:solidFill>
                  <a:srgbClr val="FEFEFE"/>
                </a:solidFill>
                <a:latin typeface="+mj-lt"/>
                <a:ea typeface="+mj-ea"/>
                <a:cs typeface="+mj-cs"/>
              </a:defRPr>
            </a:lvl1pPr>
            <a:lvl2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2pPr>
            <a:lvl3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3pPr>
            <a:lvl4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4pPr>
            <a:lvl5pPr algn="l" rtl="0" eaLnBrk="0" fontAlgn="base" hangingPunct="0">
              <a:spcBef>
                <a:spcPct val="0"/>
              </a:spcBef>
              <a:spcAft>
                <a:spcPct val="0"/>
              </a:spcAft>
              <a:tabLst>
                <a:tab pos="2872979" algn="l"/>
              </a:tabLst>
              <a:defRPr sz="2700" b="1">
                <a:solidFill>
                  <a:srgbClr val="FEFEFE"/>
                </a:solidFill>
                <a:latin typeface="Tw Cen MT" panose="020B0602020104020603" pitchFamily="34" charset="0"/>
              </a:defRPr>
            </a:lvl5pPr>
            <a:lvl6pPr marL="342900" algn="l" rtl="0" fontAlgn="base">
              <a:spcBef>
                <a:spcPct val="0"/>
              </a:spcBef>
              <a:spcAft>
                <a:spcPct val="0"/>
              </a:spcAft>
              <a:tabLst>
                <a:tab pos="2872979" algn="l"/>
              </a:tabLst>
              <a:defRPr sz="2700" b="1">
                <a:solidFill>
                  <a:srgbClr val="FEFEFE"/>
                </a:solidFill>
                <a:latin typeface="Tw Cen MT" panose="020B0602020104020603" pitchFamily="34" charset="0"/>
              </a:defRPr>
            </a:lvl6pPr>
            <a:lvl7pPr marL="685800" algn="l" rtl="0" fontAlgn="base">
              <a:spcBef>
                <a:spcPct val="0"/>
              </a:spcBef>
              <a:spcAft>
                <a:spcPct val="0"/>
              </a:spcAft>
              <a:tabLst>
                <a:tab pos="2872979" algn="l"/>
              </a:tabLst>
              <a:defRPr sz="2700" b="1">
                <a:solidFill>
                  <a:srgbClr val="FEFEFE"/>
                </a:solidFill>
                <a:latin typeface="Tw Cen MT" panose="020B0602020104020603" pitchFamily="34" charset="0"/>
              </a:defRPr>
            </a:lvl7pPr>
            <a:lvl8pPr marL="1028700" algn="l" rtl="0" fontAlgn="base">
              <a:spcBef>
                <a:spcPct val="0"/>
              </a:spcBef>
              <a:spcAft>
                <a:spcPct val="0"/>
              </a:spcAft>
              <a:tabLst>
                <a:tab pos="2872979" algn="l"/>
              </a:tabLst>
              <a:defRPr sz="2700" b="1">
                <a:solidFill>
                  <a:srgbClr val="FEFEFE"/>
                </a:solidFill>
                <a:latin typeface="Tw Cen MT" panose="020B0602020104020603" pitchFamily="34" charset="0"/>
              </a:defRPr>
            </a:lvl8pPr>
            <a:lvl9pPr marL="1371600" algn="l" rtl="0" fontAlgn="base">
              <a:spcBef>
                <a:spcPct val="0"/>
              </a:spcBef>
              <a:spcAft>
                <a:spcPct val="0"/>
              </a:spcAft>
              <a:tabLst>
                <a:tab pos="2872979" algn="l"/>
              </a:tabLst>
              <a:defRPr sz="2700" b="1">
                <a:solidFill>
                  <a:srgbClr val="FEFEFE"/>
                </a:solidFill>
                <a:latin typeface="Tw Cen MT" panose="020B0602020104020603" pitchFamily="34" charset="0"/>
              </a:defRPr>
            </a:lvl9pPr>
          </a:lstStyle>
          <a:p>
            <a:pPr algn="ctr" eaLnBrk="1" fontAlgn="auto" latinLnBrk="0" hangingPunct="1">
              <a:spcAft>
                <a:spcPts val="0"/>
              </a:spcAft>
              <a:defRPr/>
            </a:pPr>
            <a:r>
              <a:rPr lang="en-GB" sz="4050" dirty="0">
                <a:solidFill>
                  <a:schemeClr val="accent6">
                    <a:tint val="1000"/>
                  </a:schemeClr>
                </a:solidFill>
              </a:rPr>
              <a:t>Social Awareness</a:t>
            </a:r>
            <a:endParaRPr lang="en-US" sz="4050" dirty="0">
              <a:solidFill>
                <a:schemeClr val="accent6">
                  <a:tint val="1000"/>
                </a:schemeClr>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8092144B-B691-4C91-8BF0-27343BF0F6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335" y="0"/>
            <a:ext cx="2052638" cy="308610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5" name="Picture 2" descr="Image result for PEOPLE EATING WITH HANDS">
            <a:extLst>
              <a:ext uri="{FF2B5EF4-FFF2-40B4-BE49-F238E27FC236}">
                <a16:creationId xmlns:a16="http://schemas.microsoft.com/office/drawing/2014/main" id="{C5188F3F-6C37-4D82-B620-3180BAB65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32" y="0"/>
            <a:ext cx="3407569" cy="217170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6" name="Picture 41">
            <a:extLst>
              <a:ext uri="{FF2B5EF4-FFF2-40B4-BE49-F238E27FC236}">
                <a16:creationId xmlns:a16="http://schemas.microsoft.com/office/drawing/2014/main" id="{FCD4780C-BC1B-47E5-95C7-68128DEDA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381" y="-5954"/>
            <a:ext cx="2020491" cy="2183607"/>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7" name="Picture 4" descr="Image result for ASIAN WOMAN TWO FINGERS SIGN">
            <a:extLst>
              <a:ext uri="{FF2B5EF4-FFF2-40B4-BE49-F238E27FC236}">
                <a16:creationId xmlns:a16="http://schemas.microsoft.com/office/drawing/2014/main" id="{92949E07-A85A-4A7E-8681-3B54F98958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497" y="2228850"/>
            <a:ext cx="2400300" cy="291465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8" name="Picture 3">
            <a:extLst>
              <a:ext uri="{FF2B5EF4-FFF2-40B4-BE49-F238E27FC236}">
                <a16:creationId xmlns:a16="http://schemas.microsoft.com/office/drawing/2014/main" id="{E90618E0-C17E-4777-BDB5-27DEFB20EF5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44741" y="2244329"/>
            <a:ext cx="2457450" cy="291465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9" name="Picture 6" descr="Image result for DON'T TAKE MY PICTURE">
            <a:extLst>
              <a:ext uri="{FF2B5EF4-FFF2-40B4-BE49-F238E27FC236}">
                <a16:creationId xmlns:a16="http://schemas.microsoft.com/office/drawing/2014/main" id="{9F7E48CE-D683-48CC-9452-E9CD70C7B29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6098" y="2937273"/>
            <a:ext cx="2302669" cy="2206228"/>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F5744BD5-14C2-46BC-9AB0-140C793482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0157" y="0"/>
            <a:ext cx="2940844" cy="245745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39" name="Picture 4" descr="http://media.gettyimages.com/photos/woman-patting-girl-on-head-smiling-summer-picture-id80649708?k=6&amp;m=80649708&amp;s=170667a&amp;w=0&amp;h=a_atAYx1jKEXmVMdLfJsR6yxnESrTZ-lERjZQ-2d490=">
            <a:extLst>
              <a:ext uri="{FF2B5EF4-FFF2-40B4-BE49-F238E27FC236}">
                <a16:creationId xmlns:a16="http://schemas.microsoft.com/office/drawing/2014/main" id="{63730C05-A1F7-468B-ABBA-AE05A8462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7143"/>
            <a:ext cx="1981200" cy="2975372"/>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0" name="Picture 5">
            <a:extLst>
              <a:ext uri="{FF2B5EF4-FFF2-40B4-BE49-F238E27FC236}">
                <a16:creationId xmlns:a16="http://schemas.microsoft.com/office/drawing/2014/main" id="{32438DF1-EF94-446E-9FFF-3785ED265A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422923"/>
            <a:ext cx="3200400" cy="269795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1" name="Picture 6" descr="Image result for MAN SHAKING HANDS WITH WOMAN">
            <a:extLst>
              <a:ext uri="{FF2B5EF4-FFF2-40B4-BE49-F238E27FC236}">
                <a16:creationId xmlns:a16="http://schemas.microsoft.com/office/drawing/2014/main" id="{64C249B1-935F-4830-A7E8-E0A40710E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1" y="2663429"/>
            <a:ext cx="3688556" cy="245745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2" name="Picture 2">
            <a:extLst>
              <a:ext uri="{FF2B5EF4-FFF2-40B4-BE49-F238E27FC236}">
                <a16:creationId xmlns:a16="http://schemas.microsoft.com/office/drawing/2014/main" id="{9F1EEAEF-BD71-441C-8638-F1B66BCC25E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21569" y="0"/>
            <a:ext cx="1964531"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19286"/>
            <a:ext cx="9144000" cy="576064"/>
          </a:xfrm>
        </p:spPr>
        <p:txBody>
          <a:bodyPr/>
          <a:lstStyle/>
          <a:p>
            <a:r>
              <a:rPr lang="en-US" altLang="ko-KR" dirty="0"/>
              <a:t>Social Awareness</a:t>
            </a:r>
            <a:endParaRPr lang="ko-KR" altLang="en-US" dirty="0"/>
          </a:p>
        </p:txBody>
      </p:sp>
      <p:sp>
        <p:nvSpPr>
          <p:cNvPr id="6" name="Text Placeholder 5">
            <a:extLst>
              <a:ext uri="{FF2B5EF4-FFF2-40B4-BE49-F238E27FC236}">
                <a16:creationId xmlns:a16="http://schemas.microsoft.com/office/drawing/2014/main" id="{7874B63C-C987-475F-8A55-EE9635ECE001}"/>
              </a:ext>
            </a:extLst>
          </p:cNvPr>
          <p:cNvSpPr>
            <a:spLocks noGrp="1"/>
          </p:cNvSpPr>
          <p:nvPr>
            <p:ph type="body" sz="quarter" idx="11"/>
          </p:nvPr>
        </p:nvSpPr>
        <p:spPr/>
        <p:txBody>
          <a:bodyPr/>
          <a:lstStyle/>
          <a:p>
            <a:r>
              <a:rPr lang="en-US" sz="1600" dirty="0"/>
              <a:t>Gestures</a:t>
            </a:r>
          </a:p>
        </p:txBody>
      </p:sp>
      <p:sp>
        <p:nvSpPr>
          <p:cNvPr id="7" name="TextBox 6">
            <a:extLst>
              <a:ext uri="{FF2B5EF4-FFF2-40B4-BE49-F238E27FC236}">
                <a16:creationId xmlns:a16="http://schemas.microsoft.com/office/drawing/2014/main" id="{5F0EB149-7199-4A1C-8B8A-4598786F1117}"/>
              </a:ext>
            </a:extLst>
          </p:cNvPr>
          <p:cNvSpPr txBox="1"/>
          <p:nvPr/>
        </p:nvSpPr>
        <p:spPr>
          <a:xfrm>
            <a:off x="3703813" y="1212202"/>
            <a:ext cx="1736373" cy="369332"/>
          </a:xfrm>
          <a:prstGeom prst="rect">
            <a:avLst/>
          </a:prstGeom>
          <a:noFill/>
        </p:spPr>
        <p:txBody>
          <a:bodyPr wrap="none" rtlCol="0">
            <a:spAutoFit/>
          </a:bodyPr>
          <a:lstStyle/>
          <a:p>
            <a:r>
              <a:rPr lang="en-US" dirty="0">
                <a:hlinkClick r:id="rId2"/>
              </a:rPr>
              <a:t>Hand Gestures</a:t>
            </a:r>
            <a:endParaRPr lang="en-US" dirty="0"/>
          </a:p>
        </p:txBody>
      </p:sp>
      <p:pic>
        <p:nvPicPr>
          <p:cNvPr id="8" name="Picture 7">
            <a:extLst>
              <a:ext uri="{FF2B5EF4-FFF2-40B4-BE49-F238E27FC236}">
                <a16:creationId xmlns:a16="http://schemas.microsoft.com/office/drawing/2014/main" id="{CD76CEE0-E487-4D8D-B318-22E88CDD0BA2}"/>
              </a:ext>
            </a:extLst>
          </p:cNvPr>
          <p:cNvPicPr>
            <a:picLocks noChangeAspect="1"/>
          </p:cNvPicPr>
          <p:nvPr/>
        </p:nvPicPr>
        <p:blipFill>
          <a:blip r:embed="rId3"/>
          <a:stretch>
            <a:fillRect/>
          </a:stretch>
        </p:blipFill>
        <p:spPr>
          <a:xfrm>
            <a:off x="1619672" y="1717207"/>
            <a:ext cx="5904656" cy="3307007"/>
          </a:xfrm>
          <a:prstGeom prst="rect">
            <a:avLst/>
          </a:prstGeom>
        </p:spPr>
      </p:pic>
    </p:spTree>
    <p:extLst>
      <p:ext uri="{BB962C8B-B14F-4D97-AF65-F5344CB8AC3E}">
        <p14:creationId xmlns:p14="http://schemas.microsoft.com/office/powerpoint/2010/main" val="2398217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3B62-AC8E-4168-A890-E70A86EA178C}"/>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a:solidFill>
                  <a:schemeClr val="accent6">
                    <a:tint val="1000"/>
                  </a:schemeClr>
                </a:solidFill>
              </a:rPr>
              <a:t>Explanations </a:t>
            </a:r>
            <a:r>
              <a:rPr lang="en-US" dirty="0" smtClean="0">
                <a:solidFill>
                  <a:schemeClr val="accent6">
                    <a:tint val="1000"/>
                  </a:schemeClr>
                </a:solidFill>
              </a:rPr>
              <a:t>1</a:t>
            </a:r>
            <a:endParaRPr lang="en-US" dirty="0">
              <a:solidFill>
                <a:schemeClr val="tx1"/>
              </a:solidFill>
            </a:endParaRPr>
          </a:p>
        </p:txBody>
      </p:sp>
      <p:sp>
        <p:nvSpPr>
          <p:cNvPr id="47107" name="Content Placeholder 2">
            <a:extLst>
              <a:ext uri="{FF2B5EF4-FFF2-40B4-BE49-F238E27FC236}">
                <a16:creationId xmlns:a16="http://schemas.microsoft.com/office/drawing/2014/main" id="{FD4003B2-51E7-4345-BA0B-F039F039FBE4}"/>
              </a:ext>
            </a:extLst>
          </p:cNvPr>
          <p:cNvSpPr>
            <a:spLocks noGrp="1"/>
          </p:cNvSpPr>
          <p:nvPr>
            <p:ph idx="1"/>
          </p:nvPr>
        </p:nvSpPr>
        <p:spPr>
          <a:xfrm>
            <a:off x="827584" y="667941"/>
            <a:ext cx="7488832" cy="4223147"/>
          </a:xfrm>
        </p:spPr>
        <p:txBody>
          <a:bodyPr/>
          <a:lstStyle/>
          <a:p>
            <a:pPr eaLnBrk="1" hangingPunct="1"/>
            <a:r>
              <a:rPr lang="en-US" altLang="en-US" sz="2000" dirty="0">
                <a:solidFill>
                  <a:srgbClr val="FFFFFF"/>
                </a:solidFill>
              </a:rPr>
              <a:t>The O.K. sign means something obscene in Brazil, Germany and Russia. It means 'money' in Japan and 'zero' in France.</a:t>
            </a:r>
          </a:p>
          <a:p>
            <a:pPr eaLnBrk="1" hangingPunct="1"/>
            <a:endParaRPr lang="en-US" altLang="en-US" sz="2000" dirty="0">
              <a:solidFill>
                <a:schemeClr val="tx1"/>
              </a:solidFill>
            </a:endParaRPr>
          </a:p>
          <a:p>
            <a:pPr eaLnBrk="1" hangingPunct="1"/>
            <a:r>
              <a:rPr lang="en-US" altLang="en-US" sz="2000" dirty="0">
                <a:solidFill>
                  <a:schemeClr val="tx1"/>
                </a:solidFill>
              </a:rPr>
              <a:t>In many cultures it is very rude to pass or accept items with one hand. In Japan always pass and accept business cards with two hands. Use two hands to present a gift or award in most situations if you are unsure of the local culture</a:t>
            </a:r>
            <a:r>
              <a:rPr lang="en-US" altLang="en-US" sz="2000" dirty="0" smtClean="0">
                <a:solidFill>
                  <a:schemeClr val="tx1"/>
                </a:solidFill>
              </a:rPr>
              <a:t>. In eastern cultures, giving with left hand is considered rude.</a:t>
            </a:r>
            <a:endParaRPr lang="en-US" altLang="en-US" sz="2000" dirty="0">
              <a:solidFill>
                <a:schemeClr val="tx1"/>
              </a:solidFill>
            </a:endParaRPr>
          </a:p>
          <a:p>
            <a:pPr eaLnBrk="1" hangingPunct="1"/>
            <a:endParaRPr lang="en-US" altLang="en-US" sz="2000" dirty="0">
              <a:solidFill>
                <a:schemeClr val="tx1"/>
              </a:solidFill>
            </a:endParaRPr>
          </a:p>
          <a:p>
            <a:pPr eaLnBrk="1" hangingPunct="1"/>
            <a:r>
              <a:rPr lang="en-US" altLang="en-US" sz="2000" dirty="0">
                <a:solidFill>
                  <a:schemeClr val="tx1"/>
                </a:solidFill>
              </a:rPr>
              <a:t>In Bulgaria and Greece nodding the head means 'No'. In some other cultures people will nod to indicate that they are listening to what you have to say, not that they agree with you. It is not a universal gesture.</a:t>
            </a:r>
          </a:p>
          <a:p>
            <a:pPr eaLnBrk="1" hangingPunct="1"/>
            <a:endParaRPr lang="en-US" alt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60A49A-B1DC-4FB3-A121-6076D20D5384}"/>
              </a:ext>
            </a:extLst>
          </p:cNvPr>
          <p:cNvSpPr/>
          <p:nvPr/>
        </p:nvSpPr>
        <p:spPr>
          <a:xfrm>
            <a:off x="683568" y="195486"/>
            <a:ext cx="5544616" cy="369332"/>
          </a:xfrm>
          <a:prstGeom prst="rect">
            <a:avLst/>
          </a:prstGeom>
        </p:spPr>
        <p:txBody>
          <a:bodyPr wrap="square">
            <a:spAutoFit/>
          </a:bodyPr>
          <a:lstStyle/>
          <a:p>
            <a:r>
              <a:rPr lang="en-US" dirty="0">
                <a:hlinkClick r:id="rId2"/>
              </a:rPr>
              <a:t>https://www.youtube.com/watch?v=Y7m9eNoB3NU</a:t>
            </a:r>
            <a:endParaRPr lang="en-US" dirty="0"/>
          </a:p>
        </p:txBody>
      </p:sp>
      <p:pic>
        <p:nvPicPr>
          <p:cNvPr id="2" name="Picture 1">
            <a:extLst>
              <a:ext uri="{FF2B5EF4-FFF2-40B4-BE49-F238E27FC236}">
                <a16:creationId xmlns:a16="http://schemas.microsoft.com/office/drawing/2014/main" id="{3F724D2A-42DC-468A-91A7-76CE513DD151}"/>
              </a:ext>
            </a:extLst>
          </p:cNvPr>
          <p:cNvPicPr>
            <a:picLocks noChangeAspect="1"/>
          </p:cNvPicPr>
          <p:nvPr/>
        </p:nvPicPr>
        <p:blipFill>
          <a:blip r:embed="rId3"/>
          <a:stretch>
            <a:fillRect/>
          </a:stretch>
        </p:blipFill>
        <p:spPr>
          <a:xfrm>
            <a:off x="1763688" y="663995"/>
            <a:ext cx="5431107" cy="4090169"/>
          </a:xfrm>
          <a:prstGeom prst="rect">
            <a:avLst/>
          </a:prstGeom>
        </p:spPr>
      </p:pic>
    </p:spTree>
    <p:extLst>
      <p:ext uri="{BB962C8B-B14F-4D97-AF65-F5344CB8AC3E}">
        <p14:creationId xmlns:p14="http://schemas.microsoft.com/office/powerpoint/2010/main" val="3653350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2903-027C-467C-82BA-1BDE901E5483}"/>
              </a:ext>
            </a:extLst>
          </p:cNvPr>
          <p:cNvSpPr>
            <a:spLocks noGrp="1"/>
          </p:cNvSpPr>
          <p:nvPr>
            <p:ph type="title"/>
          </p:nvPr>
        </p:nvSpPr>
        <p:spPr/>
        <p:txBody>
          <a:bodyPr/>
          <a:lstStyle/>
          <a:p>
            <a:pPr algn="ctr" eaLnBrk="1" fontAlgn="auto" hangingPunct="1">
              <a:spcAft>
                <a:spcPts val="0"/>
              </a:spcAft>
              <a:defRPr/>
            </a:pPr>
            <a:r>
              <a:rPr lang="en-US" dirty="0">
                <a:solidFill>
                  <a:schemeClr val="accent6">
                    <a:tint val="1000"/>
                  </a:schemeClr>
                </a:solidFill>
              </a:rPr>
              <a:t>Explanations 2</a:t>
            </a:r>
            <a:endParaRPr lang="en-US" dirty="0">
              <a:solidFill>
                <a:schemeClr val="tx1"/>
              </a:solidFill>
            </a:endParaRPr>
          </a:p>
        </p:txBody>
      </p:sp>
      <p:sp>
        <p:nvSpPr>
          <p:cNvPr id="45059" name="Content Placeholder 2">
            <a:extLst>
              <a:ext uri="{FF2B5EF4-FFF2-40B4-BE49-F238E27FC236}">
                <a16:creationId xmlns:a16="http://schemas.microsoft.com/office/drawing/2014/main" id="{E2316723-50D7-4146-8A1D-6145BDE9E0A9}"/>
              </a:ext>
            </a:extLst>
          </p:cNvPr>
          <p:cNvSpPr>
            <a:spLocks noGrp="1"/>
          </p:cNvSpPr>
          <p:nvPr>
            <p:ph idx="1"/>
          </p:nvPr>
        </p:nvSpPr>
        <p:spPr/>
        <p:txBody>
          <a:bodyPr/>
          <a:lstStyle/>
          <a:p>
            <a:pPr eaLnBrk="1" hangingPunct="1"/>
            <a:r>
              <a:rPr lang="en-US" altLang="en-US" sz="2000" dirty="0">
                <a:solidFill>
                  <a:srgbClr val="FFFFFF"/>
                </a:solidFill>
              </a:rPr>
              <a:t>In various cultures people smile for different reasons. </a:t>
            </a:r>
            <a:r>
              <a:rPr lang="en-US" altLang="en-US" sz="2000" dirty="0">
                <a:solidFill>
                  <a:schemeClr val="tx1"/>
                </a:solidFill>
              </a:rPr>
              <a:t>In Russia smiling is considered foolish, sneaky, or manipulative. </a:t>
            </a:r>
            <a:r>
              <a:rPr lang="en-US" altLang="en-US" sz="2000" dirty="0" smtClean="0">
                <a:solidFill>
                  <a:srgbClr val="FFFFFF"/>
                </a:solidFill>
              </a:rPr>
              <a:t>The </a:t>
            </a:r>
            <a:r>
              <a:rPr lang="en-US" altLang="en-US" sz="2000" dirty="0">
                <a:solidFill>
                  <a:srgbClr val="FFFFFF"/>
                </a:solidFill>
              </a:rPr>
              <a:t>Japanese may smile to mask negative emotions such as anger, confusion or embarrassment. In other cultures people only smile at people they know well and smiling in the street at strangers is considered flirtatious or even lewd behavior.</a:t>
            </a:r>
          </a:p>
          <a:p>
            <a:pPr eaLnBrk="1" hangingPunct="1"/>
            <a:endParaRPr lang="en-US" altLang="en-US" sz="2000" dirty="0">
              <a:solidFill>
                <a:schemeClr val="tx1"/>
              </a:solidFill>
            </a:endParaRPr>
          </a:p>
          <a:p>
            <a:pPr eaLnBrk="1" hangingPunct="1"/>
            <a:r>
              <a:rPr lang="en-US" altLang="en-US" sz="2000" dirty="0">
                <a:solidFill>
                  <a:srgbClr val="FFFFFF"/>
                </a:solidFill>
              </a:rPr>
              <a:t>Sitting in a position that shows the soles of your feet is considered disrespectful in many Eastern European countries, France, the Middle East. You are showing the lowest and dirtiest part of your body.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009728"/>
            <a:ext cx="6033911" cy="3394075"/>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339502"/>
            <a:ext cx="2679579" cy="222611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176" y="2706766"/>
            <a:ext cx="2679579" cy="2210653"/>
          </a:xfrm>
          <a:prstGeom prst="rect">
            <a:avLst/>
          </a:prstGeom>
        </p:spPr>
      </p:pic>
    </p:spTree>
    <p:extLst>
      <p:ext uri="{BB962C8B-B14F-4D97-AF65-F5344CB8AC3E}">
        <p14:creationId xmlns:p14="http://schemas.microsoft.com/office/powerpoint/2010/main" val="165980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F989-A75E-4F49-808A-E85433440E22}"/>
              </a:ext>
            </a:extLst>
          </p:cNvPr>
          <p:cNvSpPr>
            <a:spLocks noGrp="1"/>
          </p:cNvSpPr>
          <p:nvPr>
            <p:ph type="title"/>
          </p:nvPr>
        </p:nvSpPr>
        <p:spPr>
          <a:xfrm>
            <a:off x="1485900" y="205978"/>
            <a:ext cx="6172200" cy="621380"/>
          </a:xfrm>
        </p:spPr>
        <p:txBody>
          <a:bodyPr/>
          <a:lstStyle/>
          <a:p>
            <a:pPr algn="ctr" eaLnBrk="1" fontAlgn="auto" hangingPunct="1">
              <a:spcAft>
                <a:spcPts val="0"/>
              </a:spcAft>
              <a:defRPr/>
            </a:pPr>
            <a:r>
              <a:rPr lang="en-US" dirty="0">
                <a:solidFill>
                  <a:schemeClr val="accent6">
                    <a:tint val="1000"/>
                  </a:schemeClr>
                </a:solidFill>
              </a:rPr>
              <a:t>Explanations </a:t>
            </a:r>
            <a:r>
              <a:rPr lang="en-US" dirty="0" smtClean="0">
                <a:solidFill>
                  <a:schemeClr val="accent6">
                    <a:tint val="1000"/>
                  </a:schemeClr>
                </a:solidFill>
              </a:rPr>
              <a:t>3</a:t>
            </a:r>
            <a:endParaRPr lang="en-US" dirty="0">
              <a:solidFill>
                <a:schemeClr val="tx1"/>
              </a:solidFill>
            </a:endParaRPr>
          </a:p>
        </p:txBody>
      </p:sp>
      <p:sp>
        <p:nvSpPr>
          <p:cNvPr id="43011" name="Content Placeholder 2">
            <a:extLst>
              <a:ext uri="{FF2B5EF4-FFF2-40B4-BE49-F238E27FC236}">
                <a16:creationId xmlns:a16="http://schemas.microsoft.com/office/drawing/2014/main" id="{18350309-8639-4217-B3E5-F51B813BB3AC}"/>
              </a:ext>
            </a:extLst>
          </p:cNvPr>
          <p:cNvSpPr>
            <a:spLocks noGrp="1"/>
          </p:cNvSpPr>
          <p:nvPr>
            <p:ph idx="1"/>
          </p:nvPr>
        </p:nvSpPr>
        <p:spPr>
          <a:xfrm>
            <a:off x="683568" y="834628"/>
            <a:ext cx="7776864" cy="4110038"/>
          </a:xfrm>
        </p:spPr>
        <p:txBody>
          <a:bodyPr/>
          <a:lstStyle/>
          <a:p>
            <a:pPr eaLnBrk="1" hangingPunct="1"/>
            <a:r>
              <a:rPr lang="en-US" altLang="en-US" sz="2000" dirty="0">
                <a:solidFill>
                  <a:srgbClr val="FFFFFF"/>
                </a:solidFill>
              </a:rPr>
              <a:t>To use fingers to call a person is insulting in many cultures. Expect a negative reaction (though not always overt) when dealing with learners from the Middle East, Far East, Latin America, Hong Kong and Indonesia. </a:t>
            </a:r>
          </a:p>
          <a:p>
            <a:pPr eaLnBrk="1" hangingPunct="1"/>
            <a:endParaRPr lang="en-US" altLang="en-US" sz="2000" dirty="0">
              <a:solidFill>
                <a:schemeClr val="tx1"/>
              </a:solidFill>
            </a:endParaRPr>
          </a:p>
          <a:p>
            <a:pPr eaLnBrk="1" hangingPunct="1"/>
            <a:r>
              <a:rPr lang="en-US" altLang="en-US" sz="2000" dirty="0">
                <a:solidFill>
                  <a:schemeClr val="tx1"/>
                </a:solidFill>
              </a:rPr>
              <a:t>Pointing in general and especially at people is regarded as unacceptable in many Eastern European, Middle Eastern or Far Eastern cultures. Point with an object such as a pen, if possible.</a:t>
            </a:r>
          </a:p>
          <a:p>
            <a:pPr eaLnBrk="1" hangingPunct="1"/>
            <a:endParaRPr lang="en-US" altLang="en-US" sz="2000" dirty="0">
              <a:solidFill>
                <a:schemeClr val="tx1"/>
              </a:solidFill>
            </a:endParaRPr>
          </a:p>
          <a:p>
            <a:pPr eaLnBrk="1" hangingPunct="1"/>
            <a:r>
              <a:rPr lang="en-US" altLang="en-US" sz="2000" dirty="0">
                <a:solidFill>
                  <a:schemeClr val="tx1"/>
                </a:solidFill>
              </a:rPr>
              <a:t>The 'V' sign can be used to communicate victory or used as a generic gesture in photographs or to indicate the number two. In the UK it communicates something quite different if the palm of the hand is facing inwards. Warn your learners.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a:solidFill>
                  <a:schemeClr val="accent6">
                    <a:tint val="1000"/>
                  </a:schemeClr>
                </a:solidFill>
              </a:rPr>
              <a:t>Explanations 4</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eaLnBrk="1" hangingPunct="1"/>
            <a:r>
              <a:rPr lang="en-US" altLang="en-US" sz="2000" dirty="0">
                <a:solidFill>
                  <a:schemeClr val="tx1"/>
                </a:solidFill>
              </a:rPr>
              <a:t>Hand waving while keeping your fingers static can mean 'No' in some languages and cultures. In some South American and African </a:t>
            </a:r>
            <a:r>
              <a:rPr lang="en-US" altLang="en-US" sz="2000" dirty="0" smtClean="0">
                <a:solidFill>
                  <a:schemeClr val="tx1"/>
                </a:solidFill>
              </a:rPr>
              <a:t>cultures, </a:t>
            </a:r>
            <a:r>
              <a:rPr lang="en-US" altLang="en-US" sz="2000" dirty="0">
                <a:solidFill>
                  <a:schemeClr val="tx1"/>
                </a:solidFill>
              </a:rPr>
              <a:t>it can also be an aggressive gesture. See how the locals wave and adapt accordingly</a:t>
            </a:r>
            <a:r>
              <a:rPr lang="en-US" altLang="en-US" sz="2000" dirty="0" smtClean="0">
                <a:solidFill>
                  <a:schemeClr val="tx1"/>
                </a:solidFill>
              </a:rPr>
              <a:t>.</a:t>
            </a:r>
          </a:p>
          <a:p>
            <a:pPr eaLnBrk="1" hangingPunct="1"/>
            <a:endParaRPr lang="en-US" altLang="en-US" sz="2000" dirty="0">
              <a:solidFill>
                <a:schemeClr val="tx1"/>
              </a:solidFill>
            </a:endParaRPr>
          </a:p>
          <a:p>
            <a:pPr eaLnBrk="1" hangingPunct="1"/>
            <a:r>
              <a:rPr lang="en-US" altLang="en-US" sz="2000" dirty="0">
                <a:solidFill>
                  <a:schemeClr val="tx1"/>
                </a:solidFill>
              </a:rPr>
              <a:t>Holding up </a:t>
            </a:r>
            <a:r>
              <a:rPr lang="en-US" altLang="en-US" sz="2000" dirty="0" smtClean="0">
                <a:solidFill>
                  <a:schemeClr val="tx1"/>
                </a:solidFill>
              </a:rPr>
              <a:t>an index </a:t>
            </a:r>
            <a:r>
              <a:rPr lang="en-US" altLang="en-US" sz="2000" dirty="0">
                <a:solidFill>
                  <a:schemeClr val="tx1"/>
                </a:solidFill>
              </a:rPr>
              <a:t>finger can mean the number two in some European countries, as they start counting with the thumb. In Japan it signifies the number 4, as they count back from the little finger</a:t>
            </a:r>
            <a:r>
              <a:rPr lang="en-US" altLang="en-US" sz="2000" dirty="0" smtClean="0">
                <a:solidFill>
                  <a:schemeClr val="tx1"/>
                </a:solidFill>
              </a:rPr>
              <a:t>.</a:t>
            </a:r>
          </a:p>
          <a:p>
            <a:pPr eaLnBrk="1" hangingPunct="1"/>
            <a:endParaRPr lang="en-US" altLang="en-US" sz="2000" dirty="0">
              <a:solidFill>
                <a:schemeClr val="tx1"/>
              </a:solidFill>
            </a:endParaRPr>
          </a:p>
          <a:p>
            <a:pPr eaLnBrk="1" hangingPunct="1"/>
            <a:r>
              <a:rPr lang="en-US" altLang="en-US" sz="2000" dirty="0" smtClean="0">
                <a:solidFill>
                  <a:schemeClr val="tx1"/>
                </a:solidFill>
              </a:rPr>
              <a:t>In some eastern countries, it is expected to favor business clients with gifts, but western countries like the US are strict and may be deemed unethical.</a:t>
            </a:r>
            <a:endParaRPr lang="en-US" altLang="en-US" sz="20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20" y="339502"/>
            <a:ext cx="3304208" cy="219743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720" y="2715765"/>
            <a:ext cx="3304208" cy="2199363"/>
          </a:xfrm>
          <a:prstGeom prst="rect">
            <a:avLst/>
          </a:prstGeom>
        </p:spPr>
      </p:pic>
      <p:pic>
        <p:nvPicPr>
          <p:cNvPr id="11" name="Picture 10"/>
          <p:cNvPicPr>
            <a:picLocks noChangeAspect="1"/>
          </p:cNvPicPr>
          <p:nvPr/>
        </p:nvPicPr>
        <p:blipFill rotWithShape="1">
          <a:blip r:embed="rId5"/>
          <a:srcRect b="6476"/>
          <a:stretch/>
        </p:blipFill>
        <p:spPr>
          <a:xfrm>
            <a:off x="5269244" y="372593"/>
            <a:ext cx="3307011" cy="2164342"/>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77210" y="2699018"/>
            <a:ext cx="3299045" cy="2199363"/>
          </a:xfrm>
          <a:prstGeom prst="rect">
            <a:avLst/>
          </a:prstGeom>
        </p:spPr>
      </p:pic>
      <p:pic>
        <p:nvPicPr>
          <p:cNvPr id="5" name="Content Placeholder 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648936" y="441651"/>
            <a:ext cx="1948125" cy="2922187"/>
          </a:xfrm>
        </p:spPr>
      </p:pic>
      <p:sp>
        <p:nvSpPr>
          <p:cNvPr id="13" name="Rounded Rectangle 12"/>
          <p:cNvSpPr/>
          <p:nvPr/>
        </p:nvSpPr>
        <p:spPr>
          <a:xfrm>
            <a:off x="1547664" y="2427734"/>
            <a:ext cx="6264696" cy="520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Different Cultures Different Greetings</a:t>
            </a:r>
            <a:endParaRPr lang="en-US" sz="2800" b="1" dirty="0"/>
          </a:p>
        </p:txBody>
      </p:sp>
    </p:spTree>
    <p:extLst>
      <p:ext uri="{BB962C8B-B14F-4D97-AF65-F5344CB8AC3E}">
        <p14:creationId xmlns:p14="http://schemas.microsoft.com/office/powerpoint/2010/main" val="273306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smtClean="0">
                <a:solidFill>
                  <a:schemeClr val="accent6">
                    <a:tint val="1000"/>
                  </a:schemeClr>
                </a:solidFill>
              </a:rPr>
              <a:t>Greetings in Different Cultures</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marL="0" indent="0" eaLnBrk="1" hangingPunct="1">
              <a:buNone/>
            </a:pPr>
            <a:r>
              <a:rPr lang="en-US" altLang="en-US" sz="2000" b="1" dirty="0" smtClean="0">
                <a:solidFill>
                  <a:schemeClr val="tx1"/>
                </a:solidFill>
              </a:rPr>
              <a:t>Eastern </a:t>
            </a:r>
            <a:r>
              <a:rPr lang="en-US" altLang="en-US" sz="2000" b="1" dirty="0">
                <a:solidFill>
                  <a:schemeClr val="tx1"/>
                </a:solidFill>
              </a:rPr>
              <a:t>Hindu countries</a:t>
            </a:r>
          </a:p>
          <a:p>
            <a:pPr marL="0" indent="0" eaLnBrk="1" hangingPunct="1">
              <a:buNone/>
            </a:pPr>
            <a:r>
              <a:rPr lang="en-US" altLang="en-US" sz="2000" b="1" dirty="0">
                <a:solidFill>
                  <a:schemeClr val="tx1"/>
                </a:solidFill>
              </a:rPr>
              <a:t>Namaste is preferred; or light handshake is acceptable, especially with younger generations; if you are a man, you don't shake hand with women. However, if a woman initiates handshaking then a male can complete a light handshake.</a:t>
            </a:r>
          </a:p>
          <a:p>
            <a:pPr marL="0" indent="0" eaLnBrk="1" hangingPunct="1">
              <a:buNone/>
            </a:pPr>
            <a:endParaRPr lang="en-US" altLang="en-US" sz="2000" b="1" dirty="0">
              <a:solidFill>
                <a:schemeClr val="tx1"/>
              </a:solidFill>
            </a:endParaRPr>
          </a:p>
          <a:p>
            <a:pPr marL="0" indent="0" eaLnBrk="1" hangingPunct="1">
              <a:buNone/>
            </a:pPr>
            <a:r>
              <a:rPr lang="en-US" altLang="en-US" sz="2000" b="1" dirty="0">
                <a:solidFill>
                  <a:schemeClr val="tx1"/>
                </a:solidFill>
              </a:rPr>
              <a:t>Brazil</a:t>
            </a:r>
          </a:p>
          <a:p>
            <a:pPr marL="0" indent="0" eaLnBrk="1" hangingPunct="1">
              <a:buNone/>
            </a:pPr>
            <a:r>
              <a:rPr lang="en-US" altLang="en-US" sz="2000" b="1" dirty="0">
                <a:solidFill>
                  <a:schemeClr val="tx1"/>
                </a:solidFill>
              </a:rPr>
              <a:t>Expect a firm handshake that lasts longer than you’re used to. Mix in strong eye contact, and greet women with a kiss on each cheek. Repeat when you leave</a:t>
            </a:r>
            <a:r>
              <a:rPr lang="en-US" altLang="en-US" sz="2000" b="1" dirty="0" smtClean="0">
                <a:solidFill>
                  <a:schemeClr val="tx1"/>
                </a:solidFill>
              </a:rPr>
              <a:t>.</a:t>
            </a:r>
            <a:endParaRPr lang="en-US" altLang="en-US" sz="2000" dirty="0">
              <a:solidFill>
                <a:schemeClr val="tx1"/>
              </a:solidFill>
            </a:endParaRPr>
          </a:p>
        </p:txBody>
      </p:sp>
    </p:spTree>
    <p:extLst>
      <p:ext uri="{BB962C8B-B14F-4D97-AF65-F5344CB8AC3E}">
        <p14:creationId xmlns:p14="http://schemas.microsoft.com/office/powerpoint/2010/main" val="269796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smtClean="0">
                <a:solidFill>
                  <a:schemeClr val="accent6">
                    <a:tint val="1000"/>
                  </a:schemeClr>
                </a:solidFill>
              </a:rPr>
              <a:t>Greetings in Different Cultures</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marL="0" indent="0" eaLnBrk="1" hangingPunct="1">
              <a:buNone/>
            </a:pPr>
            <a:r>
              <a:rPr lang="en-US" altLang="en-US" sz="2000" b="1" dirty="0" smtClean="0">
                <a:solidFill>
                  <a:schemeClr val="tx1"/>
                </a:solidFill>
              </a:rPr>
              <a:t>Many </a:t>
            </a:r>
            <a:r>
              <a:rPr lang="en-US" altLang="en-US" sz="2000" b="1" dirty="0">
                <a:solidFill>
                  <a:schemeClr val="tx1"/>
                </a:solidFill>
              </a:rPr>
              <a:t>Asian countries</a:t>
            </a:r>
          </a:p>
          <a:p>
            <a:pPr marL="0" indent="0" eaLnBrk="1" hangingPunct="1">
              <a:buNone/>
            </a:pPr>
            <a:r>
              <a:rPr lang="en-US" altLang="en-US" sz="2000" b="1" dirty="0">
                <a:solidFill>
                  <a:schemeClr val="tx1"/>
                </a:solidFill>
              </a:rPr>
              <a:t>Age matters here, so greet the oldest people first. Grip lightly and bow slightly. Avoid direct eye contact and hold onto the person’s hand a moment or two after the handshake has finished.</a:t>
            </a:r>
          </a:p>
          <a:p>
            <a:pPr marL="0" indent="0" eaLnBrk="1" hangingPunct="1">
              <a:buNone/>
            </a:pPr>
            <a:endParaRPr lang="en-US" altLang="en-US" sz="2000" b="1" dirty="0">
              <a:solidFill>
                <a:schemeClr val="tx1"/>
              </a:solidFill>
            </a:endParaRPr>
          </a:p>
          <a:p>
            <a:pPr marL="0" indent="0" eaLnBrk="1" hangingPunct="1">
              <a:buNone/>
            </a:pPr>
            <a:r>
              <a:rPr lang="en-US" altLang="en-US" sz="2000" b="1" dirty="0">
                <a:solidFill>
                  <a:schemeClr val="tx1"/>
                </a:solidFill>
              </a:rPr>
              <a:t>Thailand</a:t>
            </a:r>
          </a:p>
          <a:p>
            <a:pPr marL="0" indent="0" eaLnBrk="1" hangingPunct="1">
              <a:buNone/>
            </a:pPr>
            <a:r>
              <a:rPr lang="en-US" altLang="en-US" sz="2000" b="1" dirty="0">
                <a:solidFill>
                  <a:schemeClr val="tx1"/>
                </a:solidFill>
              </a:rPr>
              <a:t>Don’t shake hands! The person will offer what’s called a “</a:t>
            </a:r>
            <a:r>
              <a:rPr lang="en-US" altLang="en-US" sz="2000" b="1" dirty="0" err="1">
                <a:solidFill>
                  <a:schemeClr val="tx1"/>
                </a:solidFill>
              </a:rPr>
              <a:t>wai</a:t>
            </a:r>
            <a:r>
              <a:rPr lang="en-US" altLang="en-US" sz="2000" b="1" dirty="0">
                <a:solidFill>
                  <a:schemeClr val="tx1"/>
                </a:solidFill>
              </a:rPr>
              <a:t>,” placing their palms together at chest level and bowing. Return the gesture. If you’re a man, greet then with “</a:t>
            </a:r>
            <a:r>
              <a:rPr lang="en-US" altLang="en-US" sz="2000" b="1" dirty="0" err="1">
                <a:solidFill>
                  <a:schemeClr val="tx1"/>
                </a:solidFill>
              </a:rPr>
              <a:t>Sawadee-krap</a:t>
            </a:r>
            <a:r>
              <a:rPr lang="en-US" altLang="en-US" sz="2000" b="1" dirty="0">
                <a:solidFill>
                  <a:schemeClr val="tx1"/>
                </a:solidFill>
              </a:rPr>
              <a:t>.” If you’re a woman, say “</a:t>
            </a:r>
            <a:r>
              <a:rPr lang="en-US" altLang="en-US" sz="2000" b="1" dirty="0" err="1">
                <a:solidFill>
                  <a:schemeClr val="tx1"/>
                </a:solidFill>
              </a:rPr>
              <a:t>Sawadee-kah</a:t>
            </a:r>
            <a:r>
              <a:rPr lang="en-US" altLang="en-US" sz="2000" b="1" dirty="0">
                <a:solidFill>
                  <a:schemeClr val="tx1"/>
                </a:solidFill>
              </a:rPr>
              <a:t>” (both mean “Hello). Shake hands only if a </a:t>
            </a:r>
            <a:r>
              <a:rPr lang="en-US" altLang="en-US" sz="2000" b="1" dirty="0" err="1">
                <a:solidFill>
                  <a:schemeClr val="tx1"/>
                </a:solidFill>
              </a:rPr>
              <a:t>wai</a:t>
            </a:r>
            <a:r>
              <a:rPr lang="en-US" altLang="en-US" sz="2000" b="1" dirty="0">
                <a:solidFill>
                  <a:schemeClr val="tx1"/>
                </a:solidFill>
              </a:rPr>
              <a:t> is not offered</a:t>
            </a:r>
            <a:r>
              <a:rPr lang="en-US" altLang="en-US" sz="2000" b="1" dirty="0" smtClean="0">
                <a:solidFill>
                  <a:schemeClr val="tx1"/>
                </a:solidFill>
              </a:rPr>
              <a:t>.</a:t>
            </a:r>
            <a:endParaRPr lang="en-US" altLang="en-US" sz="2000" dirty="0">
              <a:solidFill>
                <a:schemeClr val="tx1"/>
              </a:solidFill>
            </a:endParaRPr>
          </a:p>
        </p:txBody>
      </p:sp>
    </p:spTree>
    <p:extLst>
      <p:ext uri="{BB962C8B-B14F-4D97-AF65-F5344CB8AC3E}">
        <p14:creationId xmlns:p14="http://schemas.microsoft.com/office/powerpoint/2010/main" val="3451159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smtClean="0">
                <a:solidFill>
                  <a:schemeClr val="accent6">
                    <a:tint val="1000"/>
                  </a:schemeClr>
                </a:solidFill>
              </a:rPr>
              <a:t>Greetings in Different Cultures</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marL="0" indent="0" eaLnBrk="1" hangingPunct="1">
              <a:buNone/>
            </a:pPr>
            <a:r>
              <a:rPr lang="en-US" altLang="en-US" sz="2000" b="1" dirty="0" smtClean="0">
                <a:solidFill>
                  <a:schemeClr val="tx1"/>
                </a:solidFill>
              </a:rPr>
              <a:t>Australia</a:t>
            </a:r>
            <a:endParaRPr lang="en-US" altLang="en-US" sz="2000" b="1" dirty="0">
              <a:solidFill>
                <a:schemeClr val="tx1"/>
              </a:solidFill>
            </a:endParaRPr>
          </a:p>
          <a:p>
            <a:pPr marL="0" indent="0" eaLnBrk="1" hangingPunct="1">
              <a:buNone/>
            </a:pPr>
            <a:r>
              <a:rPr lang="en-US" altLang="en-US" sz="2000" b="1" dirty="0">
                <a:solidFill>
                  <a:schemeClr val="tx1"/>
                </a:solidFill>
              </a:rPr>
              <a:t>If you’re a woman and you’re shaking a man’s hand, offer your hand first. Typically, women don't shake hands with other women. Shake firm and fast. And no matter what your political ambitions are, never ever use both hands.</a:t>
            </a:r>
          </a:p>
          <a:p>
            <a:pPr marL="0" indent="0" eaLnBrk="1" hangingPunct="1">
              <a:buNone/>
            </a:pPr>
            <a:endParaRPr lang="en-US" altLang="en-US" sz="2000" b="1" dirty="0">
              <a:solidFill>
                <a:schemeClr val="tx1"/>
              </a:solidFill>
            </a:endParaRPr>
          </a:p>
          <a:p>
            <a:pPr marL="0" indent="0" eaLnBrk="1" hangingPunct="1">
              <a:buNone/>
            </a:pPr>
            <a:r>
              <a:rPr lang="en-US" altLang="en-US" sz="2000" b="1" dirty="0">
                <a:solidFill>
                  <a:schemeClr val="tx1"/>
                </a:solidFill>
              </a:rPr>
              <a:t>USA</a:t>
            </a:r>
          </a:p>
          <a:p>
            <a:pPr marL="0" indent="0" eaLnBrk="1" hangingPunct="1">
              <a:buNone/>
            </a:pPr>
            <a:r>
              <a:rPr lang="en-US" altLang="en-US" sz="2000" b="1" dirty="0">
                <a:solidFill>
                  <a:schemeClr val="tx1"/>
                </a:solidFill>
              </a:rPr>
              <a:t>Strong handshake is expected; light handshake with women</a:t>
            </a:r>
            <a:r>
              <a:rPr lang="en-US" altLang="en-US" sz="2000" b="1" dirty="0" smtClean="0">
                <a:solidFill>
                  <a:schemeClr val="tx1"/>
                </a:solidFill>
              </a:rPr>
              <a:t>.</a:t>
            </a:r>
            <a:endParaRPr lang="en-US" altLang="en-US" sz="2000" b="1" dirty="0">
              <a:solidFill>
                <a:schemeClr val="tx1"/>
              </a:solidFill>
            </a:endParaRPr>
          </a:p>
        </p:txBody>
      </p:sp>
    </p:spTree>
    <p:extLst>
      <p:ext uri="{BB962C8B-B14F-4D97-AF65-F5344CB8AC3E}">
        <p14:creationId xmlns:p14="http://schemas.microsoft.com/office/powerpoint/2010/main" val="238910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smtClean="0">
                <a:solidFill>
                  <a:schemeClr val="accent6">
                    <a:tint val="1000"/>
                  </a:schemeClr>
                </a:solidFill>
              </a:rPr>
              <a:t>Greetings in Different Cultures</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marL="0" indent="0" eaLnBrk="1" hangingPunct="1">
              <a:buNone/>
            </a:pPr>
            <a:r>
              <a:rPr lang="en-US" altLang="en-US" sz="2000" b="1" dirty="0" smtClean="0">
                <a:solidFill>
                  <a:schemeClr val="tx1"/>
                </a:solidFill>
              </a:rPr>
              <a:t>France</a:t>
            </a:r>
            <a:endParaRPr lang="en-US" altLang="en-US" sz="2000" b="1" dirty="0">
              <a:solidFill>
                <a:schemeClr val="tx1"/>
              </a:solidFill>
            </a:endParaRPr>
          </a:p>
          <a:p>
            <a:pPr marL="0" indent="0" eaLnBrk="1" hangingPunct="1">
              <a:buNone/>
            </a:pPr>
            <a:r>
              <a:rPr lang="en-US" altLang="en-US" sz="2000" b="1" dirty="0">
                <a:solidFill>
                  <a:schemeClr val="tx1"/>
                </a:solidFill>
              </a:rPr>
              <a:t>It doesn’t matter if you’re meeting them for the first or 101st time. Shake their hand quickly and lightly. If you’re close, a kiss on both cheeks is </a:t>
            </a:r>
            <a:r>
              <a:rPr lang="en-US" altLang="en-US" sz="2000" b="1" dirty="0" err="1">
                <a:solidFill>
                  <a:schemeClr val="tx1"/>
                </a:solidFill>
              </a:rPr>
              <a:t>a-okay</a:t>
            </a:r>
            <a:r>
              <a:rPr lang="en-US" altLang="en-US" sz="2000" b="1" dirty="0">
                <a:solidFill>
                  <a:schemeClr val="tx1"/>
                </a:solidFill>
              </a:rPr>
              <a:t>.</a:t>
            </a:r>
          </a:p>
          <a:p>
            <a:pPr marL="0" indent="0" eaLnBrk="1" hangingPunct="1">
              <a:buNone/>
            </a:pPr>
            <a:endParaRPr lang="en-US" altLang="en-US" sz="2000" b="1" dirty="0">
              <a:solidFill>
                <a:schemeClr val="tx1"/>
              </a:solidFill>
            </a:endParaRPr>
          </a:p>
          <a:p>
            <a:pPr marL="0" indent="0" eaLnBrk="1" hangingPunct="1">
              <a:buNone/>
            </a:pPr>
            <a:r>
              <a:rPr lang="en-US" altLang="en-US" sz="2000" b="1" dirty="0">
                <a:solidFill>
                  <a:schemeClr val="tx1"/>
                </a:solidFill>
              </a:rPr>
              <a:t>South Korea</a:t>
            </a:r>
          </a:p>
          <a:p>
            <a:pPr marL="0" indent="0" eaLnBrk="1" hangingPunct="1">
              <a:buNone/>
            </a:pPr>
            <a:r>
              <a:rPr lang="en-US" altLang="en-US" sz="2000" b="1" dirty="0">
                <a:solidFill>
                  <a:schemeClr val="tx1"/>
                </a:solidFill>
              </a:rPr>
              <a:t>The most senior person should start the handshake, and the grip should be soft. Don’t bury your free hand in your pocket, but feel free to clench their right arm with your left hand</a:t>
            </a:r>
            <a:r>
              <a:rPr lang="en-US" altLang="en-US" sz="2000" b="1" dirty="0" smtClean="0">
                <a:solidFill>
                  <a:schemeClr val="tx1"/>
                </a:solidFill>
              </a:rPr>
              <a:t>.</a:t>
            </a:r>
            <a:endParaRPr lang="en-US" altLang="en-US" sz="2000" b="1" dirty="0">
              <a:solidFill>
                <a:schemeClr val="tx1"/>
              </a:solidFill>
            </a:endParaRPr>
          </a:p>
        </p:txBody>
      </p:sp>
    </p:spTree>
    <p:extLst>
      <p:ext uri="{BB962C8B-B14F-4D97-AF65-F5344CB8AC3E}">
        <p14:creationId xmlns:p14="http://schemas.microsoft.com/office/powerpoint/2010/main" val="2390446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027-CF6F-4200-A25E-EAD36CFB81AA}"/>
              </a:ext>
            </a:extLst>
          </p:cNvPr>
          <p:cNvSpPr>
            <a:spLocks noGrp="1"/>
          </p:cNvSpPr>
          <p:nvPr>
            <p:ph type="title"/>
          </p:nvPr>
        </p:nvSpPr>
        <p:spPr>
          <a:xfrm>
            <a:off x="1485900" y="205978"/>
            <a:ext cx="6172200" cy="522467"/>
          </a:xfrm>
        </p:spPr>
        <p:txBody>
          <a:bodyPr/>
          <a:lstStyle/>
          <a:p>
            <a:pPr algn="ctr" eaLnBrk="1" fontAlgn="auto" hangingPunct="1">
              <a:spcAft>
                <a:spcPts val="0"/>
              </a:spcAft>
              <a:defRPr/>
            </a:pPr>
            <a:r>
              <a:rPr lang="en-US" dirty="0" smtClean="0">
                <a:solidFill>
                  <a:schemeClr val="accent6">
                    <a:tint val="1000"/>
                  </a:schemeClr>
                </a:solidFill>
              </a:rPr>
              <a:t>Greetings in Different Cultures</a:t>
            </a:r>
            <a:endParaRPr lang="en-US" dirty="0">
              <a:solidFill>
                <a:schemeClr val="tx1"/>
              </a:solidFill>
            </a:endParaRPr>
          </a:p>
        </p:txBody>
      </p:sp>
      <p:sp>
        <p:nvSpPr>
          <p:cNvPr id="49155" name="Content Placeholder 2">
            <a:extLst>
              <a:ext uri="{FF2B5EF4-FFF2-40B4-BE49-F238E27FC236}">
                <a16:creationId xmlns:a16="http://schemas.microsoft.com/office/drawing/2014/main" id="{A25A8405-D150-478C-87F7-EEF8FA0123EB}"/>
              </a:ext>
            </a:extLst>
          </p:cNvPr>
          <p:cNvSpPr>
            <a:spLocks noGrp="1"/>
          </p:cNvSpPr>
          <p:nvPr>
            <p:ph idx="1"/>
          </p:nvPr>
        </p:nvSpPr>
        <p:spPr>
          <a:xfrm>
            <a:off x="899592" y="411510"/>
            <a:ext cx="7344816" cy="4392487"/>
          </a:xfrm>
        </p:spPr>
        <p:txBody>
          <a:bodyPr/>
          <a:lstStyle/>
          <a:p>
            <a:pPr eaLnBrk="1" hangingPunct="1"/>
            <a:endParaRPr lang="en-US" altLang="en-US" sz="2000" dirty="0">
              <a:solidFill>
                <a:schemeClr val="tx1"/>
              </a:solidFill>
            </a:endParaRPr>
          </a:p>
          <a:p>
            <a:pPr marL="0" indent="0" eaLnBrk="1" hangingPunct="1">
              <a:buNone/>
            </a:pPr>
            <a:r>
              <a:rPr lang="en-US" altLang="en-US" sz="2000" b="1" dirty="0" smtClean="0">
                <a:solidFill>
                  <a:schemeClr val="tx1"/>
                </a:solidFill>
              </a:rPr>
              <a:t>Mexico</a:t>
            </a:r>
            <a:endParaRPr lang="en-US" altLang="en-US" sz="2000" b="1" dirty="0">
              <a:solidFill>
                <a:schemeClr val="tx1"/>
              </a:solidFill>
            </a:endParaRPr>
          </a:p>
          <a:p>
            <a:pPr marL="0" indent="0" eaLnBrk="1" hangingPunct="1">
              <a:buNone/>
            </a:pPr>
            <a:r>
              <a:rPr lang="en-US" altLang="en-US" sz="2000" b="1" dirty="0">
                <a:solidFill>
                  <a:schemeClr val="tx1"/>
                </a:solidFill>
              </a:rPr>
              <a:t>Expect a long lasting handshake. If you’re a man, a hug may be in order, too. Women may kiss each other on the cheeks.</a:t>
            </a:r>
          </a:p>
          <a:p>
            <a:pPr marL="0" indent="0" eaLnBrk="1" hangingPunct="1">
              <a:buNone/>
            </a:pPr>
            <a:endParaRPr lang="en-US" altLang="en-US" sz="2000" b="1" dirty="0">
              <a:solidFill>
                <a:schemeClr val="tx1"/>
              </a:solidFill>
            </a:endParaRPr>
          </a:p>
          <a:p>
            <a:pPr marL="0" indent="0" eaLnBrk="1" hangingPunct="1">
              <a:buNone/>
            </a:pPr>
            <a:r>
              <a:rPr lang="en-US" altLang="en-US" sz="2000" b="1" dirty="0">
                <a:solidFill>
                  <a:schemeClr val="tx1"/>
                </a:solidFill>
              </a:rPr>
              <a:t>Norway</a:t>
            </a:r>
          </a:p>
          <a:p>
            <a:pPr marL="0" indent="0" eaLnBrk="1" hangingPunct="1">
              <a:buNone/>
            </a:pPr>
            <a:r>
              <a:rPr lang="en-US" altLang="en-US" sz="2000" b="1" dirty="0">
                <a:solidFill>
                  <a:schemeClr val="tx1"/>
                </a:solidFill>
              </a:rPr>
              <a:t>It doesn’t matter who is there, how many people there are, or how old they may be—shake hands with everyone. Call each person by his or her first and last name. Never say, “How are you?” To Norwegians, it’s meaningless conversational fluff.</a:t>
            </a:r>
            <a:endParaRPr lang="en-US" altLang="en-US" sz="2000" b="1" dirty="0" smtClean="0">
              <a:solidFill>
                <a:schemeClr val="tx1"/>
              </a:solidFill>
            </a:endParaRPr>
          </a:p>
          <a:p>
            <a:pPr eaLnBrk="1" hangingPunct="1"/>
            <a:endParaRPr lang="en-US" altLang="en-US" sz="2000" dirty="0">
              <a:solidFill>
                <a:schemeClr val="tx1"/>
              </a:solidFill>
            </a:endParaRPr>
          </a:p>
        </p:txBody>
      </p:sp>
    </p:spTree>
    <p:extLst>
      <p:ext uri="{BB962C8B-B14F-4D97-AF65-F5344CB8AC3E}">
        <p14:creationId xmlns:p14="http://schemas.microsoft.com/office/powerpoint/2010/main" val="116118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B6FB115-1A40-4C62-BEDA-55730E60C448}"/>
              </a:ext>
            </a:extLst>
          </p:cNvPr>
          <p:cNvGrpSpPr/>
          <p:nvPr/>
        </p:nvGrpSpPr>
        <p:grpSpPr>
          <a:xfrm>
            <a:off x="606222" y="962104"/>
            <a:ext cx="4601405" cy="931800"/>
            <a:chOff x="1182707" y="411510"/>
            <a:chExt cx="6557645" cy="1101218"/>
          </a:xfrm>
        </p:grpSpPr>
        <p:sp>
          <p:nvSpPr>
            <p:cNvPr id="5" name="Rectangle 4">
              <a:extLst>
                <a:ext uri="{FF2B5EF4-FFF2-40B4-BE49-F238E27FC236}">
                  <a16:creationId xmlns:a16="http://schemas.microsoft.com/office/drawing/2014/main" id="{25ED7810-621E-4BBA-854A-F9CC4905DC9D}"/>
                </a:ext>
              </a:extLst>
            </p:cNvPr>
            <p:cNvSpPr/>
            <p:nvPr/>
          </p:nvSpPr>
          <p:spPr>
            <a:xfrm>
              <a:off x="1187624" y="411510"/>
              <a:ext cx="6552728"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C71B078C-2CE1-4BFC-AF84-2A1C28600623}"/>
                </a:ext>
              </a:extLst>
            </p:cNvPr>
            <p:cNvSpPr txBox="1"/>
            <p:nvPr/>
          </p:nvSpPr>
          <p:spPr>
            <a:xfrm>
              <a:off x="1182707" y="421520"/>
              <a:ext cx="6552727" cy="1091208"/>
            </a:xfrm>
            <a:prstGeom prst="rect">
              <a:avLst/>
            </a:prstGeom>
            <a:noFill/>
          </p:spPr>
          <p:txBody>
            <a:bodyPr wrap="square" rtlCol="0">
              <a:spAutoFit/>
            </a:bodyPr>
            <a:lstStyle/>
            <a:p>
              <a:pPr algn="ctr"/>
              <a:r>
                <a:rPr lang="en-US" dirty="0">
                  <a:solidFill>
                    <a:schemeClr val="bg1"/>
                  </a:solidFill>
                </a:rPr>
                <a:t>EI is distinct from Intelligence Quotient (IQ). A personal with a high IQ can have a low EI. </a:t>
              </a:r>
            </a:p>
          </p:txBody>
        </p:sp>
      </p:grpSp>
      <p:sp>
        <p:nvSpPr>
          <p:cNvPr id="16" name="TextBox 15">
            <a:extLst>
              <a:ext uri="{FF2B5EF4-FFF2-40B4-BE49-F238E27FC236}">
                <a16:creationId xmlns:a16="http://schemas.microsoft.com/office/drawing/2014/main" id="{08E88030-4238-4027-812C-813D90CB3B3F}"/>
              </a:ext>
            </a:extLst>
          </p:cNvPr>
          <p:cNvSpPr txBox="1"/>
          <p:nvPr/>
        </p:nvSpPr>
        <p:spPr>
          <a:xfrm>
            <a:off x="2842686" y="-22271"/>
            <a:ext cx="3446777" cy="461665"/>
          </a:xfrm>
          <a:prstGeom prst="rect">
            <a:avLst/>
          </a:prstGeom>
          <a:noFill/>
        </p:spPr>
        <p:txBody>
          <a:bodyPr wrap="none" rtlCol="0">
            <a:spAutoFit/>
          </a:bodyPr>
          <a:lstStyle/>
          <a:p>
            <a:r>
              <a:rPr lang="en-US" sz="2400" b="1" dirty="0"/>
              <a:t>Emotional Intelligence</a:t>
            </a:r>
          </a:p>
        </p:txBody>
      </p:sp>
      <p:grpSp>
        <p:nvGrpSpPr>
          <p:cNvPr id="17" name="Group 16">
            <a:extLst>
              <a:ext uri="{FF2B5EF4-FFF2-40B4-BE49-F238E27FC236}">
                <a16:creationId xmlns:a16="http://schemas.microsoft.com/office/drawing/2014/main" id="{ED1684CA-4B77-4901-8000-9DEC612A437E}"/>
              </a:ext>
            </a:extLst>
          </p:cNvPr>
          <p:cNvGrpSpPr/>
          <p:nvPr/>
        </p:nvGrpSpPr>
        <p:grpSpPr>
          <a:xfrm>
            <a:off x="579852" y="2255106"/>
            <a:ext cx="4627775" cy="646331"/>
            <a:chOff x="1187624" y="411510"/>
            <a:chExt cx="6595226" cy="936104"/>
          </a:xfrm>
        </p:grpSpPr>
        <p:sp>
          <p:nvSpPr>
            <p:cNvPr id="18" name="Rectangle 17">
              <a:extLst>
                <a:ext uri="{FF2B5EF4-FFF2-40B4-BE49-F238E27FC236}">
                  <a16:creationId xmlns:a16="http://schemas.microsoft.com/office/drawing/2014/main" id="{EB716122-86DF-45C1-8ED0-216792C2ACBC}"/>
                </a:ext>
              </a:extLst>
            </p:cNvPr>
            <p:cNvSpPr/>
            <p:nvPr/>
          </p:nvSpPr>
          <p:spPr>
            <a:xfrm>
              <a:off x="1187624" y="411510"/>
              <a:ext cx="6552728"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9D10E542-B4CF-4EC2-B141-BF7B566603CC}"/>
                </a:ext>
              </a:extLst>
            </p:cNvPr>
            <p:cNvSpPr txBox="1"/>
            <p:nvPr/>
          </p:nvSpPr>
          <p:spPr>
            <a:xfrm>
              <a:off x="1230123" y="443078"/>
              <a:ext cx="6552727" cy="534917"/>
            </a:xfrm>
            <a:prstGeom prst="rect">
              <a:avLst/>
            </a:prstGeom>
            <a:noFill/>
          </p:spPr>
          <p:txBody>
            <a:bodyPr wrap="square" rtlCol="0">
              <a:spAutoFit/>
            </a:bodyPr>
            <a:lstStyle/>
            <a:p>
              <a:pPr algn="ctr"/>
              <a:r>
                <a:rPr lang="en-US" dirty="0">
                  <a:solidFill>
                    <a:schemeClr val="bg1"/>
                  </a:solidFill>
                </a:rPr>
                <a:t>EI is different from ones personality.</a:t>
              </a:r>
            </a:p>
          </p:txBody>
        </p:sp>
      </p:grpSp>
      <p:grpSp>
        <p:nvGrpSpPr>
          <p:cNvPr id="20" name="Group 19">
            <a:extLst>
              <a:ext uri="{FF2B5EF4-FFF2-40B4-BE49-F238E27FC236}">
                <a16:creationId xmlns:a16="http://schemas.microsoft.com/office/drawing/2014/main" id="{7FD3A0E6-6DDB-4328-A6E6-0ECA5E4E2F00}"/>
              </a:ext>
            </a:extLst>
          </p:cNvPr>
          <p:cNvGrpSpPr/>
          <p:nvPr/>
        </p:nvGrpSpPr>
        <p:grpSpPr>
          <a:xfrm>
            <a:off x="2771800" y="4201867"/>
            <a:ext cx="3974577" cy="792088"/>
            <a:chOff x="1182707" y="411510"/>
            <a:chExt cx="6557645" cy="936104"/>
          </a:xfrm>
        </p:grpSpPr>
        <p:sp>
          <p:nvSpPr>
            <p:cNvPr id="21" name="Rectangle 20">
              <a:extLst>
                <a:ext uri="{FF2B5EF4-FFF2-40B4-BE49-F238E27FC236}">
                  <a16:creationId xmlns:a16="http://schemas.microsoft.com/office/drawing/2014/main" id="{E852C3A4-C326-45B3-8F04-0E7AB1FDAB83}"/>
                </a:ext>
              </a:extLst>
            </p:cNvPr>
            <p:cNvSpPr/>
            <p:nvPr/>
          </p:nvSpPr>
          <p:spPr>
            <a:xfrm>
              <a:off x="1187624" y="411510"/>
              <a:ext cx="6552728"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2D23B0C8-8E5F-4577-9276-DA60AFA4F8B1}"/>
                </a:ext>
              </a:extLst>
            </p:cNvPr>
            <p:cNvSpPr txBox="1"/>
            <p:nvPr/>
          </p:nvSpPr>
          <p:spPr>
            <a:xfrm>
              <a:off x="1182707" y="421520"/>
              <a:ext cx="6552727" cy="763846"/>
            </a:xfrm>
            <a:prstGeom prst="rect">
              <a:avLst/>
            </a:prstGeom>
            <a:noFill/>
          </p:spPr>
          <p:txBody>
            <a:bodyPr wrap="square" rtlCol="0">
              <a:spAutoFit/>
            </a:bodyPr>
            <a:lstStyle/>
            <a:p>
              <a:pPr algn="ctr"/>
              <a:r>
                <a:rPr lang="en-US" dirty="0">
                  <a:solidFill>
                    <a:schemeClr val="bg1"/>
                  </a:solidFill>
                </a:rPr>
                <a:t>EI changes while IQ and personality of a person is more plastic.</a:t>
              </a:r>
            </a:p>
          </p:txBody>
        </p:sp>
      </p:grpSp>
      <p:sp>
        <p:nvSpPr>
          <p:cNvPr id="2" name="Oval 1">
            <a:extLst>
              <a:ext uri="{FF2B5EF4-FFF2-40B4-BE49-F238E27FC236}">
                <a16:creationId xmlns:a16="http://schemas.microsoft.com/office/drawing/2014/main" id="{145CD5E3-73DE-474C-BD12-AC13086560B2}"/>
              </a:ext>
            </a:extLst>
          </p:cNvPr>
          <p:cNvSpPr/>
          <p:nvPr/>
        </p:nvSpPr>
        <p:spPr>
          <a:xfrm>
            <a:off x="5408829" y="748045"/>
            <a:ext cx="2026953" cy="1928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IQ</a:t>
            </a:r>
          </a:p>
        </p:txBody>
      </p:sp>
      <p:sp>
        <p:nvSpPr>
          <p:cNvPr id="13" name="Oval 12">
            <a:extLst>
              <a:ext uri="{FF2B5EF4-FFF2-40B4-BE49-F238E27FC236}">
                <a16:creationId xmlns:a16="http://schemas.microsoft.com/office/drawing/2014/main" id="{C11E9F1A-F41E-48DA-974F-6CEF5A55FF7F}"/>
              </a:ext>
            </a:extLst>
          </p:cNvPr>
          <p:cNvSpPr/>
          <p:nvPr/>
        </p:nvSpPr>
        <p:spPr>
          <a:xfrm>
            <a:off x="7017291" y="1220614"/>
            <a:ext cx="2026952" cy="1996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Personality</a:t>
            </a:r>
          </a:p>
        </p:txBody>
      </p:sp>
      <p:sp>
        <p:nvSpPr>
          <p:cNvPr id="14" name="Oval 13">
            <a:extLst>
              <a:ext uri="{FF2B5EF4-FFF2-40B4-BE49-F238E27FC236}">
                <a16:creationId xmlns:a16="http://schemas.microsoft.com/office/drawing/2014/main" id="{EEBFD19A-9A7A-4BF8-A66C-6777A5533D54}"/>
              </a:ext>
            </a:extLst>
          </p:cNvPr>
          <p:cNvSpPr/>
          <p:nvPr/>
        </p:nvSpPr>
        <p:spPr>
          <a:xfrm>
            <a:off x="5943860" y="2211586"/>
            <a:ext cx="1950504" cy="1851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a:t>
            </a:r>
          </a:p>
        </p:txBody>
      </p:sp>
    </p:spTree>
    <p:extLst>
      <p:ext uri="{BB962C8B-B14F-4D97-AF65-F5344CB8AC3E}">
        <p14:creationId xmlns:p14="http://schemas.microsoft.com/office/powerpoint/2010/main" val="12120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D9921F7-3387-4D47-A1A4-3D8856647CE5}"/>
              </a:ext>
            </a:extLst>
          </p:cNvPr>
          <p:cNvSpPr>
            <a:spLocks noGrp="1" noChangeArrowheads="1"/>
          </p:cNvSpPr>
          <p:nvPr>
            <p:ph type="title"/>
          </p:nvPr>
        </p:nvSpPr>
        <p:spPr>
          <a:xfrm>
            <a:off x="1601391" y="195263"/>
            <a:ext cx="5829300" cy="857250"/>
          </a:xfrm>
        </p:spPr>
        <p:txBody>
          <a:bodyPr rtlCol="0">
            <a:normAutofit/>
          </a:bodyPr>
          <a:lstStyle/>
          <a:p>
            <a:pPr defTabSz="685097" eaLnBrk="1" fontAlgn="auto" hangingPunct="1">
              <a:spcAft>
                <a:spcPts val="0"/>
              </a:spcAft>
              <a:defRPr/>
            </a:pPr>
            <a:r>
              <a:rPr lang="en-GB" b="1" dirty="0">
                <a:solidFill>
                  <a:schemeClr val="tx1">
                    <a:lumMod val="95000"/>
                    <a:lumOff val="5000"/>
                  </a:schemeClr>
                </a:solidFill>
              </a:rPr>
              <a:t>Things to do!</a:t>
            </a:r>
          </a:p>
        </p:txBody>
      </p:sp>
      <p:sp>
        <p:nvSpPr>
          <p:cNvPr id="19459" name="Rectangle 3">
            <a:extLst>
              <a:ext uri="{FF2B5EF4-FFF2-40B4-BE49-F238E27FC236}">
                <a16:creationId xmlns:a16="http://schemas.microsoft.com/office/drawing/2014/main" id="{EB12D6AF-E6D7-4EBB-86EA-2C45B7A3E841}"/>
              </a:ext>
            </a:extLst>
          </p:cNvPr>
          <p:cNvSpPr>
            <a:spLocks noGrp="1" noChangeArrowheads="1"/>
          </p:cNvSpPr>
          <p:nvPr>
            <p:ph idx="1"/>
          </p:nvPr>
        </p:nvSpPr>
        <p:spPr>
          <a:xfrm>
            <a:off x="1601391" y="1113234"/>
            <a:ext cx="5829300" cy="2394620"/>
          </a:xfrm>
        </p:spPr>
        <p:txBody>
          <a:bodyPr/>
          <a:lstStyle/>
          <a:p>
            <a:pPr eaLnBrk="1" hangingPunct="1">
              <a:buFont typeface="Arial" charset="0"/>
              <a:buChar char="•"/>
              <a:defRPr/>
            </a:pPr>
            <a:r>
              <a:rPr lang="en-GB" altLang="en-US" sz="1800" dirty="0"/>
              <a:t>Consider doing an EI quiz to find out how emotionally intelligent you are: </a:t>
            </a:r>
            <a:r>
              <a:rPr lang="en-GB" altLang="en-US" sz="1800" dirty="0">
                <a:hlinkClick r:id="rId3">
                  <a:extLst>
                    <a:ext uri="{A12FA001-AC4F-418D-AE19-62706E023703}">
                      <ahyp:hlinkClr xmlns="" xmlns:ahyp="http://schemas.microsoft.com/office/drawing/2018/hyperlinkcolor" val="tx"/>
                    </a:ext>
                  </a:extLst>
                </a:hlinkClick>
              </a:rPr>
              <a:t>http://www.ihhp.com/free-eq-quiz/</a:t>
            </a:r>
            <a:endParaRPr lang="en-GB" altLang="en-US" sz="1800" dirty="0"/>
          </a:p>
          <a:p>
            <a:pPr eaLnBrk="1" hangingPunct="1">
              <a:buFont typeface="Arial" charset="0"/>
              <a:buChar char="•"/>
              <a:defRPr/>
            </a:pPr>
            <a:r>
              <a:rPr lang="en-GB" altLang="en-US" sz="1800" dirty="0"/>
              <a:t>Consider your strengths and weaknesses.</a:t>
            </a:r>
          </a:p>
          <a:p>
            <a:pPr eaLnBrk="1" hangingPunct="1">
              <a:buFont typeface="Arial" charset="0"/>
              <a:buChar char="•"/>
              <a:defRPr/>
            </a:pPr>
            <a:r>
              <a:rPr lang="en-GB" altLang="en-US" sz="1800" dirty="0"/>
              <a:t>For weaknesses, think about what you can do to help you grow.</a:t>
            </a:r>
          </a:p>
          <a:p>
            <a:pPr eaLnBrk="1" hangingPunct="1">
              <a:buFont typeface="Arial" charset="0"/>
              <a:buChar char="•"/>
              <a:defRPr/>
            </a:pPr>
            <a:r>
              <a:rPr lang="en-GB" altLang="en-US" sz="1800" dirty="0"/>
              <a:t>Further Reading - </a:t>
            </a:r>
            <a:r>
              <a:rPr lang="en-GB" altLang="en-US" sz="1800" dirty="0">
                <a:hlinkClick r:id="rId4"/>
              </a:rPr>
              <a:t>E</a:t>
            </a:r>
            <a:r>
              <a:rPr lang="en-US" altLang="en-US" sz="1800" dirty="0">
                <a:hlinkClick r:id="rId4"/>
              </a:rPr>
              <a:t>motional Intelligence: Why It Can Matter More Than IQ by Daniel Goleman</a:t>
            </a:r>
            <a:endParaRPr lang="en-GB" altLang="en-US" sz="1800" dirty="0"/>
          </a:p>
        </p:txBody>
      </p:sp>
      <p:pic>
        <p:nvPicPr>
          <p:cNvPr id="72708" name="Picture 4">
            <a:extLst>
              <a:ext uri="{FF2B5EF4-FFF2-40B4-BE49-F238E27FC236}">
                <a16:creationId xmlns:a16="http://schemas.microsoft.com/office/drawing/2014/main" id="{27053EE4-108A-4F33-9BC6-E64EFC336D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6485" y="3363838"/>
            <a:ext cx="2232248" cy="148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Effective Communication</a:t>
            </a:r>
          </a:p>
        </p:txBody>
      </p:sp>
    </p:spTree>
    <p:extLst>
      <p:ext uri="{BB962C8B-B14F-4D97-AF65-F5344CB8AC3E}">
        <p14:creationId xmlns:p14="http://schemas.microsoft.com/office/powerpoint/2010/main" val="147199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ECA88C-263E-4C39-B547-87CF3FDA7A7B}"/>
              </a:ext>
            </a:extLst>
          </p:cNvPr>
          <p:cNvSpPr/>
          <p:nvPr/>
        </p:nvSpPr>
        <p:spPr>
          <a:xfrm>
            <a:off x="251520" y="1491630"/>
            <a:ext cx="6408712" cy="35798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lumMod val="20000"/>
                    <a:lumOff val="80000"/>
                  </a:schemeClr>
                </a:solidFill>
              </a:ln>
              <a:solidFill>
                <a:schemeClr val="accent2">
                  <a:lumMod val="40000"/>
                  <a:lumOff val="60000"/>
                </a:schemeClr>
              </a:solidFill>
            </a:endParaRPr>
          </a:p>
        </p:txBody>
      </p:sp>
      <p:grpSp>
        <p:nvGrpSpPr>
          <p:cNvPr id="9" name="Group 8">
            <a:extLst>
              <a:ext uri="{FF2B5EF4-FFF2-40B4-BE49-F238E27FC236}">
                <a16:creationId xmlns:a16="http://schemas.microsoft.com/office/drawing/2014/main" id="{4B6FB115-1A40-4C62-BEDA-55730E60C448}"/>
              </a:ext>
            </a:extLst>
          </p:cNvPr>
          <p:cNvGrpSpPr/>
          <p:nvPr/>
        </p:nvGrpSpPr>
        <p:grpSpPr>
          <a:xfrm>
            <a:off x="618667" y="555526"/>
            <a:ext cx="7900741" cy="792088"/>
            <a:chOff x="1182707" y="411510"/>
            <a:chExt cx="6557645" cy="936104"/>
          </a:xfrm>
        </p:grpSpPr>
        <p:sp>
          <p:nvSpPr>
            <p:cNvPr id="5" name="Rectangle 4">
              <a:extLst>
                <a:ext uri="{FF2B5EF4-FFF2-40B4-BE49-F238E27FC236}">
                  <a16:creationId xmlns:a16="http://schemas.microsoft.com/office/drawing/2014/main" id="{25ED7810-621E-4BBA-854A-F9CC4905DC9D}"/>
                </a:ext>
              </a:extLst>
            </p:cNvPr>
            <p:cNvSpPr/>
            <p:nvPr/>
          </p:nvSpPr>
          <p:spPr>
            <a:xfrm>
              <a:off x="1187624" y="411510"/>
              <a:ext cx="6552728"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C71B078C-2CE1-4BFC-AF84-2A1C28600623}"/>
                </a:ext>
              </a:extLst>
            </p:cNvPr>
            <p:cNvSpPr txBox="1"/>
            <p:nvPr/>
          </p:nvSpPr>
          <p:spPr>
            <a:xfrm>
              <a:off x="1182707" y="498669"/>
              <a:ext cx="6552727" cy="763845"/>
            </a:xfrm>
            <a:prstGeom prst="rect">
              <a:avLst/>
            </a:prstGeom>
            <a:noFill/>
          </p:spPr>
          <p:txBody>
            <a:bodyPr wrap="square" rtlCol="0">
              <a:spAutoFit/>
            </a:bodyPr>
            <a:lstStyle/>
            <a:p>
              <a:pPr algn="ctr"/>
              <a:r>
                <a:rPr lang="en-US" dirty="0">
                  <a:solidFill>
                    <a:schemeClr val="bg1"/>
                  </a:solidFill>
                </a:rPr>
                <a:t>Awareness of ones emotions which helps in self-improvement, as well as</a:t>
              </a:r>
            </a:p>
            <a:p>
              <a:pPr algn="ctr"/>
              <a:r>
                <a:rPr lang="en-US" dirty="0">
                  <a:solidFill>
                    <a:schemeClr val="bg1"/>
                  </a:solidFill>
                </a:rPr>
                <a:t>ones social awareness which helps in relationship improvement with others.</a:t>
              </a:r>
            </a:p>
          </p:txBody>
        </p:sp>
      </p:grpSp>
      <p:graphicFrame>
        <p:nvGraphicFramePr>
          <p:cNvPr id="11" name="Diagram 10">
            <a:extLst>
              <a:ext uri="{FF2B5EF4-FFF2-40B4-BE49-F238E27FC236}">
                <a16:creationId xmlns:a16="http://schemas.microsoft.com/office/drawing/2014/main" id="{54CC249C-9FFD-4719-9BD8-9362C82F2831}"/>
              </a:ext>
            </a:extLst>
          </p:cNvPr>
          <p:cNvGraphicFramePr/>
          <p:nvPr>
            <p:extLst>
              <p:ext uri="{D42A27DB-BD31-4B8C-83A1-F6EECF244321}">
                <p14:modId xmlns:p14="http://schemas.microsoft.com/office/powerpoint/2010/main" val="4177506614"/>
              </p:ext>
            </p:extLst>
          </p:nvPr>
        </p:nvGraphicFramePr>
        <p:xfrm>
          <a:off x="2340537" y="2139702"/>
          <a:ext cx="4462925"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19563119-EEDE-4E9B-86E3-B3A4D892A203}"/>
              </a:ext>
            </a:extLst>
          </p:cNvPr>
          <p:cNvSpPr/>
          <p:nvPr/>
        </p:nvSpPr>
        <p:spPr>
          <a:xfrm>
            <a:off x="3007846" y="1716038"/>
            <a:ext cx="1368152"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 see</a:t>
            </a:r>
          </a:p>
        </p:txBody>
      </p:sp>
      <p:sp>
        <p:nvSpPr>
          <p:cNvPr id="13" name="Rectangle 12">
            <a:extLst>
              <a:ext uri="{FF2B5EF4-FFF2-40B4-BE49-F238E27FC236}">
                <a16:creationId xmlns:a16="http://schemas.microsoft.com/office/drawing/2014/main" id="{1BFD77E2-59FC-4367-ADB7-107ED90D2E64}"/>
              </a:ext>
            </a:extLst>
          </p:cNvPr>
          <p:cNvSpPr/>
          <p:nvPr/>
        </p:nvSpPr>
        <p:spPr>
          <a:xfrm>
            <a:off x="4768003" y="1716038"/>
            <a:ext cx="1368152"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 do</a:t>
            </a:r>
          </a:p>
        </p:txBody>
      </p:sp>
      <p:sp>
        <p:nvSpPr>
          <p:cNvPr id="14" name="Rectangle 13">
            <a:extLst>
              <a:ext uri="{FF2B5EF4-FFF2-40B4-BE49-F238E27FC236}">
                <a16:creationId xmlns:a16="http://schemas.microsoft.com/office/drawing/2014/main" id="{CA440BAE-200E-46FD-AAEC-F22455A09B3B}"/>
              </a:ext>
            </a:extLst>
          </p:cNvPr>
          <p:cNvSpPr/>
          <p:nvPr/>
        </p:nvSpPr>
        <p:spPr>
          <a:xfrm>
            <a:off x="467544" y="4083918"/>
            <a:ext cx="2448272"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Social Competence</a:t>
            </a:r>
          </a:p>
        </p:txBody>
      </p:sp>
      <p:sp>
        <p:nvSpPr>
          <p:cNvPr id="15" name="Rectangle 14">
            <a:extLst>
              <a:ext uri="{FF2B5EF4-FFF2-40B4-BE49-F238E27FC236}">
                <a16:creationId xmlns:a16="http://schemas.microsoft.com/office/drawing/2014/main" id="{7E1C3C84-C945-40A3-984D-7C652C8760E7}"/>
              </a:ext>
            </a:extLst>
          </p:cNvPr>
          <p:cNvSpPr/>
          <p:nvPr/>
        </p:nvSpPr>
        <p:spPr>
          <a:xfrm>
            <a:off x="467544" y="2772488"/>
            <a:ext cx="2448272"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Personal Competence</a:t>
            </a:r>
          </a:p>
        </p:txBody>
      </p:sp>
      <p:sp>
        <p:nvSpPr>
          <p:cNvPr id="16" name="TextBox 15">
            <a:extLst>
              <a:ext uri="{FF2B5EF4-FFF2-40B4-BE49-F238E27FC236}">
                <a16:creationId xmlns:a16="http://schemas.microsoft.com/office/drawing/2014/main" id="{08E88030-4238-4027-812C-813D90CB3B3F}"/>
              </a:ext>
            </a:extLst>
          </p:cNvPr>
          <p:cNvSpPr txBox="1"/>
          <p:nvPr/>
        </p:nvSpPr>
        <p:spPr>
          <a:xfrm>
            <a:off x="2842686" y="-22271"/>
            <a:ext cx="3446777" cy="461665"/>
          </a:xfrm>
          <a:prstGeom prst="rect">
            <a:avLst/>
          </a:prstGeom>
          <a:noFill/>
        </p:spPr>
        <p:txBody>
          <a:bodyPr wrap="none" rtlCol="0">
            <a:spAutoFit/>
          </a:bodyPr>
          <a:lstStyle/>
          <a:p>
            <a:r>
              <a:rPr lang="en-US" sz="2400" b="1" dirty="0"/>
              <a:t>Emotional Intelligence</a:t>
            </a:r>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14AD72-3119-42F8-8AA1-398610734843}"/>
              </a:ext>
            </a:extLst>
          </p:cNvPr>
          <p:cNvSpPr txBox="1"/>
          <p:nvPr/>
        </p:nvSpPr>
        <p:spPr>
          <a:xfrm>
            <a:off x="3539345" y="123478"/>
            <a:ext cx="2065309" cy="400110"/>
          </a:xfrm>
          <a:prstGeom prst="rect">
            <a:avLst/>
          </a:prstGeom>
          <a:noFill/>
        </p:spPr>
        <p:txBody>
          <a:bodyPr wrap="none" rtlCol="0">
            <a:spAutoFit/>
          </a:bodyPr>
          <a:lstStyle/>
          <a:p>
            <a:r>
              <a:rPr lang="en-US" sz="2000" b="1" dirty="0"/>
              <a:t>Self Awareness</a:t>
            </a:r>
          </a:p>
        </p:txBody>
      </p:sp>
      <p:grpSp>
        <p:nvGrpSpPr>
          <p:cNvPr id="18" name="Group 17">
            <a:extLst>
              <a:ext uri="{FF2B5EF4-FFF2-40B4-BE49-F238E27FC236}">
                <a16:creationId xmlns:a16="http://schemas.microsoft.com/office/drawing/2014/main" id="{716A3B2D-E05F-41AF-B275-87BA1F220339}"/>
              </a:ext>
            </a:extLst>
          </p:cNvPr>
          <p:cNvGrpSpPr/>
          <p:nvPr/>
        </p:nvGrpSpPr>
        <p:grpSpPr>
          <a:xfrm>
            <a:off x="539552" y="1059582"/>
            <a:ext cx="6624736" cy="1193358"/>
            <a:chOff x="683568" y="1059582"/>
            <a:chExt cx="6624736" cy="1193358"/>
          </a:xfrm>
        </p:grpSpPr>
        <p:sp>
          <p:nvSpPr>
            <p:cNvPr id="17" name="Rectangle 16">
              <a:extLst>
                <a:ext uri="{FF2B5EF4-FFF2-40B4-BE49-F238E27FC236}">
                  <a16:creationId xmlns:a16="http://schemas.microsoft.com/office/drawing/2014/main" id="{D0B33846-FD3C-4B57-AE80-DF0C49EA930B}"/>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E0EF04-8752-4B47-855E-50BEFFA65BC5}"/>
                </a:ext>
              </a:extLst>
            </p:cNvPr>
            <p:cNvSpPr txBox="1"/>
            <p:nvPr/>
          </p:nvSpPr>
          <p:spPr>
            <a:xfrm>
              <a:off x="755576" y="1203598"/>
              <a:ext cx="6455613" cy="369332"/>
            </a:xfrm>
            <a:prstGeom prst="rect">
              <a:avLst/>
            </a:prstGeom>
            <a:noFill/>
          </p:spPr>
          <p:txBody>
            <a:bodyPr wrap="none" rtlCol="0">
              <a:spAutoFit/>
            </a:bodyPr>
            <a:lstStyle/>
            <a:p>
              <a:r>
                <a:rPr lang="en-US" dirty="0"/>
                <a:t>Introspection - Self reflection or observation of ones emotions</a:t>
              </a:r>
            </a:p>
          </p:txBody>
        </p:sp>
        <p:sp>
          <p:nvSpPr>
            <p:cNvPr id="15" name="TextBox 14">
              <a:extLst>
                <a:ext uri="{FF2B5EF4-FFF2-40B4-BE49-F238E27FC236}">
                  <a16:creationId xmlns:a16="http://schemas.microsoft.com/office/drawing/2014/main" id="{44C7094B-73B2-4530-9BED-D44670B9316E}"/>
                </a:ext>
              </a:extLst>
            </p:cNvPr>
            <p:cNvSpPr txBox="1"/>
            <p:nvPr/>
          </p:nvSpPr>
          <p:spPr>
            <a:xfrm>
              <a:off x="1475656" y="1779662"/>
              <a:ext cx="3441968" cy="369332"/>
            </a:xfrm>
            <a:prstGeom prst="rect">
              <a:avLst/>
            </a:prstGeom>
            <a:noFill/>
          </p:spPr>
          <p:txBody>
            <a:bodyPr wrap="none" rtlCol="0">
              <a:spAutoFit/>
            </a:bodyPr>
            <a:lstStyle/>
            <a:p>
              <a:r>
                <a:rPr lang="en-US" dirty="0"/>
                <a:t>Reason for feeling the emotions</a:t>
              </a:r>
            </a:p>
          </p:txBody>
        </p:sp>
        <p:sp>
          <p:nvSpPr>
            <p:cNvPr id="16" name="Arrow: Curved Up 15">
              <a:extLst>
                <a:ext uri="{FF2B5EF4-FFF2-40B4-BE49-F238E27FC236}">
                  <a16:creationId xmlns:a16="http://schemas.microsoft.com/office/drawing/2014/main" id="{F57015E2-C392-4D89-90AF-6EE42A71FBC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21" name="Group 20">
            <a:extLst>
              <a:ext uri="{FF2B5EF4-FFF2-40B4-BE49-F238E27FC236}">
                <a16:creationId xmlns:a16="http://schemas.microsoft.com/office/drawing/2014/main" id="{ADB5713F-F6D5-4B21-94FE-AF423EBDF947}"/>
              </a:ext>
            </a:extLst>
          </p:cNvPr>
          <p:cNvGrpSpPr/>
          <p:nvPr/>
        </p:nvGrpSpPr>
        <p:grpSpPr>
          <a:xfrm>
            <a:off x="3539345" y="3193545"/>
            <a:ext cx="5443948" cy="1754469"/>
            <a:chOff x="1835696" y="2798030"/>
            <a:chExt cx="5607345" cy="1754469"/>
          </a:xfrm>
        </p:grpSpPr>
        <p:sp>
          <p:nvSpPr>
            <p:cNvPr id="20" name="Rectangle 19">
              <a:extLst>
                <a:ext uri="{FF2B5EF4-FFF2-40B4-BE49-F238E27FC236}">
                  <a16:creationId xmlns:a16="http://schemas.microsoft.com/office/drawing/2014/main" id="{6CEC0CCB-C896-4EFF-BD6D-13BFE9624BA3}"/>
                </a:ext>
              </a:extLst>
            </p:cNvPr>
            <p:cNvSpPr/>
            <p:nvPr/>
          </p:nvSpPr>
          <p:spPr>
            <a:xfrm>
              <a:off x="1835696" y="2798030"/>
              <a:ext cx="5607345" cy="175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68407C7-C848-4E84-84EA-DCA61FC60993}"/>
                </a:ext>
              </a:extLst>
            </p:cNvPr>
            <p:cNvSpPr txBox="1"/>
            <p:nvPr/>
          </p:nvSpPr>
          <p:spPr>
            <a:xfrm>
              <a:off x="2411760" y="2931790"/>
              <a:ext cx="5031281" cy="1477328"/>
            </a:xfrm>
            <a:prstGeom prst="rect">
              <a:avLst/>
            </a:prstGeom>
            <a:noFill/>
          </p:spPr>
          <p:txBody>
            <a:bodyPr wrap="none" rtlCol="0">
              <a:spAutoFit/>
            </a:bodyPr>
            <a:lstStyle/>
            <a:p>
              <a:r>
                <a:rPr lang="en-US" dirty="0"/>
                <a:t>Leads to</a:t>
              </a:r>
            </a:p>
            <a:p>
              <a:pPr marL="285750" indent="-285750">
                <a:buFontTx/>
                <a:buChar char="-"/>
              </a:pPr>
              <a:r>
                <a:rPr lang="en-US" dirty="0"/>
                <a:t>Good intuition</a:t>
              </a:r>
            </a:p>
            <a:p>
              <a:pPr marL="285750" indent="-285750">
                <a:buFontTx/>
                <a:buChar char="-"/>
              </a:pPr>
              <a:r>
                <a:rPr lang="en-US" dirty="0"/>
                <a:t>Good decision making</a:t>
              </a:r>
            </a:p>
            <a:p>
              <a:pPr marL="285750" indent="-285750">
                <a:buFontTx/>
                <a:buChar char="-"/>
              </a:pPr>
              <a:r>
                <a:rPr lang="en-US" dirty="0"/>
                <a:t>Comfortable in ones skin or self confidence</a:t>
              </a:r>
            </a:p>
            <a:p>
              <a:pPr marL="285750" indent="-285750">
                <a:buFontTx/>
                <a:buChar char="-"/>
              </a:pPr>
              <a:r>
                <a:rPr lang="en-US" dirty="0"/>
                <a:t>Good moral compass</a:t>
              </a:r>
            </a:p>
          </p:txBody>
        </p:sp>
      </p:grpSp>
    </p:spTree>
    <p:extLst>
      <p:ext uri="{BB962C8B-B14F-4D97-AF65-F5344CB8AC3E}">
        <p14:creationId xmlns:p14="http://schemas.microsoft.com/office/powerpoint/2010/main" val="155978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14AD72-3119-42F8-8AA1-398610734843}"/>
              </a:ext>
            </a:extLst>
          </p:cNvPr>
          <p:cNvSpPr txBox="1"/>
          <p:nvPr/>
        </p:nvSpPr>
        <p:spPr>
          <a:xfrm>
            <a:off x="3425692" y="81296"/>
            <a:ext cx="2292615" cy="400110"/>
          </a:xfrm>
          <a:prstGeom prst="rect">
            <a:avLst/>
          </a:prstGeom>
          <a:noFill/>
        </p:spPr>
        <p:txBody>
          <a:bodyPr wrap="none" rtlCol="0">
            <a:spAutoFit/>
          </a:bodyPr>
          <a:lstStyle/>
          <a:p>
            <a:r>
              <a:rPr lang="en-US" sz="2000" b="1" dirty="0"/>
              <a:t>Self Management</a:t>
            </a:r>
          </a:p>
        </p:txBody>
      </p:sp>
      <p:grpSp>
        <p:nvGrpSpPr>
          <p:cNvPr id="18" name="Group 17">
            <a:extLst>
              <a:ext uri="{FF2B5EF4-FFF2-40B4-BE49-F238E27FC236}">
                <a16:creationId xmlns:a16="http://schemas.microsoft.com/office/drawing/2014/main" id="{716A3B2D-E05F-41AF-B275-87BA1F220339}"/>
              </a:ext>
            </a:extLst>
          </p:cNvPr>
          <p:cNvGrpSpPr/>
          <p:nvPr/>
        </p:nvGrpSpPr>
        <p:grpSpPr>
          <a:xfrm>
            <a:off x="395536" y="733288"/>
            <a:ext cx="6624736" cy="1130642"/>
            <a:chOff x="683568" y="1059582"/>
            <a:chExt cx="6624736" cy="1193358"/>
          </a:xfrm>
        </p:grpSpPr>
        <p:sp>
          <p:nvSpPr>
            <p:cNvPr id="17" name="Rectangle 16">
              <a:extLst>
                <a:ext uri="{FF2B5EF4-FFF2-40B4-BE49-F238E27FC236}">
                  <a16:creationId xmlns:a16="http://schemas.microsoft.com/office/drawing/2014/main" id="{D0B33846-FD3C-4B57-AE80-DF0C49EA930B}"/>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E0EF04-8752-4B47-855E-50BEFFA65BC5}"/>
                </a:ext>
              </a:extLst>
            </p:cNvPr>
            <p:cNvSpPr txBox="1"/>
            <p:nvPr/>
          </p:nvSpPr>
          <p:spPr>
            <a:xfrm>
              <a:off x="755576" y="1203598"/>
              <a:ext cx="4852610" cy="369332"/>
            </a:xfrm>
            <a:prstGeom prst="rect">
              <a:avLst/>
            </a:prstGeom>
            <a:noFill/>
          </p:spPr>
          <p:txBody>
            <a:bodyPr wrap="none" rtlCol="0">
              <a:spAutoFit/>
            </a:bodyPr>
            <a:lstStyle/>
            <a:p>
              <a:r>
                <a:rPr lang="en-US" dirty="0"/>
                <a:t>Separate emotions from distressing situations</a:t>
              </a:r>
            </a:p>
          </p:txBody>
        </p:sp>
        <p:sp>
          <p:nvSpPr>
            <p:cNvPr id="15" name="TextBox 14">
              <a:extLst>
                <a:ext uri="{FF2B5EF4-FFF2-40B4-BE49-F238E27FC236}">
                  <a16:creationId xmlns:a16="http://schemas.microsoft.com/office/drawing/2014/main" id="{44C7094B-73B2-4530-9BED-D44670B9316E}"/>
                </a:ext>
              </a:extLst>
            </p:cNvPr>
            <p:cNvSpPr txBox="1"/>
            <p:nvPr/>
          </p:nvSpPr>
          <p:spPr>
            <a:xfrm>
              <a:off x="1475656" y="1779662"/>
              <a:ext cx="4314001" cy="369332"/>
            </a:xfrm>
            <a:prstGeom prst="rect">
              <a:avLst/>
            </a:prstGeom>
            <a:noFill/>
          </p:spPr>
          <p:txBody>
            <a:bodyPr wrap="none" rtlCol="0">
              <a:spAutoFit/>
            </a:bodyPr>
            <a:lstStyle/>
            <a:p>
              <a:r>
                <a:rPr lang="en-US" dirty="0"/>
                <a:t>Clarity in mind and resolution of conflicts</a:t>
              </a:r>
            </a:p>
          </p:txBody>
        </p:sp>
        <p:sp>
          <p:nvSpPr>
            <p:cNvPr id="16" name="Arrow: Curved Up 15">
              <a:extLst>
                <a:ext uri="{FF2B5EF4-FFF2-40B4-BE49-F238E27FC236}">
                  <a16:creationId xmlns:a16="http://schemas.microsoft.com/office/drawing/2014/main" id="{F57015E2-C392-4D89-90AF-6EE42A71FBC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2" name="Group 1">
            <a:extLst>
              <a:ext uri="{FF2B5EF4-FFF2-40B4-BE49-F238E27FC236}">
                <a16:creationId xmlns:a16="http://schemas.microsoft.com/office/drawing/2014/main" id="{A5EDC289-7458-4F22-B0EC-A826DC3F36F1}"/>
              </a:ext>
            </a:extLst>
          </p:cNvPr>
          <p:cNvGrpSpPr/>
          <p:nvPr/>
        </p:nvGrpSpPr>
        <p:grpSpPr>
          <a:xfrm>
            <a:off x="1021641" y="2136086"/>
            <a:ext cx="3744416" cy="1764200"/>
            <a:chOff x="539552" y="2480581"/>
            <a:chExt cx="3744416" cy="1984286"/>
          </a:xfrm>
        </p:grpSpPr>
        <p:sp>
          <p:nvSpPr>
            <p:cNvPr id="14" name="Rectangle 13">
              <a:extLst>
                <a:ext uri="{FF2B5EF4-FFF2-40B4-BE49-F238E27FC236}">
                  <a16:creationId xmlns:a16="http://schemas.microsoft.com/office/drawing/2014/main" id="{0E197AC8-471D-4230-B510-3A27FEFED165}"/>
                </a:ext>
              </a:extLst>
            </p:cNvPr>
            <p:cNvSpPr/>
            <p:nvPr/>
          </p:nvSpPr>
          <p:spPr>
            <a:xfrm>
              <a:off x="539552" y="2480581"/>
              <a:ext cx="3744416" cy="198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53C71E1-B8CE-4544-BF9B-8D94DFAFEEF3}"/>
                </a:ext>
              </a:extLst>
            </p:cNvPr>
            <p:cNvSpPr txBox="1"/>
            <p:nvPr/>
          </p:nvSpPr>
          <p:spPr>
            <a:xfrm>
              <a:off x="611560" y="2620928"/>
              <a:ext cx="3198311" cy="369332"/>
            </a:xfrm>
            <a:prstGeom prst="rect">
              <a:avLst/>
            </a:prstGeom>
            <a:noFill/>
          </p:spPr>
          <p:txBody>
            <a:bodyPr wrap="none" rtlCol="0">
              <a:spAutoFit/>
            </a:bodyPr>
            <a:lstStyle/>
            <a:p>
              <a:r>
                <a:rPr lang="en-US" dirty="0"/>
                <a:t>Channeling positive emotions</a:t>
              </a:r>
            </a:p>
          </p:txBody>
        </p:sp>
        <p:sp>
          <p:nvSpPr>
            <p:cNvPr id="23" name="TextBox 22">
              <a:extLst>
                <a:ext uri="{FF2B5EF4-FFF2-40B4-BE49-F238E27FC236}">
                  <a16:creationId xmlns:a16="http://schemas.microsoft.com/office/drawing/2014/main" id="{97669ECC-D7FD-4416-8601-9076267701BD}"/>
                </a:ext>
              </a:extLst>
            </p:cNvPr>
            <p:cNvSpPr txBox="1"/>
            <p:nvPr/>
          </p:nvSpPr>
          <p:spPr>
            <a:xfrm>
              <a:off x="1387477" y="3256112"/>
              <a:ext cx="1762021" cy="413544"/>
            </a:xfrm>
            <a:prstGeom prst="rect">
              <a:avLst/>
            </a:prstGeom>
            <a:noFill/>
          </p:spPr>
          <p:txBody>
            <a:bodyPr wrap="none" rtlCol="0">
              <a:spAutoFit/>
            </a:bodyPr>
            <a:lstStyle/>
            <a:p>
              <a:r>
                <a:rPr lang="en-US" dirty="0"/>
                <a:t>Self motivation</a:t>
              </a:r>
            </a:p>
          </p:txBody>
        </p:sp>
        <p:sp>
          <p:nvSpPr>
            <p:cNvPr id="24" name="Arrow: Curved Up 23">
              <a:extLst>
                <a:ext uri="{FF2B5EF4-FFF2-40B4-BE49-F238E27FC236}">
                  <a16:creationId xmlns:a16="http://schemas.microsoft.com/office/drawing/2014/main" id="{9E3EBF63-5B3D-4CC1-B8C4-A4371A2A3006}"/>
                </a:ext>
              </a:extLst>
            </p:cNvPr>
            <p:cNvSpPr/>
            <p:nvPr/>
          </p:nvSpPr>
          <p:spPr>
            <a:xfrm rot="3603629">
              <a:off x="722848" y="3186388"/>
              <a:ext cx="674678"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sp>
          <p:nvSpPr>
            <p:cNvPr id="25" name="Arrow: Curved Up 24">
              <a:extLst>
                <a:ext uri="{FF2B5EF4-FFF2-40B4-BE49-F238E27FC236}">
                  <a16:creationId xmlns:a16="http://schemas.microsoft.com/office/drawing/2014/main" id="{B4C5C48D-5033-42B0-93CD-2F9CA8C5978A}"/>
                </a:ext>
              </a:extLst>
            </p:cNvPr>
            <p:cNvSpPr/>
            <p:nvPr/>
          </p:nvSpPr>
          <p:spPr>
            <a:xfrm rot="3603629">
              <a:off x="1370601" y="3801126"/>
              <a:ext cx="674678"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sp>
          <p:nvSpPr>
            <p:cNvPr id="27" name="TextBox 26">
              <a:extLst>
                <a:ext uri="{FF2B5EF4-FFF2-40B4-BE49-F238E27FC236}">
                  <a16:creationId xmlns:a16="http://schemas.microsoft.com/office/drawing/2014/main" id="{5F192A0A-3212-4A1A-B435-0B42BCCD40D6}"/>
                </a:ext>
              </a:extLst>
            </p:cNvPr>
            <p:cNvSpPr txBox="1"/>
            <p:nvPr/>
          </p:nvSpPr>
          <p:spPr>
            <a:xfrm>
              <a:off x="2084240" y="3935509"/>
              <a:ext cx="1980029" cy="369332"/>
            </a:xfrm>
            <a:prstGeom prst="rect">
              <a:avLst/>
            </a:prstGeom>
            <a:noFill/>
          </p:spPr>
          <p:txBody>
            <a:bodyPr wrap="none" rtlCol="0">
              <a:spAutoFit/>
            </a:bodyPr>
            <a:lstStyle/>
            <a:p>
              <a:r>
                <a:rPr lang="en-US" dirty="0"/>
                <a:t>Self improvement</a:t>
              </a:r>
            </a:p>
          </p:txBody>
        </p:sp>
      </p:grpSp>
      <p:grpSp>
        <p:nvGrpSpPr>
          <p:cNvPr id="28" name="Group 27">
            <a:extLst>
              <a:ext uri="{FF2B5EF4-FFF2-40B4-BE49-F238E27FC236}">
                <a16:creationId xmlns:a16="http://schemas.microsoft.com/office/drawing/2014/main" id="{9AFC16C3-DCC4-40CA-BB27-6A0AA97EF63F}"/>
              </a:ext>
            </a:extLst>
          </p:cNvPr>
          <p:cNvGrpSpPr/>
          <p:nvPr/>
        </p:nvGrpSpPr>
        <p:grpSpPr>
          <a:xfrm>
            <a:off x="5112219" y="3535092"/>
            <a:ext cx="3816105" cy="1193358"/>
            <a:chOff x="683568" y="1059582"/>
            <a:chExt cx="6624736" cy="1193358"/>
          </a:xfrm>
        </p:grpSpPr>
        <p:sp>
          <p:nvSpPr>
            <p:cNvPr id="29" name="Rectangle 28">
              <a:extLst>
                <a:ext uri="{FF2B5EF4-FFF2-40B4-BE49-F238E27FC236}">
                  <a16:creationId xmlns:a16="http://schemas.microsoft.com/office/drawing/2014/main" id="{20CB6B5A-BBC6-48D8-AC61-0B32958235FA}"/>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C2B6EA3-248F-4EAD-9812-6DACEAED2549}"/>
                </a:ext>
              </a:extLst>
            </p:cNvPr>
            <p:cNvSpPr txBox="1"/>
            <p:nvPr/>
          </p:nvSpPr>
          <p:spPr>
            <a:xfrm>
              <a:off x="755576" y="1203598"/>
              <a:ext cx="5592300" cy="369332"/>
            </a:xfrm>
            <a:prstGeom prst="rect">
              <a:avLst/>
            </a:prstGeom>
            <a:noFill/>
          </p:spPr>
          <p:txBody>
            <a:bodyPr wrap="none" rtlCol="0">
              <a:spAutoFit/>
            </a:bodyPr>
            <a:lstStyle/>
            <a:p>
              <a:r>
                <a:rPr lang="en-US" dirty="0"/>
                <a:t>Aligning our actions with passions</a:t>
              </a:r>
            </a:p>
          </p:txBody>
        </p:sp>
        <p:sp>
          <p:nvSpPr>
            <p:cNvPr id="31" name="TextBox 30">
              <a:extLst>
                <a:ext uri="{FF2B5EF4-FFF2-40B4-BE49-F238E27FC236}">
                  <a16:creationId xmlns:a16="http://schemas.microsoft.com/office/drawing/2014/main" id="{524C3314-9641-46DD-8196-169C57C921B7}"/>
                </a:ext>
              </a:extLst>
            </p:cNvPr>
            <p:cNvSpPr txBox="1"/>
            <p:nvPr/>
          </p:nvSpPr>
          <p:spPr>
            <a:xfrm>
              <a:off x="1475656" y="1779662"/>
              <a:ext cx="3955582" cy="369332"/>
            </a:xfrm>
            <a:prstGeom prst="rect">
              <a:avLst/>
            </a:prstGeom>
            <a:noFill/>
          </p:spPr>
          <p:txBody>
            <a:bodyPr wrap="none" rtlCol="0">
              <a:spAutoFit/>
            </a:bodyPr>
            <a:lstStyle/>
            <a:p>
              <a:r>
                <a:rPr lang="en-US" dirty="0"/>
                <a:t>Successful outcomes</a:t>
              </a:r>
            </a:p>
          </p:txBody>
        </p:sp>
        <p:sp>
          <p:nvSpPr>
            <p:cNvPr id="32" name="Arrow: Curved Up 31">
              <a:extLst>
                <a:ext uri="{FF2B5EF4-FFF2-40B4-BE49-F238E27FC236}">
                  <a16:creationId xmlns:a16="http://schemas.microsoft.com/office/drawing/2014/main" id="{6E162110-9B04-4381-BA24-107869B5A4EF}"/>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spTree>
    <p:extLst>
      <p:ext uri="{BB962C8B-B14F-4D97-AF65-F5344CB8AC3E}">
        <p14:creationId xmlns:p14="http://schemas.microsoft.com/office/powerpoint/2010/main" val="24280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14AD72-3119-42F8-8AA1-398610734843}"/>
              </a:ext>
            </a:extLst>
          </p:cNvPr>
          <p:cNvSpPr txBox="1"/>
          <p:nvPr/>
        </p:nvSpPr>
        <p:spPr>
          <a:xfrm>
            <a:off x="3396678" y="102863"/>
            <a:ext cx="2350643" cy="400110"/>
          </a:xfrm>
          <a:prstGeom prst="rect">
            <a:avLst/>
          </a:prstGeom>
          <a:noFill/>
        </p:spPr>
        <p:txBody>
          <a:bodyPr wrap="none" rtlCol="0">
            <a:spAutoFit/>
          </a:bodyPr>
          <a:lstStyle/>
          <a:p>
            <a:r>
              <a:rPr lang="en-US" sz="2000" b="1" dirty="0"/>
              <a:t>Social Awareness</a:t>
            </a:r>
          </a:p>
        </p:txBody>
      </p:sp>
      <p:grpSp>
        <p:nvGrpSpPr>
          <p:cNvPr id="18" name="Group 17">
            <a:extLst>
              <a:ext uri="{FF2B5EF4-FFF2-40B4-BE49-F238E27FC236}">
                <a16:creationId xmlns:a16="http://schemas.microsoft.com/office/drawing/2014/main" id="{716A3B2D-E05F-41AF-B275-87BA1F220339}"/>
              </a:ext>
            </a:extLst>
          </p:cNvPr>
          <p:cNvGrpSpPr/>
          <p:nvPr/>
        </p:nvGrpSpPr>
        <p:grpSpPr>
          <a:xfrm>
            <a:off x="507831" y="1059582"/>
            <a:ext cx="5504329" cy="1193358"/>
            <a:chOff x="683568" y="1059582"/>
            <a:chExt cx="6624736" cy="1193358"/>
          </a:xfrm>
        </p:grpSpPr>
        <p:sp>
          <p:nvSpPr>
            <p:cNvPr id="17" name="Rectangle 16">
              <a:extLst>
                <a:ext uri="{FF2B5EF4-FFF2-40B4-BE49-F238E27FC236}">
                  <a16:creationId xmlns:a16="http://schemas.microsoft.com/office/drawing/2014/main" id="{D0B33846-FD3C-4B57-AE80-DF0C49EA930B}"/>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E0EF04-8752-4B47-855E-50BEFFA65BC5}"/>
                </a:ext>
              </a:extLst>
            </p:cNvPr>
            <p:cNvSpPr txBox="1"/>
            <p:nvPr/>
          </p:nvSpPr>
          <p:spPr>
            <a:xfrm>
              <a:off x="755576" y="1203598"/>
              <a:ext cx="5262979" cy="369332"/>
            </a:xfrm>
            <a:prstGeom prst="rect">
              <a:avLst/>
            </a:prstGeom>
            <a:noFill/>
          </p:spPr>
          <p:txBody>
            <a:bodyPr wrap="none" rtlCol="0">
              <a:spAutoFit/>
            </a:bodyPr>
            <a:lstStyle/>
            <a:p>
              <a:r>
                <a:rPr lang="en-US" dirty="0"/>
                <a:t>Empathy – Knowing what someone else is feeling</a:t>
              </a:r>
            </a:p>
          </p:txBody>
        </p:sp>
        <p:sp>
          <p:nvSpPr>
            <p:cNvPr id="15" name="TextBox 14">
              <a:extLst>
                <a:ext uri="{FF2B5EF4-FFF2-40B4-BE49-F238E27FC236}">
                  <a16:creationId xmlns:a16="http://schemas.microsoft.com/office/drawing/2014/main" id="{44C7094B-73B2-4530-9BED-D44670B9316E}"/>
                </a:ext>
              </a:extLst>
            </p:cNvPr>
            <p:cNvSpPr txBox="1"/>
            <p:nvPr/>
          </p:nvSpPr>
          <p:spPr>
            <a:xfrm>
              <a:off x="1475656" y="1779662"/>
              <a:ext cx="3134191" cy="369332"/>
            </a:xfrm>
            <a:prstGeom prst="rect">
              <a:avLst/>
            </a:prstGeom>
            <a:noFill/>
          </p:spPr>
          <p:txBody>
            <a:bodyPr wrap="none" rtlCol="0">
              <a:spAutoFit/>
            </a:bodyPr>
            <a:lstStyle/>
            <a:p>
              <a:r>
                <a:rPr lang="en-US" dirty="0"/>
                <a:t>Helps us </a:t>
              </a:r>
              <a:r>
                <a:rPr lang="en-US" dirty="0" smtClean="0"/>
                <a:t>connect </a:t>
              </a:r>
              <a:r>
                <a:rPr lang="en-US" dirty="0"/>
                <a:t>with others</a:t>
              </a:r>
            </a:p>
          </p:txBody>
        </p:sp>
        <p:sp>
          <p:nvSpPr>
            <p:cNvPr id="16" name="Arrow: Curved Up 15">
              <a:extLst>
                <a:ext uri="{FF2B5EF4-FFF2-40B4-BE49-F238E27FC236}">
                  <a16:creationId xmlns:a16="http://schemas.microsoft.com/office/drawing/2014/main" id="{F57015E2-C392-4D89-90AF-6EE42A71FBC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11" name="Group 10">
            <a:extLst>
              <a:ext uri="{FF2B5EF4-FFF2-40B4-BE49-F238E27FC236}">
                <a16:creationId xmlns:a16="http://schemas.microsoft.com/office/drawing/2014/main" id="{C7CEC446-19D0-4525-8434-C443182F73D4}"/>
              </a:ext>
            </a:extLst>
          </p:cNvPr>
          <p:cNvGrpSpPr/>
          <p:nvPr/>
        </p:nvGrpSpPr>
        <p:grpSpPr>
          <a:xfrm>
            <a:off x="2123728" y="2519109"/>
            <a:ext cx="2840033" cy="1130354"/>
            <a:chOff x="683568" y="1059582"/>
            <a:chExt cx="6624736" cy="1193358"/>
          </a:xfrm>
        </p:grpSpPr>
        <p:sp>
          <p:nvSpPr>
            <p:cNvPr id="14" name="Rectangle 13">
              <a:extLst>
                <a:ext uri="{FF2B5EF4-FFF2-40B4-BE49-F238E27FC236}">
                  <a16:creationId xmlns:a16="http://schemas.microsoft.com/office/drawing/2014/main" id="{5BDFFD80-CA8E-402D-B00C-7B3D48C083F4}"/>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70051BE-4258-46AB-B990-19DBDD3A49D0}"/>
                </a:ext>
              </a:extLst>
            </p:cNvPr>
            <p:cNvSpPr txBox="1"/>
            <p:nvPr/>
          </p:nvSpPr>
          <p:spPr>
            <a:xfrm>
              <a:off x="755576" y="1203598"/>
              <a:ext cx="2044149" cy="369332"/>
            </a:xfrm>
            <a:prstGeom prst="rect">
              <a:avLst/>
            </a:prstGeom>
            <a:noFill/>
          </p:spPr>
          <p:txBody>
            <a:bodyPr wrap="none" rtlCol="0">
              <a:spAutoFit/>
            </a:bodyPr>
            <a:lstStyle/>
            <a:p>
              <a:r>
                <a:rPr lang="en-US" dirty="0"/>
                <a:t>Inputs from others</a:t>
              </a:r>
            </a:p>
          </p:txBody>
        </p:sp>
        <p:sp>
          <p:nvSpPr>
            <p:cNvPr id="23" name="TextBox 22">
              <a:extLst>
                <a:ext uri="{FF2B5EF4-FFF2-40B4-BE49-F238E27FC236}">
                  <a16:creationId xmlns:a16="http://schemas.microsoft.com/office/drawing/2014/main" id="{65572AF4-8E0C-40D9-8B2B-ABE812B94892}"/>
                </a:ext>
              </a:extLst>
            </p:cNvPr>
            <p:cNvSpPr txBox="1"/>
            <p:nvPr/>
          </p:nvSpPr>
          <p:spPr>
            <a:xfrm>
              <a:off x="1475656" y="1779662"/>
              <a:ext cx="2467342" cy="369332"/>
            </a:xfrm>
            <a:prstGeom prst="rect">
              <a:avLst/>
            </a:prstGeom>
            <a:noFill/>
          </p:spPr>
          <p:txBody>
            <a:bodyPr wrap="none" rtlCol="0">
              <a:spAutoFit/>
            </a:bodyPr>
            <a:lstStyle/>
            <a:p>
              <a:r>
                <a:rPr lang="en-US" dirty="0"/>
                <a:t>Good decision making</a:t>
              </a:r>
            </a:p>
          </p:txBody>
        </p:sp>
        <p:sp>
          <p:nvSpPr>
            <p:cNvPr id="24" name="Arrow: Curved Up 23">
              <a:extLst>
                <a:ext uri="{FF2B5EF4-FFF2-40B4-BE49-F238E27FC236}">
                  <a16:creationId xmlns:a16="http://schemas.microsoft.com/office/drawing/2014/main" id="{D8DD9956-1646-4D37-8D3D-8851A0391C87}"/>
                </a:ext>
              </a:extLst>
            </p:cNvPr>
            <p:cNvSpPr/>
            <p:nvPr/>
          </p:nvSpPr>
          <p:spPr>
            <a:xfrm rot="3603629">
              <a:off x="858517" y="1556860"/>
              <a:ext cx="378726" cy="551719"/>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25" name="Group 24">
            <a:extLst>
              <a:ext uri="{FF2B5EF4-FFF2-40B4-BE49-F238E27FC236}">
                <a16:creationId xmlns:a16="http://schemas.microsoft.com/office/drawing/2014/main" id="{6659E04C-533D-435E-9A18-F5C4D2CD2C90}"/>
              </a:ext>
            </a:extLst>
          </p:cNvPr>
          <p:cNvGrpSpPr/>
          <p:nvPr/>
        </p:nvGrpSpPr>
        <p:grpSpPr>
          <a:xfrm>
            <a:off x="3944616" y="3873608"/>
            <a:ext cx="4299792" cy="1130354"/>
            <a:chOff x="683568" y="1059582"/>
            <a:chExt cx="10300473" cy="1193358"/>
          </a:xfrm>
        </p:grpSpPr>
        <p:sp>
          <p:nvSpPr>
            <p:cNvPr id="26" name="Rectangle 25">
              <a:extLst>
                <a:ext uri="{FF2B5EF4-FFF2-40B4-BE49-F238E27FC236}">
                  <a16:creationId xmlns:a16="http://schemas.microsoft.com/office/drawing/2014/main" id="{7D90A45F-86E9-4C82-ACDB-B3ABA48DBB92}"/>
                </a:ext>
              </a:extLst>
            </p:cNvPr>
            <p:cNvSpPr/>
            <p:nvPr/>
          </p:nvSpPr>
          <p:spPr>
            <a:xfrm>
              <a:off x="683568" y="1059582"/>
              <a:ext cx="10300473"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6EA2ECD-A2B5-4F84-8C3B-C149B1D3C1D9}"/>
                </a:ext>
              </a:extLst>
            </p:cNvPr>
            <p:cNvSpPr txBox="1"/>
            <p:nvPr/>
          </p:nvSpPr>
          <p:spPr>
            <a:xfrm>
              <a:off x="755576" y="1203598"/>
              <a:ext cx="3122986" cy="389918"/>
            </a:xfrm>
            <a:prstGeom prst="rect">
              <a:avLst/>
            </a:prstGeom>
            <a:noFill/>
          </p:spPr>
          <p:txBody>
            <a:bodyPr wrap="none" rtlCol="0">
              <a:spAutoFit/>
            </a:bodyPr>
            <a:lstStyle/>
            <a:p>
              <a:r>
                <a:rPr lang="en-US" dirty="0"/>
                <a:t>Networking</a:t>
              </a:r>
            </a:p>
          </p:txBody>
        </p:sp>
        <p:sp>
          <p:nvSpPr>
            <p:cNvPr id="28" name="TextBox 27">
              <a:extLst>
                <a:ext uri="{FF2B5EF4-FFF2-40B4-BE49-F238E27FC236}">
                  <a16:creationId xmlns:a16="http://schemas.microsoft.com/office/drawing/2014/main" id="{5DA0F290-A9D2-41CB-97A5-6C7B39D94F5B}"/>
                </a:ext>
              </a:extLst>
            </p:cNvPr>
            <p:cNvSpPr txBox="1"/>
            <p:nvPr/>
          </p:nvSpPr>
          <p:spPr>
            <a:xfrm>
              <a:off x="1475656" y="1779662"/>
              <a:ext cx="9165545" cy="389918"/>
            </a:xfrm>
            <a:prstGeom prst="rect">
              <a:avLst/>
            </a:prstGeom>
            <a:noFill/>
          </p:spPr>
          <p:txBody>
            <a:bodyPr wrap="none" rtlCol="0">
              <a:spAutoFit/>
            </a:bodyPr>
            <a:lstStyle/>
            <a:p>
              <a:r>
                <a:rPr lang="en-US" dirty="0"/>
                <a:t>help with resources or collaboration</a:t>
              </a:r>
            </a:p>
          </p:txBody>
        </p:sp>
        <p:sp>
          <p:nvSpPr>
            <p:cNvPr id="29" name="Arrow: Curved Up 28">
              <a:extLst>
                <a:ext uri="{FF2B5EF4-FFF2-40B4-BE49-F238E27FC236}">
                  <a16:creationId xmlns:a16="http://schemas.microsoft.com/office/drawing/2014/main" id="{6A5292F1-428A-473A-B774-BDB1074E1CDC}"/>
                </a:ext>
              </a:extLst>
            </p:cNvPr>
            <p:cNvSpPr/>
            <p:nvPr/>
          </p:nvSpPr>
          <p:spPr>
            <a:xfrm rot="3603629">
              <a:off x="858517" y="1556860"/>
              <a:ext cx="378726" cy="551719"/>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spTree>
    <p:extLst>
      <p:ext uri="{BB962C8B-B14F-4D97-AF65-F5344CB8AC3E}">
        <p14:creationId xmlns:p14="http://schemas.microsoft.com/office/powerpoint/2010/main" val="285313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14AD72-3119-42F8-8AA1-398610734843}"/>
              </a:ext>
            </a:extLst>
          </p:cNvPr>
          <p:cNvSpPr txBox="1"/>
          <p:nvPr/>
        </p:nvSpPr>
        <p:spPr>
          <a:xfrm>
            <a:off x="3092699" y="120253"/>
            <a:ext cx="3361818" cy="400110"/>
          </a:xfrm>
          <a:prstGeom prst="rect">
            <a:avLst/>
          </a:prstGeom>
          <a:noFill/>
        </p:spPr>
        <p:txBody>
          <a:bodyPr wrap="none" rtlCol="0">
            <a:spAutoFit/>
          </a:bodyPr>
          <a:lstStyle/>
          <a:p>
            <a:r>
              <a:rPr lang="en-US" sz="2000" b="1" dirty="0"/>
              <a:t>Relationship Management</a:t>
            </a:r>
          </a:p>
        </p:txBody>
      </p:sp>
      <p:grpSp>
        <p:nvGrpSpPr>
          <p:cNvPr id="18" name="Group 17">
            <a:extLst>
              <a:ext uri="{FF2B5EF4-FFF2-40B4-BE49-F238E27FC236}">
                <a16:creationId xmlns:a16="http://schemas.microsoft.com/office/drawing/2014/main" id="{716A3B2D-E05F-41AF-B275-87BA1F220339}"/>
              </a:ext>
            </a:extLst>
          </p:cNvPr>
          <p:cNvGrpSpPr/>
          <p:nvPr/>
        </p:nvGrpSpPr>
        <p:grpSpPr>
          <a:xfrm>
            <a:off x="1749272" y="897156"/>
            <a:ext cx="6048672" cy="936104"/>
            <a:chOff x="683568" y="1059582"/>
            <a:chExt cx="6624736" cy="1193358"/>
          </a:xfrm>
        </p:grpSpPr>
        <p:sp>
          <p:nvSpPr>
            <p:cNvPr id="17" name="Rectangle 16">
              <a:extLst>
                <a:ext uri="{FF2B5EF4-FFF2-40B4-BE49-F238E27FC236}">
                  <a16:creationId xmlns:a16="http://schemas.microsoft.com/office/drawing/2014/main" id="{D0B33846-FD3C-4B57-AE80-DF0C49EA930B}"/>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E0EF04-8752-4B47-855E-50BEFFA65BC5}"/>
                </a:ext>
              </a:extLst>
            </p:cNvPr>
            <p:cNvSpPr txBox="1"/>
            <p:nvPr/>
          </p:nvSpPr>
          <p:spPr>
            <a:xfrm>
              <a:off x="822694" y="1172748"/>
              <a:ext cx="2569934" cy="470829"/>
            </a:xfrm>
            <a:prstGeom prst="rect">
              <a:avLst/>
            </a:prstGeom>
            <a:noFill/>
          </p:spPr>
          <p:txBody>
            <a:bodyPr wrap="none" rtlCol="0">
              <a:spAutoFit/>
            </a:bodyPr>
            <a:lstStyle/>
            <a:p>
              <a:r>
                <a:rPr lang="en-US" dirty="0"/>
                <a:t>Doing what is expected</a:t>
              </a:r>
            </a:p>
          </p:txBody>
        </p:sp>
        <p:sp>
          <p:nvSpPr>
            <p:cNvPr id="15" name="TextBox 14">
              <a:extLst>
                <a:ext uri="{FF2B5EF4-FFF2-40B4-BE49-F238E27FC236}">
                  <a16:creationId xmlns:a16="http://schemas.microsoft.com/office/drawing/2014/main" id="{44C7094B-73B2-4530-9BED-D44670B9316E}"/>
                </a:ext>
              </a:extLst>
            </p:cNvPr>
            <p:cNvSpPr txBox="1"/>
            <p:nvPr/>
          </p:nvSpPr>
          <p:spPr>
            <a:xfrm>
              <a:off x="1475656" y="1779662"/>
              <a:ext cx="5147563" cy="470829"/>
            </a:xfrm>
            <a:prstGeom prst="rect">
              <a:avLst/>
            </a:prstGeom>
            <a:noFill/>
          </p:spPr>
          <p:txBody>
            <a:bodyPr wrap="none" rtlCol="0">
              <a:spAutoFit/>
            </a:bodyPr>
            <a:lstStyle/>
            <a:p>
              <a:r>
                <a:rPr lang="en-US" dirty="0"/>
                <a:t>Conformity to a group and easy to get along with</a:t>
              </a:r>
            </a:p>
          </p:txBody>
        </p:sp>
        <p:sp>
          <p:nvSpPr>
            <p:cNvPr id="16" name="Arrow: Curved Up 15">
              <a:extLst>
                <a:ext uri="{FF2B5EF4-FFF2-40B4-BE49-F238E27FC236}">
                  <a16:creationId xmlns:a16="http://schemas.microsoft.com/office/drawing/2014/main" id="{F57015E2-C392-4D89-90AF-6EE42A71FBC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11" name="Group 10">
            <a:extLst>
              <a:ext uri="{FF2B5EF4-FFF2-40B4-BE49-F238E27FC236}">
                <a16:creationId xmlns:a16="http://schemas.microsoft.com/office/drawing/2014/main" id="{07B75319-ED4F-478E-9B90-FA76AA45F62F}"/>
              </a:ext>
            </a:extLst>
          </p:cNvPr>
          <p:cNvGrpSpPr/>
          <p:nvPr/>
        </p:nvGrpSpPr>
        <p:grpSpPr>
          <a:xfrm>
            <a:off x="2375756" y="2304664"/>
            <a:ext cx="4392488" cy="936104"/>
            <a:chOff x="683568" y="1082928"/>
            <a:chExt cx="6624736" cy="1193358"/>
          </a:xfrm>
        </p:grpSpPr>
        <p:sp>
          <p:nvSpPr>
            <p:cNvPr id="14" name="Rectangle 13">
              <a:extLst>
                <a:ext uri="{FF2B5EF4-FFF2-40B4-BE49-F238E27FC236}">
                  <a16:creationId xmlns:a16="http://schemas.microsoft.com/office/drawing/2014/main" id="{749932FC-A7AA-4EF1-8D2A-25A60FA9F152}"/>
                </a:ext>
              </a:extLst>
            </p:cNvPr>
            <p:cNvSpPr/>
            <p:nvPr/>
          </p:nvSpPr>
          <p:spPr>
            <a:xfrm>
              <a:off x="683568" y="1082928"/>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1353E23-0683-41F2-8546-3E4F78BD1603}"/>
                </a:ext>
              </a:extLst>
            </p:cNvPr>
            <p:cNvSpPr txBox="1"/>
            <p:nvPr/>
          </p:nvSpPr>
          <p:spPr>
            <a:xfrm>
              <a:off x="822694" y="1172748"/>
              <a:ext cx="3518912" cy="470829"/>
            </a:xfrm>
            <a:prstGeom prst="rect">
              <a:avLst/>
            </a:prstGeom>
            <a:noFill/>
          </p:spPr>
          <p:txBody>
            <a:bodyPr wrap="none" rtlCol="0">
              <a:spAutoFit/>
            </a:bodyPr>
            <a:lstStyle/>
            <a:p>
              <a:r>
                <a:rPr lang="en-US" dirty="0"/>
                <a:t>Mindful of others emotional state</a:t>
              </a:r>
            </a:p>
          </p:txBody>
        </p:sp>
        <p:sp>
          <p:nvSpPr>
            <p:cNvPr id="23" name="TextBox 22">
              <a:extLst>
                <a:ext uri="{FF2B5EF4-FFF2-40B4-BE49-F238E27FC236}">
                  <a16:creationId xmlns:a16="http://schemas.microsoft.com/office/drawing/2014/main" id="{3FC8B57F-677D-4951-A3AC-4AFB68D1DD16}"/>
                </a:ext>
              </a:extLst>
            </p:cNvPr>
            <p:cNvSpPr txBox="1"/>
            <p:nvPr/>
          </p:nvSpPr>
          <p:spPr>
            <a:xfrm>
              <a:off x="1475656" y="1779662"/>
              <a:ext cx="3736920" cy="470829"/>
            </a:xfrm>
            <a:prstGeom prst="rect">
              <a:avLst/>
            </a:prstGeom>
            <a:noFill/>
          </p:spPr>
          <p:txBody>
            <a:bodyPr wrap="none" rtlCol="0">
              <a:spAutoFit/>
            </a:bodyPr>
            <a:lstStyle/>
            <a:p>
              <a:r>
                <a:rPr lang="en-US" dirty="0"/>
                <a:t>Appropriate action without reaction</a:t>
              </a:r>
            </a:p>
          </p:txBody>
        </p:sp>
        <p:sp>
          <p:nvSpPr>
            <p:cNvPr id="24" name="Arrow: Curved Up 23">
              <a:extLst>
                <a:ext uri="{FF2B5EF4-FFF2-40B4-BE49-F238E27FC236}">
                  <a16:creationId xmlns:a16="http://schemas.microsoft.com/office/drawing/2014/main" id="{1D89D1E5-615D-48D6-AF89-8FECE5A0438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grpSp>
        <p:nvGrpSpPr>
          <p:cNvPr id="25" name="Group 24">
            <a:extLst>
              <a:ext uri="{FF2B5EF4-FFF2-40B4-BE49-F238E27FC236}">
                <a16:creationId xmlns:a16="http://schemas.microsoft.com/office/drawing/2014/main" id="{91752D52-B2EB-43FB-A4B2-8F085504147E}"/>
              </a:ext>
            </a:extLst>
          </p:cNvPr>
          <p:cNvGrpSpPr/>
          <p:nvPr/>
        </p:nvGrpSpPr>
        <p:grpSpPr>
          <a:xfrm>
            <a:off x="3024988" y="3715629"/>
            <a:ext cx="3168352" cy="936104"/>
            <a:chOff x="683568" y="1059582"/>
            <a:chExt cx="6624736" cy="1193358"/>
          </a:xfrm>
        </p:grpSpPr>
        <p:sp>
          <p:nvSpPr>
            <p:cNvPr id="26" name="Rectangle 25">
              <a:extLst>
                <a:ext uri="{FF2B5EF4-FFF2-40B4-BE49-F238E27FC236}">
                  <a16:creationId xmlns:a16="http://schemas.microsoft.com/office/drawing/2014/main" id="{5CCE9B90-F594-4C75-AA63-FF88F69A03D4}"/>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E52997B-8FBE-4968-95CD-CEE417CE0736}"/>
                </a:ext>
              </a:extLst>
            </p:cNvPr>
            <p:cNvSpPr txBox="1"/>
            <p:nvPr/>
          </p:nvSpPr>
          <p:spPr>
            <a:xfrm>
              <a:off x="822694" y="1172748"/>
              <a:ext cx="3095719" cy="470829"/>
            </a:xfrm>
            <a:prstGeom prst="rect">
              <a:avLst/>
            </a:prstGeom>
            <a:noFill/>
          </p:spPr>
          <p:txBody>
            <a:bodyPr wrap="none" rtlCol="0">
              <a:spAutoFit/>
            </a:bodyPr>
            <a:lstStyle/>
            <a:p>
              <a:r>
                <a:rPr lang="en-US" dirty="0"/>
                <a:t>Confident inside and outside</a:t>
              </a:r>
            </a:p>
          </p:txBody>
        </p:sp>
        <p:sp>
          <p:nvSpPr>
            <p:cNvPr id="28" name="TextBox 27">
              <a:extLst>
                <a:ext uri="{FF2B5EF4-FFF2-40B4-BE49-F238E27FC236}">
                  <a16:creationId xmlns:a16="http://schemas.microsoft.com/office/drawing/2014/main" id="{A11996A9-B6E1-448C-BD8B-C4A3579E020D}"/>
                </a:ext>
              </a:extLst>
            </p:cNvPr>
            <p:cNvSpPr txBox="1"/>
            <p:nvPr/>
          </p:nvSpPr>
          <p:spPr>
            <a:xfrm>
              <a:off x="1475656" y="1779662"/>
              <a:ext cx="1633781" cy="470829"/>
            </a:xfrm>
            <a:prstGeom prst="rect">
              <a:avLst/>
            </a:prstGeom>
            <a:noFill/>
          </p:spPr>
          <p:txBody>
            <a:bodyPr wrap="none" rtlCol="0">
              <a:spAutoFit/>
            </a:bodyPr>
            <a:lstStyle/>
            <a:p>
              <a:r>
                <a:rPr lang="en-US" dirty="0"/>
                <a:t>Natural leader</a:t>
              </a:r>
            </a:p>
          </p:txBody>
        </p:sp>
        <p:sp>
          <p:nvSpPr>
            <p:cNvPr id="29" name="Arrow: Curved Up 28">
              <a:extLst>
                <a:ext uri="{FF2B5EF4-FFF2-40B4-BE49-F238E27FC236}">
                  <a16:creationId xmlns:a16="http://schemas.microsoft.com/office/drawing/2014/main" id="{EB1C110B-44B0-41DD-8FB7-39D97BC8E144}"/>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spTree>
    <p:extLst>
      <p:ext uri="{BB962C8B-B14F-4D97-AF65-F5344CB8AC3E}">
        <p14:creationId xmlns:p14="http://schemas.microsoft.com/office/powerpoint/2010/main" val="152850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14AD72-3119-42F8-8AA1-398610734843}"/>
              </a:ext>
            </a:extLst>
          </p:cNvPr>
          <p:cNvSpPr txBox="1"/>
          <p:nvPr/>
        </p:nvSpPr>
        <p:spPr>
          <a:xfrm>
            <a:off x="3092699" y="120253"/>
            <a:ext cx="3361818" cy="400110"/>
          </a:xfrm>
          <a:prstGeom prst="rect">
            <a:avLst/>
          </a:prstGeom>
          <a:noFill/>
        </p:spPr>
        <p:txBody>
          <a:bodyPr wrap="none" rtlCol="0">
            <a:spAutoFit/>
          </a:bodyPr>
          <a:lstStyle/>
          <a:p>
            <a:r>
              <a:rPr lang="en-US" sz="2000" b="1" dirty="0"/>
              <a:t>Relationship Management</a:t>
            </a:r>
          </a:p>
        </p:txBody>
      </p:sp>
      <p:grpSp>
        <p:nvGrpSpPr>
          <p:cNvPr id="18" name="Group 17">
            <a:extLst>
              <a:ext uri="{FF2B5EF4-FFF2-40B4-BE49-F238E27FC236}">
                <a16:creationId xmlns:a16="http://schemas.microsoft.com/office/drawing/2014/main" id="{716A3B2D-E05F-41AF-B275-87BA1F220339}"/>
              </a:ext>
            </a:extLst>
          </p:cNvPr>
          <p:cNvGrpSpPr/>
          <p:nvPr/>
        </p:nvGrpSpPr>
        <p:grpSpPr>
          <a:xfrm>
            <a:off x="1749272" y="897156"/>
            <a:ext cx="6048672" cy="936104"/>
            <a:chOff x="683568" y="1059582"/>
            <a:chExt cx="6624736" cy="1193358"/>
          </a:xfrm>
        </p:grpSpPr>
        <p:sp>
          <p:nvSpPr>
            <p:cNvPr id="17" name="Rectangle 16">
              <a:extLst>
                <a:ext uri="{FF2B5EF4-FFF2-40B4-BE49-F238E27FC236}">
                  <a16:creationId xmlns:a16="http://schemas.microsoft.com/office/drawing/2014/main" id="{D0B33846-FD3C-4B57-AE80-DF0C49EA930B}"/>
                </a:ext>
              </a:extLst>
            </p:cNvPr>
            <p:cNvSpPr/>
            <p:nvPr/>
          </p:nvSpPr>
          <p:spPr>
            <a:xfrm>
              <a:off x="683568" y="1059582"/>
              <a:ext cx="6624736" cy="119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E0EF04-8752-4B47-855E-50BEFFA65BC5}"/>
                </a:ext>
              </a:extLst>
            </p:cNvPr>
            <p:cNvSpPr txBox="1"/>
            <p:nvPr/>
          </p:nvSpPr>
          <p:spPr>
            <a:xfrm>
              <a:off x="822694" y="1172748"/>
              <a:ext cx="3292232" cy="470829"/>
            </a:xfrm>
            <a:prstGeom prst="rect">
              <a:avLst/>
            </a:prstGeom>
            <a:noFill/>
          </p:spPr>
          <p:txBody>
            <a:bodyPr wrap="none" rtlCol="0">
              <a:spAutoFit/>
            </a:bodyPr>
            <a:lstStyle/>
            <a:p>
              <a:r>
                <a:rPr lang="en-US" dirty="0" smtClean="0"/>
                <a:t>Strong Social Relationships</a:t>
              </a:r>
              <a:endParaRPr lang="en-US" dirty="0"/>
            </a:p>
          </p:txBody>
        </p:sp>
        <p:sp>
          <p:nvSpPr>
            <p:cNvPr id="15" name="TextBox 14">
              <a:extLst>
                <a:ext uri="{FF2B5EF4-FFF2-40B4-BE49-F238E27FC236}">
                  <a16:creationId xmlns:a16="http://schemas.microsoft.com/office/drawing/2014/main" id="{44C7094B-73B2-4530-9BED-D44670B9316E}"/>
                </a:ext>
              </a:extLst>
            </p:cNvPr>
            <p:cNvSpPr txBox="1"/>
            <p:nvPr/>
          </p:nvSpPr>
          <p:spPr>
            <a:xfrm>
              <a:off x="1475656" y="1779662"/>
              <a:ext cx="2913007" cy="470829"/>
            </a:xfrm>
            <a:prstGeom prst="rect">
              <a:avLst/>
            </a:prstGeom>
            <a:noFill/>
          </p:spPr>
          <p:txBody>
            <a:bodyPr wrap="none" rtlCol="0">
              <a:spAutoFit/>
            </a:bodyPr>
            <a:lstStyle/>
            <a:p>
              <a:r>
                <a:rPr lang="en-US" dirty="0" smtClean="0"/>
                <a:t>Longer and healthier life</a:t>
              </a:r>
              <a:endParaRPr lang="en-US" dirty="0"/>
            </a:p>
          </p:txBody>
        </p:sp>
        <p:sp>
          <p:nvSpPr>
            <p:cNvPr id="16" name="Arrow: Curved Up 15">
              <a:extLst>
                <a:ext uri="{FF2B5EF4-FFF2-40B4-BE49-F238E27FC236}">
                  <a16:creationId xmlns:a16="http://schemas.microsoft.com/office/drawing/2014/main" id="{F57015E2-C392-4D89-90AF-6EE42A71FBC7}"/>
                </a:ext>
              </a:extLst>
            </p:cNvPr>
            <p:cNvSpPr/>
            <p:nvPr/>
          </p:nvSpPr>
          <p:spPr>
            <a:xfrm rot="3603629">
              <a:off x="915860" y="1657550"/>
              <a:ext cx="543924" cy="479920"/>
            </a:xfrm>
            <a:prstGeom prst="curvedUpArrow">
              <a:avLst>
                <a:gd name="adj1" fmla="val 25000"/>
                <a:gd name="adj2" fmla="val 50000"/>
                <a:gd name="adj3" fmla="val 345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tx1"/>
                  </a:solidFill>
                  <a:prstDash val="solid"/>
                </a:ln>
                <a:solidFill>
                  <a:schemeClr val="tx1"/>
                </a:solidFill>
              </a:endParaRPr>
            </a:p>
          </p:txBody>
        </p:sp>
      </p:grpSp>
      <p:sp>
        <p:nvSpPr>
          <p:cNvPr id="2" name="Rectangle 1"/>
          <p:cNvSpPr/>
          <p:nvPr/>
        </p:nvSpPr>
        <p:spPr>
          <a:xfrm>
            <a:off x="539552" y="2715766"/>
            <a:ext cx="8064896" cy="201593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Aft>
                <a:spcPts val="600"/>
              </a:spcAft>
            </a:pPr>
            <a:r>
              <a:rPr lang="en-US" sz="2000" dirty="0" smtClean="0"/>
              <a:t>Lack </a:t>
            </a:r>
            <a:r>
              <a:rPr lang="en-US" sz="2000" dirty="0"/>
              <a:t>of strong relationships increased the risk of premature death from all causes by 50% — an effect on mortality risk roughly comparable to smoking up to 15 cigarettes a day, and greater than obesity and physical inactivity</a:t>
            </a:r>
            <a:r>
              <a:rPr lang="en-US" sz="2000" dirty="0" smtClean="0"/>
              <a:t>.</a:t>
            </a:r>
          </a:p>
          <a:p>
            <a:pPr>
              <a:spcAft>
                <a:spcPts val="600"/>
              </a:spcAft>
            </a:pPr>
            <a:r>
              <a:rPr lang="en-US" sz="2000" dirty="0" smtClean="0"/>
              <a:t>- Harvard </a:t>
            </a:r>
            <a:r>
              <a:rPr lang="en-US" sz="2000" dirty="0"/>
              <a:t>Health Publishing (https://</a:t>
            </a:r>
            <a:r>
              <a:rPr lang="en-US" sz="2000" dirty="0" smtClean="0"/>
              <a:t>www.health.harvard.edu/healthbeat/strengthen-relationships-for-longer-healthier-life)</a:t>
            </a:r>
            <a:endParaRPr lang="en-US" sz="2000" dirty="0"/>
          </a:p>
        </p:txBody>
      </p:sp>
    </p:spTree>
    <p:extLst>
      <p:ext uri="{BB962C8B-B14F-4D97-AF65-F5344CB8AC3E}">
        <p14:creationId xmlns:p14="http://schemas.microsoft.com/office/powerpoint/2010/main" val="155132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9">
      <a:dk1>
        <a:sysClr val="windowText" lastClr="000000"/>
      </a:dk1>
      <a:lt1>
        <a:sysClr val="window" lastClr="FFFFFF"/>
      </a:lt1>
      <a:dk2>
        <a:srgbClr val="1F497D"/>
      </a:dk2>
      <a:lt2>
        <a:srgbClr val="EEECE1"/>
      </a:lt2>
      <a:accent1>
        <a:srgbClr val="DF2619"/>
      </a:accent1>
      <a:accent2>
        <a:srgbClr val="8388E3"/>
      </a:accent2>
      <a:accent3>
        <a:srgbClr val="EC771B"/>
      </a:accent3>
      <a:accent4>
        <a:srgbClr val="B2F608"/>
      </a:accent4>
      <a:accent5>
        <a:srgbClr val="F6E213"/>
      </a:accent5>
      <a:accent6>
        <a:srgbClr val="CBCBC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themeOverride>
</file>

<file path=docProps/app.xml><?xml version="1.0" encoding="utf-8"?>
<Properties xmlns="http://schemas.openxmlformats.org/officeDocument/2006/extended-properties" xmlns:vt="http://schemas.openxmlformats.org/officeDocument/2006/docPropsVTypes">
  <TotalTime>1993</TotalTime>
  <Words>1437</Words>
  <Application>Microsoft Office PowerPoint</Application>
  <PresentationFormat>On-screen Show (16:9)</PresentationFormat>
  <Paragraphs>186</Paragraphs>
  <Slides>31</Slides>
  <Notes>13</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31</vt:i4>
      </vt:variant>
    </vt:vector>
  </HeadingPairs>
  <TitlesOfParts>
    <vt:vector size="44" baseType="lpstr">
      <vt:lpstr>맑은 고딕</vt:lpstr>
      <vt:lpstr>ＭＳ Ｐゴシック</vt:lpstr>
      <vt:lpstr>Arial</vt:lpstr>
      <vt:lpstr>Arial Unicode MS</vt:lpstr>
      <vt:lpstr>Calibri</vt:lpstr>
      <vt:lpstr>Times</vt:lpstr>
      <vt:lpstr>Times New Roman</vt:lpstr>
      <vt:lpstr>Tw Cen MT</vt:lpstr>
      <vt:lpstr>Cover and End Slide Master</vt:lpstr>
      <vt:lpstr>Contents Slide Master</vt:lpstr>
      <vt:lpstr>Section Break Slide Master</vt:lpstr>
      <vt:lpstr>Thatch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OTHERS</vt:lpstr>
      <vt:lpstr>PowerPoint Presentation</vt:lpstr>
      <vt:lpstr>PowerPoint Presentation</vt:lpstr>
      <vt:lpstr>PowerPoint Presentation</vt:lpstr>
      <vt:lpstr>Explanations 1</vt:lpstr>
      <vt:lpstr>Explanations 2</vt:lpstr>
      <vt:lpstr>PowerPoint Presentation</vt:lpstr>
      <vt:lpstr>Explanations 3</vt:lpstr>
      <vt:lpstr>Explanations 4</vt:lpstr>
      <vt:lpstr>PowerPoint Presentation</vt:lpstr>
      <vt:lpstr>Greetings in Different Cultures</vt:lpstr>
      <vt:lpstr>Greetings in Different Cultures</vt:lpstr>
      <vt:lpstr>Greetings in Different Cultures</vt:lpstr>
      <vt:lpstr>Greetings in Different Cultures</vt:lpstr>
      <vt:lpstr>Greetings in Different Cultures</vt:lpstr>
      <vt:lpstr>Things to do!</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Rajendra  Singh</cp:lastModifiedBy>
  <cp:revision>148</cp:revision>
  <dcterms:created xsi:type="dcterms:W3CDTF">2016-12-05T23:26:54Z</dcterms:created>
  <dcterms:modified xsi:type="dcterms:W3CDTF">2020-12-22T05:21:26Z</dcterms:modified>
</cp:coreProperties>
</file>