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5"/>
  </p:notesMasterIdLst>
  <p:sldIdLst>
    <p:sldId id="256" r:id="rId2"/>
    <p:sldId id="257" r:id="rId3"/>
    <p:sldId id="258" r:id="rId4"/>
    <p:sldId id="285" r:id="rId5"/>
    <p:sldId id="287" r:id="rId6"/>
    <p:sldId id="288" r:id="rId7"/>
    <p:sldId id="260" r:id="rId8"/>
    <p:sldId id="264" r:id="rId9"/>
    <p:sldId id="261" r:id="rId10"/>
    <p:sldId id="262" r:id="rId11"/>
    <p:sldId id="263" r:id="rId12"/>
    <p:sldId id="265" r:id="rId13"/>
    <p:sldId id="266" r:id="rId14"/>
    <p:sldId id="267" r:id="rId15"/>
    <p:sldId id="272" r:id="rId16"/>
    <p:sldId id="289" r:id="rId17"/>
    <p:sldId id="290" r:id="rId18"/>
    <p:sldId id="291" r:id="rId19"/>
    <p:sldId id="292" r:id="rId20"/>
    <p:sldId id="284" r:id="rId21"/>
    <p:sldId id="293" r:id="rId22"/>
    <p:sldId id="294" r:id="rId23"/>
    <p:sldId id="295" r:id="rId24"/>
    <p:sldId id="275" r:id="rId25"/>
    <p:sldId id="273" r:id="rId26"/>
    <p:sldId id="296" r:id="rId27"/>
    <p:sldId id="274" r:id="rId28"/>
    <p:sldId id="268" r:id="rId29"/>
    <p:sldId id="269" r:id="rId30"/>
    <p:sldId id="270" r:id="rId31"/>
    <p:sldId id="271" r:id="rId32"/>
    <p:sldId id="276" r:id="rId33"/>
    <p:sldId id="297" r:id="rId34"/>
    <p:sldId id="298" r:id="rId35"/>
    <p:sldId id="299" r:id="rId36"/>
    <p:sldId id="300" r:id="rId37"/>
    <p:sldId id="301" r:id="rId38"/>
    <p:sldId id="302" r:id="rId39"/>
    <p:sldId id="303" r:id="rId40"/>
    <p:sldId id="304" r:id="rId41"/>
    <p:sldId id="305" r:id="rId42"/>
    <p:sldId id="306" r:id="rId43"/>
    <p:sldId id="307" r:id="rId4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an Rana" initials="KR" lastIdx="1" clrIdx="0">
    <p:extLst>
      <p:ext uri="{19B8F6BF-5375-455C-9EA6-DF929625EA0E}">
        <p15:presenceInfo xmlns:p15="http://schemas.microsoft.com/office/powerpoint/2012/main" userId="2d06a14dc833de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07T22:30:40.837" idx="1">
    <p:pos x="10" y="10"/>
    <p:text/>
    <p:extLst>
      <p:ext uri="{C676402C-5697-4E1C-873F-D02D1690AC5C}">
        <p15:threadingInfo xmlns:p15="http://schemas.microsoft.com/office/powerpoint/2012/main" timeZoneBias="-345"/>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2CD41-1B2B-4A79-82FD-3E949C684379}" type="datetimeFigureOut">
              <a:rPr lang="en-US" smtClean="0"/>
              <a:t>10-Jun-20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682A86-1ABF-4A8C-B08C-0D58ACCE3275}" type="slidenum">
              <a:rPr lang="en-US" smtClean="0"/>
              <a:t>‹#›</a:t>
            </a:fld>
            <a:endParaRPr lang="en-US"/>
          </a:p>
        </p:txBody>
      </p:sp>
    </p:spTree>
    <p:extLst>
      <p:ext uri="{BB962C8B-B14F-4D97-AF65-F5344CB8AC3E}">
        <p14:creationId xmlns:p14="http://schemas.microsoft.com/office/powerpoint/2010/main" val="2889956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639E746-5B3E-48B6-861B-9E5CB3714462}"/>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080BE500-5D0C-4C49-B24D-9F73F323FC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cs typeface="Arial" panose="020B0604020202020204" pitchFamily="34" charset="0"/>
              </a:rPr>
              <a:t>Database</a:t>
            </a:r>
          </a:p>
          <a:p>
            <a:pPr lvl="1" eaLnBrk="1" hangingPunct="1"/>
            <a:r>
              <a:rPr lang="en-GB" altLang="en-US">
                <a:latin typeface="Arial" panose="020B0604020202020204" pitchFamily="34" charset="0"/>
                <a:cs typeface="Arial" panose="020B0604020202020204" pitchFamily="34" charset="0"/>
              </a:rPr>
              <a:t>A store of data</a:t>
            </a:r>
          </a:p>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0F24CC81-4602-4BD7-8963-50CEB9DE13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B308C88-A732-44DF-B762-31E4E57B963A}" type="slidenum">
              <a:rPr lang="en-GB" altLang="en-US"/>
              <a:pPr/>
              <a:t>6</a:t>
            </a:fld>
            <a:endParaRPr lang="en-GB" altLang="en-US"/>
          </a:p>
        </p:txBody>
      </p:sp>
      <p:sp>
        <p:nvSpPr>
          <p:cNvPr id="34819" name="Rectangle 2">
            <a:extLst>
              <a:ext uri="{FF2B5EF4-FFF2-40B4-BE49-F238E27FC236}">
                <a16:creationId xmlns:a16="http://schemas.microsoft.com/office/drawing/2014/main" id="{70D6C7CC-ED59-4B38-860B-9031FF41AA6D}"/>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29ACD60A-C117-41C0-A81A-B746235596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Arial" panose="020B0604020202020204" pitchFamily="34" charset="0"/>
                <a:cs typeface="Arial" panose="020B0604020202020204" pitchFamily="34" charset="0"/>
              </a:rPr>
              <a:t>ANSI SQL is a transferable skill</a:t>
            </a:r>
          </a:p>
          <a:p>
            <a:pPr eaLnBrk="1" hangingPunct="1"/>
            <a:r>
              <a:rPr lang="en-GB" altLang="en-US" dirty="0">
                <a:latin typeface="Arial" panose="020B0604020202020204" pitchFamily="34" charset="0"/>
                <a:cs typeface="Arial" panose="020B0604020202020204" pitchFamily="34" charset="0"/>
              </a:rPr>
              <a:t>Once learnt the tool can be applied to other </a:t>
            </a:r>
            <a:r>
              <a:rPr lang="en-GB" altLang="en-US" dirty="0" err="1">
                <a:latin typeface="Arial" panose="020B0604020202020204" pitchFamily="34" charset="0"/>
                <a:cs typeface="Arial" panose="020B0604020202020204" pitchFamily="34" charset="0"/>
              </a:rPr>
              <a:t>Databse</a:t>
            </a:r>
            <a:r>
              <a:rPr lang="en-GB" altLang="en-US" dirty="0">
                <a:latin typeface="Arial" panose="020B0604020202020204" pitchFamily="34" charset="0"/>
                <a:cs typeface="Arial" panose="020B0604020202020204" pitchFamily="34" charset="0"/>
              </a:rPr>
              <a:t> </a:t>
            </a:r>
            <a:r>
              <a:rPr lang="en-GB" altLang="en-US" dirty="0" err="1">
                <a:latin typeface="Arial" panose="020B0604020202020204" pitchFamily="34" charset="0"/>
                <a:cs typeface="Arial" panose="020B0604020202020204" pitchFamily="34" charset="0"/>
              </a:rPr>
              <a:t>eg</a:t>
            </a:r>
            <a:endParaRPr lang="en-GB" altLang="en-US" dirty="0">
              <a:latin typeface="Arial" panose="020B0604020202020204" pitchFamily="34" charset="0"/>
              <a:cs typeface="Arial" panose="020B0604020202020204" pitchFamily="34" charset="0"/>
            </a:endParaRPr>
          </a:p>
          <a:p>
            <a:pPr eaLnBrk="1" hangingPunct="1"/>
            <a:r>
              <a:rPr lang="en-GB" altLang="en-US" dirty="0" err="1">
                <a:latin typeface="Arial" panose="020B0604020202020204" pitchFamily="34" charset="0"/>
                <a:cs typeface="Arial" panose="020B0604020202020204" pitchFamily="34" charset="0"/>
              </a:rPr>
              <a:t>Sysbase</a:t>
            </a:r>
            <a:r>
              <a:rPr lang="en-GB" altLang="en-US" dirty="0">
                <a:latin typeface="Arial" panose="020B0604020202020204" pitchFamily="34" charset="0"/>
                <a:cs typeface="Arial" panose="020B0604020202020204" pitchFamily="34" charset="0"/>
              </a:rPr>
              <a:t>, </a:t>
            </a:r>
            <a:r>
              <a:rPr lang="en-GB" altLang="en-US" dirty="0" err="1">
                <a:latin typeface="Arial" panose="020B0604020202020204" pitchFamily="34" charset="0"/>
                <a:cs typeface="Arial" panose="020B0604020202020204" pitchFamily="34" charset="0"/>
              </a:rPr>
              <a:t>Dbase</a:t>
            </a:r>
            <a:r>
              <a:rPr lang="en-GB" altLang="en-US" dirty="0">
                <a:latin typeface="Arial" panose="020B0604020202020204" pitchFamily="34" charset="0"/>
                <a:cs typeface="Arial" panose="020B0604020202020204" pitchFamily="34" charset="0"/>
              </a:rPr>
              <a:t> SQLServer – Current market standards</a:t>
            </a:r>
          </a:p>
          <a:p>
            <a:pPr eaLnBrk="1" hangingPunct="1"/>
            <a:r>
              <a:rPr lang="en-GB" altLang="en-US" dirty="0">
                <a:latin typeface="Arial" panose="020B0604020202020204" pitchFamily="34" charset="0"/>
                <a:cs typeface="Arial" panose="020B0604020202020204" pitchFamily="34" charset="0"/>
              </a:rPr>
              <a:t>MySQL, </a:t>
            </a:r>
            <a:r>
              <a:rPr lang="en-GB" altLang="en-US" dirty="0" err="1">
                <a:latin typeface="Arial" panose="020B0604020202020204" pitchFamily="34" charset="0"/>
                <a:cs typeface="Arial" panose="020B0604020202020204" pitchFamily="34" charset="0"/>
              </a:rPr>
              <a:t>ProgreSQL</a:t>
            </a:r>
            <a:r>
              <a:rPr lang="en-GB" altLang="en-US" dirty="0">
                <a:latin typeface="Arial" panose="020B0604020202020204" pitchFamily="34" charset="0"/>
                <a:cs typeface="Arial" panose="020B0604020202020204" pitchFamily="34" charset="0"/>
              </a:rPr>
              <a:t> – freeware</a:t>
            </a:r>
          </a:p>
          <a:p>
            <a:pPr eaLnBrk="1" hangingPunct="1"/>
            <a:r>
              <a:rPr lang="en-GB" altLang="en-US" dirty="0">
                <a:latin typeface="Arial" panose="020B0604020202020204" pitchFamily="34" charset="0"/>
                <a:cs typeface="Arial" panose="020B0604020202020204" pitchFamily="34" charset="0"/>
              </a:rPr>
              <a:t>BDW in-house database build based on SQL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86927CAF-4E57-4D0B-8C73-6B3E133644E8}"/>
              </a:ext>
            </a:extLst>
          </p:cNvPr>
          <p:cNvSpPr>
            <a:spLocks noChangeShapeType="1"/>
          </p:cNvSpPr>
          <p:nvPr/>
        </p:nvSpPr>
        <p:spPr bwMode="auto">
          <a:xfrm>
            <a:off x="2544233" y="1349376"/>
            <a:ext cx="0" cy="1584325"/>
          </a:xfrm>
          <a:prstGeom prst="line">
            <a:avLst/>
          </a:prstGeom>
          <a:noFill/>
          <a:ln w="34925">
            <a:solidFill>
              <a:schemeClr val="bg2"/>
            </a:solidFill>
            <a:round/>
            <a:headEnd/>
            <a:tailEnd/>
          </a:ln>
          <a:effectLst/>
        </p:spPr>
        <p:txBody>
          <a:bodyPr/>
          <a:lstStyle/>
          <a:p>
            <a:pPr>
              <a:defRPr/>
            </a:pPr>
            <a:endParaRPr lang="en-US" sz="1800">
              <a:latin typeface="Arial" charset="0"/>
              <a:cs typeface="Arial" charset="0"/>
            </a:endParaRPr>
          </a:p>
        </p:txBody>
      </p:sp>
      <p:sp>
        <p:nvSpPr>
          <p:cNvPr id="5" name="Line 11">
            <a:extLst>
              <a:ext uri="{FF2B5EF4-FFF2-40B4-BE49-F238E27FC236}">
                <a16:creationId xmlns:a16="http://schemas.microsoft.com/office/drawing/2014/main" id="{793DA5F2-23F9-4B1C-B9F5-9C557AA0B553}"/>
              </a:ext>
            </a:extLst>
          </p:cNvPr>
          <p:cNvSpPr>
            <a:spLocks noChangeShapeType="1"/>
          </p:cNvSpPr>
          <p:nvPr/>
        </p:nvSpPr>
        <p:spPr bwMode="auto">
          <a:xfrm>
            <a:off x="254000" y="2679700"/>
            <a:ext cx="11260667" cy="12700"/>
          </a:xfrm>
          <a:prstGeom prst="line">
            <a:avLst/>
          </a:prstGeom>
          <a:noFill/>
          <a:ln w="9525">
            <a:solidFill>
              <a:schemeClr val="bg2"/>
            </a:solidFill>
            <a:round/>
            <a:headEnd/>
            <a:tailEnd/>
          </a:ln>
          <a:effectLst/>
        </p:spPr>
        <p:txBody>
          <a:bodyPr/>
          <a:lstStyle/>
          <a:p>
            <a:pPr>
              <a:defRPr/>
            </a:pPr>
            <a:endParaRPr lang="en-US" sz="1800">
              <a:latin typeface="Arial" charset="0"/>
              <a:cs typeface="Arial" charset="0"/>
            </a:endParaRPr>
          </a:p>
        </p:txBody>
      </p:sp>
      <p:grpSp>
        <p:nvGrpSpPr>
          <p:cNvPr id="6" name="Group 15">
            <a:extLst>
              <a:ext uri="{FF2B5EF4-FFF2-40B4-BE49-F238E27FC236}">
                <a16:creationId xmlns:a16="http://schemas.microsoft.com/office/drawing/2014/main" id="{214189DF-4663-4472-BC3A-255C937762E3}"/>
              </a:ext>
            </a:extLst>
          </p:cNvPr>
          <p:cNvGrpSpPr>
            <a:grpSpLocks/>
          </p:cNvGrpSpPr>
          <p:nvPr/>
        </p:nvGrpSpPr>
        <p:grpSpPr bwMode="auto">
          <a:xfrm>
            <a:off x="1761067" y="2374900"/>
            <a:ext cx="508000" cy="482600"/>
            <a:chOff x="832" y="1496"/>
            <a:chExt cx="240" cy="304"/>
          </a:xfrm>
        </p:grpSpPr>
        <p:sp>
          <p:nvSpPr>
            <p:cNvPr id="7" name="Line 12">
              <a:extLst>
                <a:ext uri="{FF2B5EF4-FFF2-40B4-BE49-F238E27FC236}">
                  <a16:creationId xmlns:a16="http://schemas.microsoft.com/office/drawing/2014/main" id="{26849F62-F038-4466-B63F-5041489EBEAA}"/>
                </a:ext>
              </a:extLst>
            </p:cNvPr>
            <p:cNvSpPr>
              <a:spLocks noChangeShapeType="1"/>
            </p:cNvSpPr>
            <p:nvPr/>
          </p:nvSpPr>
          <p:spPr bwMode="auto">
            <a:xfrm>
              <a:off x="1072" y="1496"/>
              <a:ext cx="0" cy="296"/>
            </a:xfrm>
            <a:prstGeom prst="line">
              <a:avLst/>
            </a:prstGeom>
            <a:noFill/>
            <a:ln w="28575">
              <a:solidFill>
                <a:srgbClr val="CCCCFF"/>
              </a:solidFill>
              <a:round/>
              <a:headEnd/>
              <a:tailEnd/>
            </a:ln>
            <a:effectLst/>
          </p:spPr>
          <p:txBody>
            <a:bodyPr/>
            <a:lstStyle/>
            <a:p>
              <a:pPr>
                <a:defRPr/>
              </a:pPr>
              <a:endParaRPr lang="en-US" sz="1800">
                <a:latin typeface="Arial" charset="0"/>
                <a:cs typeface="Arial" charset="0"/>
              </a:endParaRPr>
            </a:p>
          </p:txBody>
        </p:sp>
        <p:sp>
          <p:nvSpPr>
            <p:cNvPr id="8" name="Line 13">
              <a:extLst>
                <a:ext uri="{FF2B5EF4-FFF2-40B4-BE49-F238E27FC236}">
                  <a16:creationId xmlns:a16="http://schemas.microsoft.com/office/drawing/2014/main" id="{2A75C797-FEAF-4AD9-AAF5-F8B77D6EB585}"/>
                </a:ext>
              </a:extLst>
            </p:cNvPr>
            <p:cNvSpPr>
              <a:spLocks noChangeShapeType="1"/>
            </p:cNvSpPr>
            <p:nvPr/>
          </p:nvSpPr>
          <p:spPr bwMode="auto">
            <a:xfrm>
              <a:off x="944" y="1504"/>
              <a:ext cx="0" cy="296"/>
            </a:xfrm>
            <a:prstGeom prst="line">
              <a:avLst/>
            </a:prstGeom>
            <a:noFill/>
            <a:ln w="28575">
              <a:solidFill>
                <a:schemeClr val="bg2"/>
              </a:solidFill>
              <a:round/>
              <a:headEnd/>
              <a:tailEnd/>
            </a:ln>
            <a:effectLst/>
          </p:spPr>
          <p:txBody>
            <a:bodyPr/>
            <a:lstStyle/>
            <a:p>
              <a:pPr>
                <a:defRPr/>
              </a:pPr>
              <a:endParaRPr lang="en-US" sz="1800">
                <a:latin typeface="Arial" charset="0"/>
                <a:cs typeface="Arial" charset="0"/>
              </a:endParaRPr>
            </a:p>
          </p:txBody>
        </p:sp>
        <p:sp>
          <p:nvSpPr>
            <p:cNvPr id="9" name="Line 14">
              <a:extLst>
                <a:ext uri="{FF2B5EF4-FFF2-40B4-BE49-F238E27FC236}">
                  <a16:creationId xmlns:a16="http://schemas.microsoft.com/office/drawing/2014/main" id="{BBEFB7A2-8E3D-4CC1-9642-185E8056D656}"/>
                </a:ext>
              </a:extLst>
            </p:cNvPr>
            <p:cNvSpPr>
              <a:spLocks noChangeShapeType="1"/>
            </p:cNvSpPr>
            <p:nvPr/>
          </p:nvSpPr>
          <p:spPr bwMode="auto">
            <a:xfrm>
              <a:off x="832" y="1504"/>
              <a:ext cx="0" cy="296"/>
            </a:xfrm>
            <a:prstGeom prst="line">
              <a:avLst/>
            </a:prstGeom>
            <a:noFill/>
            <a:ln w="28575">
              <a:solidFill>
                <a:srgbClr val="333399"/>
              </a:solidFill>
              <a:round/>
              <a:headEnd/>
              <a:tailEnd/>
            </a:ln>
            <a:effectLst/>
          </p:spPr>
          <p:txBody>
            <a:bodyPr/>
            <a:lstStyle/>
            <a:p>
              <a:pPr>
                <a:defRPr/>
              </a:pPr>
              <a:endParaRPr lang="en-US" sz="1800">
                <a:latin typeface="Arial" charset="0"/>
                <a:cs typeface="Arial" charset="0"/>
              </a:endParaRPr>
            </a:p>
          </p:txBody>
        </p:sp>
      </p:grpSp>
      <p:sp>
        <p:nvSpPr>
          <p:cNvPr id="90114" name="Rectangle 2"/>
          <p:cNvSpPr>
            <a:spLocks noGrp="1" noChangeArrowheads="1"/>
          </p:cNvSpPr>
          <p:nvPr>
            <p:ph type="ctrTitle"/>
          </p:nvPr>
        </p:nvSpPr>
        <p:spPr>
          <a:xfrm>
            <a:off x="2844800" y="1371600"/>
            <a:ext cx="8636000" cy="1752600"/>
          </a:xfrm>
        </p:spPr>
        <p:txBody>
          <a:bodyPr/>
          <a:lstStyle>
            <a:lvl1pPr>
              <a:defRPr sz="4400"/>
            </a:lvl1pPr>
          </a:lstStyle>
          <a:p>
            <a:pPr lvl="0"/>
            <a:r>
              <a:rPr lang="en-US" altLang="en-US" noProof="0"/>
              <a:t>Click to edit Master title style</a:t>
            </a:r>
            <a:endParaRPr lang="en-GB" altLang="en-US" noProof="0"/>
          </a:p>
        </p:txBody>
      </p:sp>
      <p:sp>
        <p:nvSpPr>
          <p:cNvPr id="90115" name="Rectangle 3"/>
          <p:cNvSpPr>
            <a:spLocks noGrp="1" noChangeArrowheads="1"/>
          </p:cNvSpPr>
          <p:nvPr>
            <p:ph type="subTitle" idx="1"/>
          </p:nvPr>
        </p:nvSpPr>
        <p:spPr>
          <a:xfrm>
            <a:off x="2844800" y="3733800"/>
            <a:ext cx="8636000" cy="1981200"/>
          </a:xfrm>
        </p:spPr>
        <p:txBody>
          <a:bodyPr/>
          <a:lstStyle>
            <a:lvl1pPr marL="0" indent="0">
              <a:buFont typeface="Wingdings" pitchFamily="2" charset="2"/>
              <a:buNone/>
              <a:defRPr/>
            </a:lvl1pPr>
          </a:lstStyle>
          <a:p>
            <a:pPr lvl="0"/>
            <a:r>
              <a:rPr lang="en-US" altLang="en-US" noProof="0"/>
              <a:t>Click to edit Master subtitle style</a:t>
            </a:r>
            <a:endParaRPr lang="en-GB" altLang="en-US" noProof="0"/>
          </a:p>
        </p:txBody>
      </p:sp>
      <p:sp>
        <p:nvSpPr>
          <p:cNvPr id="10" name="Rectangle 4">
            <a:extLst>
              <a:ext uri="{FF2B5EF4-FFF2-40B4-BE49-F238E27FC236}">
                <a16:creationId xmlns:a16="http://schemas.microsoft.com/office/drawing/2014/main" id="{B7E1AD17-20F6-451C-BBC0-B9D47BDD60D4}"/>
              </a:ext>
            </a:extLst>
          </p:cNvPr>
          <p:cNvSpPr>
            <a:spLocks noGrp="1" noChangeArrowheads="1"/>
          </p:cNvSpPr>
          <p:nvPr>
            <p:ph type="dt" sz="half" idx="10"/>
          </p:nvPr>
        </p:nvSpPr>
        <p:spPr>
          <a:xfrm>
            <a:off x="9448800" y="6248400"/>
            <a:ext cx="2032000" cy="457200"/>
          </a:xfrm>
        </p:spPr>
        <p:txBody>
          <a:bodyPr/>
          <a:lstStyle>
            <a:lvl1pPr>
              <a:defRPr/>
            </a:lvl1pPr>
          </a:lstStyle>
          <a:p>
            <a:fld id="{1FDC99A8-C232-4505-B8A6-78EEB11A21F5}" type="datetimeFigureOut">
              <a:rPr lang="en-US" smtClean="0"/>
              <a:t>10-Jun-20</a:t>
            </a:fld>
            <a:endParaRPr lang="en-US"/>
          </a:p>
        </p:txBody>
      </p:sp>
      <p:sp>
        <p:nvSpPr>
          <p:cNvPr id="11" name="Rectangle 5">
            <a:extLst>
              <a:ext uri="{FF2B5EF4-FFF2-40B4-BE49-F238E27FC236}">
                <a16:creationId xmlns:a16="http://schemas.microsoft.com/office/drawing/2014/main" id="{C7E49856-8AB8-448A-B3C5-D76AAE840F5D}"/>
              </a:ext>
            </a:extLst>
          </p:cNvPr>
          <p:cNvSpPr>
            <a:spLocks noGrp="1" noChangeArrowheads="1"/>
          </p:cNvSpPr>
          <p:nvPr>
            <p:ph type="ftr" sz="quarter" idx="11"/>
          </p:nvPr>
        </p:nvSpPr>
        <p:spPr>
          <a:xfrm>
            <a:off x="5080000" y="6248400"/>
            <a:ext cx="3860800" cy="457200"/>
          </a:xfrm>
        </p:spPr>
        <p:txBody>
          <a:bodyPr/>
          <a:lstStyle>
            <a:lvl1pPr>
              <a:defRPr/>
            </a:lvl1pPr>
          </a:lstStyle>
          <a:p>
            <a:endParaRPr lang="en-US"/>
          </a:p>
        </p:txBody>
      </p:sp>
      <p:sp>
        <p:nvSpPr>
          <p:cNvPr id="12" name="Rectangle 6">
            <a:extLst>
              <a:ext uri="{FF2B5EF4-FFF2-40B4-BE49-F238E27FC236}">
                <a16:creationId xmlns:a16="http://schemas.microsoft.com/office/drawing/2014/main" id="{3BF21746-073F-4005-B0DD-AF888ABC582E}"/>
              </a:ext>
            </a:extLst>
          </p:cNvPr>
          <p:cNvSpPr>
            <a:spLocks noGrp="1" noChangeArrowheads="1"/>
          </p:cNvSpPr>
          <p:nvPr>
            <p:ph type="sldNum" sz="quarter" idx="12"/>
          </p:nvPr>
        </p:nvSpPr>
        <p:spPr>
          <a:xfrm>
            <a:off x="2946400" y="6248400"/>
            <a:ext cx="1625600" cy="457200"/>
          </a:xfrm>
        </p:spPr>
        <p:txBody>
          <a:bodyPr/>
          <a:lstStyle>
            <a:lvl1pPr>
              <a:defRPr/>
            </a:lvl1pPr>
          </a:lstStyle>
          <a:p>
            <a:fld id="{F61A1216-AD1E-448E-809D-B5D3D6482C4F}" type="slidenum">
              <a:rPr lang="en-US" smtClean="0"/>
              <a:t>‹#›</a:t>
            </a:fld>
            <a:endParaRPr lang="en-US"/>
          </a:p>
        </p:txBody>
      </p:sp>
    </p:spTree>
    <p:extLst>
      <p:ext uri="{BB962C8B-B14F-4D97-AF65-F5344CB8AC3E}">
        <p14:creationId xmlns:p14="http://schemas.microsoft.com/office/powerpoint/2010/main" val="397554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EED57D6E-56C5-4DF4-8DF5-496E1C0170FF}"/>
              </a:ext>
            </a:extLst>
          </p:cNvPr>
          <p:cNvSpPr>
            <a:spLocks noGrp="1" noChangeArrowheads="1"/>
          </p:cNvSpPr>
          <p:nvPr>
            <p:ph type="dt" sz="half" idx="10"/>
          </p:nvPr>
        </p:nvSpPr>
        <p:spPr>
          <a:ln/>
        </p:spPr>
        <p:txBody>
          <a:bodyPr/>
          <a:lstStyle>
            <a:lvl1pPr>
              <a:defRPr/>
            </a:lvl1pPr>
          </a:lstStyle>
          <a:p>
            <a:fld id="{1FDC99A8-C232-4505-B8A6-78EEB11A21F5}" type="datetimeFigureOut">
              <a:rPr lang="en-US" smtClean="0"/>
              <a:t>10-Jun-20</a:t>
            </a:fld>
            <a:endParaRPr lang="en-US"/>
          </a:p>
        </p:txBody>
      </p:sp>
      <p:sp>
        <p:nvSpPr>
          <p:cNvPr id="5" name="Rectangle 5">
            <a:extLst>
              <a:ext uri="{FF2B5EF4-FFF2-40B4-BE49-F238E27FC236}">
                <a16:creationId xmlns:a16="http://schemas.microsoft.com/office/drawing/2014/main" id="{0E2F6E3A-17C7-4E99-9771-B56854F0E96F}"/>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BE13E1B7-8710-46BB-85AF-ABB9B582E9A9}"/>
              </a:ext>
            </a:extLst>
          </p:cNvPr>
          <p:cNvSpPr>
            <a:spLocks noGrp="1" noChangeArrowheads="1"/>
          </p:cNvSpPr>
          <p:nvPr>
            <p:ph type="sldNum" sz="quarter" idx="12"/>
          </p:nvPr>
        </p:nvSpPr>
        <p:spPr>
          <a:ln/>
        </p:spPr>
        <p:txBody>
          <a:bodyPr/>
          <a:lstStyle>
            <a:lvl1pPr>
              <a:defRPr/>
            </a:lvl1pPr>
          </a:lstStyle>
          <a:p>
            <a:fld id="{F61A1216-AD1E-448E-809D-B5D3D6482C4F}" type="slidenum">
              <a:rPr lang="en-US" smtClean="0"/>
              <a:t>‹#›</a:t>
            </a:fld>
            <a:endParaRPr lang="en-US"/>
          </a:p>
        </p:txBody>
      </p:sp>
    </p:spTree>
    <p:extLst>
      <p:ext uri="{BB962C8B-B14F-4D97-AF65-F5344CB8AC3E}">
        <p14:creationId xmlns:p14="http://schemas.microsoft.com/office/powerpoint/2010/main" val="199996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52468" y="252413"/>
            <a:ext cx="2681817" cy="57785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102784" y="252413"/>
            <a:ext cx="7846483" cy="5778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30395438-F87A-4136-8007-9846B183CCAB}"/>
              </a:ext>
            </a:extLst>
          </p:cNvPr>
          <p:cNvSpPr>
            <a:spLocks noGrp="1" noChangeArrowheads="1"/>
          </p:cNvSpPr>
          <p:nvPr>
            <p:ph type="dt" sz="half" idx="10"/>
          </p:nvPr>
        </p:nvSpPr>
        <p:spPr>
          <a:ln/>
        </p:spPr>
        <p:txBody>
          <a:bodyPr/>
          <a:lstStyle>
            <a:lvl1pPr>
              <a:defRPr/>
            </a:lvl1pPr>
          </a:lstStyle>
          <a:p>
            <a:fld id="{1FDC99A8-C232-4505-B8A6-78EEB11A21F5}" type="datetimeFigureOut">
              <a:rPr lang="en-US" smtClean="0"/>
              <a:t>10-Jun-20</a:t>
            </a:fld>
            <a:endParaRPr lang="en-US"/>
          </a:p>
        </p:txBody>
      </p:sp>
      <p:sp>
        <p:nvSpPr>
          <p:cNvPr id="5" name="Rectangle 5">
            <a:extLst>
              <a:ext uri="{FF2B5EF4-FFF2-40B4-BE49-F238E27FC236}">
                <a16:creationId xmlns:a16="http://schemas.microsoft.com/office/drawing/2014/main" id="{3B60CB09-5329-4E26-A1B2-9CAD58B16998}"/>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03FA88D1-1502-4383-9665-1443A537FCA5}"/>
              </a:ext>
            </a:extLst>
          </p:cNvPr>
          <p:cNvSpPr>
            <a:spLocks noGrp="1" noChangeArrowheads="1"/>
          </p:cNvSpPr>
          <p:nvPr>
            <p:ph type="sldNum" sz="quarter" idx="12"/>
          </p:nvPr>
        </p:nvSpPr>
        <p:spPr>
          <a:ln/>
        </p:spPr>
        <p:txBody>
          <a:bodyPr/>
          <a:lstStyle>
            <a:lvl1pPr>
              <a:defRPr/>
            </a:lvl1pPr>
          </a:lstStyle>
          <a:p>
            <a:fld id="{F61A1216-AD1E-448E-809D-B5D3D6482C4F}" type="slidenum">
              <a:rPr lang="en-US" smtClean="0"/>
              <a:t>‹#›</a:t>
            </a:fld>
            <a:endParaRPr lang="en-US"/>
          </a:p>
        </p:txBody>
      </p:sp>
    </p:spTree>
    <p:extLst>
      <p:ext uri="{BB962C8B-B14F-4D97-AF65-F5344CB8AC3E}">
        <p14:creationId xmlns:p14="http://schemas.microsoft.com/office/powerpoint/2010/main" val="1864775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77484" y="252414"/>
            <a:ext cx="9956800" cy="1273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1102784" y="1916113"/>
            <a:ext cx="525568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561667" y="1916113"/>
            <a:ext cx="5257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561667" y="4049713"/>
            <a:ext cx="5257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6C85C3F8-66EC-4940-9A3F-0463FDF96077}"/>
              </a:ext>
            </a:extLst>
          </p:cNvPr>
          <p:cNvSpPr>
            <a:spLocks noGrp="1" noChangeArrowheads="1"/>
          </p:cNvSpPr>
          <p:nvPr>
            <p:ph type="dt" sz="half" idx="10"/>
          </p:nvPr>
        </p:nvSpPr>
        <p:spPr>
          <a:ln/>
        </p:spPr>
        <p:txBody>
          <a:bodyPr/>
          <a:lstStyle>
            <a:lvl1pPr>
              <a:defRPr/>
            </a:lvl1pPr>
          </a:lstStyle>
          <a:p>
            <a:fld id="{1FDC99A8-C232-4505-B8A6-78EEB11A21F5}" type="datetimeFigureOut">
              <a:rPr lang="en-US" smtClean="0"/>
              <a:t>10-Jun-20</a:t>
            </a:fld>
            <a:endParaRPr lang="en-US"/>
          </a:p>
        </p:txBody>
      </p:sp>
      <p:sp>
        <p:nvSpPr>
          <p:cNvPr id="7" name="Rectangle 5">
            <a:extLst>
              <a:ext uri="{FF2B5EF4-FFF2-40B4-BE49-F238E27FC236}">
                <a16:creationId xmlns:a16="http://schemas.microsoft.com/office/drawing/2014/main" id="{5B75A855-B26E-412A-A5B2-E06C200D80C5}"/>
              </a:ext>
            </a:extLst>
          </p:cNvPr>
          <p:cNvSpPr>
            <a:spLocks noGrp="1" noChangeArrowheads="1"/>
          </p:cNvSpPr>
          <p:nvPr>
            <p:ph type="ftr" sz="quarter" idx="11"/>
          </p:nvPr>
        </p:nvSpPr>
        <p:spPr>
          <a:ln/>
        </p:spPr>
        <p:txBody>
          <a:bodyPr/>
          <a:lstStyle>
            <a:lvl1pPr>
              <a:defRPr/>
            </a:lvl1pPr>
          </a:lstStyle>
          <a:p>
            <a:endParaRPr lang="en-US"/>
          </a:p>
        </p:txBody>
      </p:sp>
      <p:sp>
        <p:nvSpPr>
          <p:cNvPr id="8" name="Rectangle 6">
            <a:extLst>
              <a:ext uri="{FF2B5EF4-FFF2-40B4-BE49-F238E27FC236}">
                <a16:creationId xmlns:a16="http://schemas.microsoft.com/office/drawing/2014/main" id="{7F9761B6-FF37-4FFB-8DA0-A28041611C0E}"/>
              </a:ext>
            </a:extLst>
          </p:cNvPr>
          <p:cNvSpPr>
            <a:spLocks noGrp="1" noChangeArrowheads="1"/>
          </p:cNvSpPr>
          <p:nvPr>
            <p:ph type="sldNum" sz="quarter" idx="12"/>
          </p:nvPr>
        </p:nvSpPr>
        <p:spPr>
          <a:ln/>
        </p:spPr>
        <p:txBody>
          <a:bodyPr/>
          <a:lstStyle>
            <a:lvl1pPr>
              <a:defRPr/>
            </a:lvl1pPr>
          </a:lstStyle>
          <a:p>
            <a:fld id="{F61A1216-AD1E-448E-809D-B5D3D6482C4F}" type="slidenum">
              <a:rPr lang="en-US" smtClean="0"/>
              <a:t>‹#›</a:t>
            </a:fld>
            <a:endParaRPr lang="en-US"/>
          </a:p>
        </p:txBody>
      </p:sp>
    </p:spTree>
    <p:extLst>
      <p:ext uri="{BB962C8B-B14F-4D97-AF65-F5344CB8AC3E}">
        <p14:creationId xmlns:p14="http://schemas.microsoft.com/office/powerpoint/2010/main" val="344493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6AF14EDF-0660-4880-844D-C5F539C7FCC7}"/>
              </a:ext>
            </a:extLst>
          </p:cNvPr>
          <p:cNvSpPr>
            <a:spLocks noGrp="1" noChangeArrowheads="1"/>
          </p:cNvSpPr>
          <p:nvPr>
            <p:ph type="dt" sz="half" idx="10"/>
          </p:nvPr>
        </p:nvSpPr>
        <p:spPr>
          <a:ln/>
        </p:spPr>
        <p:txBody>
          <a:bodyPr/>
          <a:lstStyle>
            <a:lvl1pPr>
              <a:defRPr/>
            </a:lvl1pPr>
          </a:lstStyle>
          <a:p>
            <a:fld id="{1FDC99A8-C232-4505-B8A6-78EEB11A21F5}" type="datetimeFigureOut">
              <a:rPr lang="en-US" smtClean="0"/>
              <a:t>10-Jun-20</a:t>
            </a:fld>
            <a:endParaRPr lang="en-US"/>
          </a:p>
        </p:txBody>
      </p:sp>
      <p:sp>
        <p:nvSpPr>
          <p:cNvPr id="5" name="Rectangle 5">
            <a:extLst>
              <a:ext uri="{FF2B5EF4-FFF2-40B4-BE49-F238E27FC236}">
                <a16:creationId xmlns:a16="http://schemas.microsoft.com/office/drawing/2014/main" id="{CF66E9CF-9898-47EA-A815-D511E8506798}"/>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882227C7-415F-4B1B-896B-8C20697F8A61}"/>
              </a:ext>
            </a:extLst>
          </p:cNvPr>
          <p:cNvSpPr>
            <a:spLocks noGrp="1" noChangeArrowheads="1"/>
          </p:cNvSpPr>
          <p:nvPr>
            <p:ph type="sldNum" sz="quarter" idx="12"/>
          </p:nvPr>
        </p:nvSpPr>
        <p:spPr>
          <a:ln/>
        </p:spPr>
        <p:txBody>
          <a:bodyPr/>
          <a:lstStyle>
            <a:lvl1pPr>
              <a:defRPr/>
            </a:lvl1pPr>
          </a:lstStyle>
          <a:p>
            <a:fld id="{F61A1216-AD1E-448E-809D-B5D3D6482C4F}" type="slidenum">
              <a:rPr lang="en-US" smtClean="0"/>
              <a:t>‹#›</a:t>
            </a:fld>
            <a:endParaRPr lang="en-US"/>
          </a:p>
        </p:txBody>
      </p:sp>
    </p:spTree>
    <p:extLst>
      <p:ext uri="{BB962C8B-B14F-4D97-AF65-F5344CB8AC3E}">
        <p14:creationId xmlns:p14="http://schemas.microsoft.com/office/powerpoint/2010/main" val="263979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046ABE8-6091-4A30-AEB2-5CBC9EFF2065}"/>
              </a:ext>
            </a:extLst>
          </p:cNvPr>
          <p:cNvSpPr>
            <a:spLocks noGrp="1" noChangeArrowheads="1"/>
          </p:cNvSpPr>
          <p:nvPr>
            <p:ph type="dt" sz="half" idx="10"/>
          </p:nvPr>
        </p:nvSpPr>
        <p:spPr>
          <a:ln/>
        </p:spPr>
        <p:txBody>
          <a:bodyPr/>
          <a:lstStyle>
            <a:lvl1pPr>
              <a:defRPr/>
            </a:lvl1pPr>
          </a:lstStyle>
          <a:p>
            <a:fld id="{1FDC99A8-C232-4505-B8A6-78EEB11A21F5}" type="datetimeFigureOut">
              <a:rPr lang="en-US" smtClean="0"/>
              <a:t>10-Jun-20</a:t>
            </a:fld>
            <a:endParaRPr lang="en-US"/>
          </a:p>
        </p:txBody>
      </p:sp>
      <p:sp>
        <p:nvSpPr>
          <p:cNvPr id="5" name="Rectangle 5">
            <a:extLst>
              <a:ext uri="{FF2B5EF4-FFF2-40B4-BE49-F238E27FC236}">
                <a16:creationId xmlns:a16="http://schemas.microsoft.com/office/drawing/2014/main" id="{11008108-6E1C-4D0E-A4F5-011FB43625DC}"/>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4D1360AC-3BF0-4C8E-9E43-C7C8D4ECEC8C}"/>
              </a:ext>
            </a:extLst>
          </p:cNvPr>
          <p:cNvSpPr>
            <a:spLocks noGrp="1" noChangeArrowheads="1"/>
          </p:cNvSpPr>
          <p:nvPr>
            <p:ph type="sldNum" sz="quarter" idx="12"/>
          </p:nvPr>
        </p:nvSpPr>
        <p:spPr>
          <a:ln/>
        </p:spPr>
        <p:txBody>
          <a:bodyPr/>
          <a:lstStyle>
            <a:lvl1pPr>
              <a:defRPr/>
            </a:lvl1pPr>
          </a:lstStyle>
          <a:p>
            <a:fld id="{F61A1216-AD1E-448E-809D-B5D3D6482C4F}" type="slidenum">
              <a:rPr lang="en-US" smtClean="0"/>
              <a:t>‹#›</a:t>
            </a:fld>
            <a:endParaRPr lang="en-US"/>
          </a:p>
        </p:txBody>
      </p:sp>
    </p:spTree>
    <p:extLst>
      <p:ext uri="{BB962C8B-B14F-4D97-AF65-F5344CB8AC3E}">
        <p14:creationId xmlns:p14="http://schemas.microsoft.com/office/powerpoint/2010/main" val="639650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102784" y="1916113"/>
            <a:ext cx="525568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561667" y="1916113"/>
            <a:ext cx="5257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2AE65F83-B4F4-4E01-BC7C-2FD9C517B77C}"/>
              </a:ext>
            </a:extLst>
          </p:cNvPr>
          <p:cNvSpPr>
            <a:spLocks noGrp="1" noChangeArrowheads="1"/>
          </p:cNvSpPr>
          <p:nvPr>
            <p:ph type="dt" sz="half" idx="10"/>
          </p:nvPr>
        </p:nvSpPr>
        <p:spPr>
          <a:ln/>
        </p:spPr>
        <p:txBody>
          <a:bodyPr/>
          <a:lstStyle>
            <a:lvl1pPr>
              <a:defRPr/>
            </a:lvl1pPr>
          </a:lstStyle>
          <a:p>
            <a:fld id="{1FDC99A8-C232-4505-B8A6-78EEB11A21F5}" type="datetimeFigureOut">
              <a:rPr lang="en-US" smtClean="0"/>
              <a:t>10-Jun-20</a:t>
            </a:fld>
            <a:endParaRPr lang="en-US"/>
          </a:p>
        </p:txBody>
      </p:sp>
      <p:sp>
        <p:nvSpPr>
          <p:cNvPr id="6" name="Rectangle 5">
            <a:extLst>
              <a:ext uri="{FF2B5EF4-FFF2-40B4-BE49-F238E27FC236}">
                <a16:creationId xmlns:a16="http://schemas.microsoft.com/office/drawing/2014/main" id="{D376CED9-F58C-41D0-8ADC-F8A24EBE8E11}"/>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id="{C98B02E8-3546-4E11-809A-CFBBA1024844}"/>
              </a:ext>
            </a:extLst>
          </p:cNvPr>
          <p:cNvSpPr>
            <a:spLocks noGrp="1" noChangeArrowheads="1"/>
          </p:cNvSpPr>
          <p:nvPr>
            <p:ph type="sldNum" sz="quarter" idx="12"/>
          </p:nvPr>
        </p:nvSpPr>
        <p:spPr>
          <a:ln/>
        </p:spPr>
        <p:txBody>
          <a:bodyPr/>
          <a:lstStyle>
            <a:lvl1pPr>
              <a:defRPr/>
            </a:lvl1pPr>
          </a:lstStyle>
          <a:p>
            <a:fld id="{F61A1216-AD1E-448E-809D-B5D3D6482C4F}" type="slidenum">
              <a:rPr lang="en-US" smtClean="0"/>
              <a:t>‹#›</a:t>
            </a:fld>
            <a:endParaRPr lang="en-US"/>
          </a:p>
        </p:txBody>
      </p:sp>
    </p:spTree>
    <p:extLst>
      <p:ext uri="{BB962C8B-B14F-4D97-AF65-F5344CB8AC3E}">
        <p14:creationId xmlns:p14="http://schemas.microsoft.com/office/powerpoint/2010/main" val="335003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B10CB93A-73F5-42CE-92CE-437CD1B4EDA6}"/>
              </a:ext>
            </a:extLst>
          </p:cNvPr>
          <p:cNvSpPr>
            <a:spLocks noGrp="1" noChangeArrowheads="1"/>
          </p:cNvSpPr>
          <p:nvPr>
            <p:ph type="dt" sz="half" idx="10"/>
          </p:nvPr>
        </p:nvSpPr>
        <p:spPr>
          <a:ln/>
        </p:spPr>
        <p:txBody>
          <a:bodyPr/>
          <a:lstStyle>
            <a:lvl1pPr>
              <a:defRPr/>
            </a:lvl1pPr>
          </a:lstStyle>
          <a:p>
            <a:fld id="{1FDC99A8-C232-4505-B8A6-78EEB11A21F5}" type="datetimeFigureOut">
              <a:rPr lang="en-US" smtClean="0"/>
              <a:t>10-Jun-20</a:t>
            </a:fld>
            <a:endParaRPr lang="en-US"/>
          </a:p>
        </p:txBody>
      </p:sp>
      <p:sp>
        <p:nvSpPr>
          <p:cNvPr id="8" name="Rectangle 5">
            <a:extLst>
              <a:ext uri="{FF2B5EF4-FFF2-40B4-BE49-F238E27FC236}">
                <a16:creationId xmlns:a16="http://schemas.microsoft.com/office/drawing/2014/main" id="{5F3BDF9E-13E3-44DD-9200-7312AB30FF53}"/>
              </a:ext>
            </a:extLst>
          </p:cNvPr>
          <p:cNvSpPr>
            <a:spLocks noGrp="1" noChangeArrowheads="1"/>
          </p:cNvSpPr>
          <p:nvPr>
            <p:ph type="ftr" sz="quarter" idx="11"/>
          </p:nvPr>
        </p:nvSpPr>
        <p:spPr>
          <a:ln/>
        </p:spPr>
        <p:txBody>
          <a:bodyPr/>
          <a:lstStyle>
            <a:lvl1pPr>
              <a:defRPr/>
            </a:lvl1pPr>
          </a:lstStyle>
          <a:p>
            <a:endParaRPr lang="en-US"/>
          </a:p>
        </p:txBody>
      </p:sp>
      <p:sp>
        <p:nvSpPr>
          <p:cNvPr id="9" name="Rectangle 6">
            <a:extLst>
              <a:ext uri="{FF2B5EF4-FFF2-40B4-BE49-F238E27FC236}">
                <a16:creationId xmlns:a16="http://schemas.microsoft.com/office/drawing/2014/main" id="{CB54869D-174C-40FC-9EF2-1C2F5584CC87}"/>
              </a:ext>
            </a:extLst>
          </p:cNvPr>
          <p:cNvSpPr>
            <a:spLocks noGrp="1" noChangeArrowheads="1"/>
          </p:cNvSpPr>
          <p:nvPr>
            <p:ph type="sldNum" sz="quarter" idx="12"/>
          </p:nvPr>
        </p:nvSpPr>
        <p:spPr>
          <a:ln/>
        </p:spPr>
        <p:txBody>
          <a:bodyPr/>
          <a:lstStyle>
            <a:lvl1pPr>
              <a:defRPr/>
            </a:lvl1pPr>
          </a:lstStyle>
          <a:p>
            <a:fld id="{F61A1216-AD1E-448E-809D-B5D3D6482C4F}" type="slidenum">
              <a:rPr lang="en-US" smtClean="0"/>
              <a:t>‹#›</a:t>
            </a:fld>
            <a:endParaRPr lang="en-US"/>
          </a:p>
        </p:txBody>
      </p:sp>
    </p:spTree>
    <p:extLst>
      <p:ext uri="{BB962C8B-B14F-4D97-AF65-F5344CB8AC3E}">
        <p14:creationId xmlns:p14="http://schemas.microsoft.com/office/powerpoint/2010/main" val="419925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0B357152-17C6-4F0B-8324-23F66957B723}"/>
              </a:ext>
            </a:extLst>
          </p:cNvPr>
          <p:cNvSpPr>
            <a:spLocks noGrp="1" noChangeArrowheads="1"/>
          </p:cNvSpPr>
          <p:nvPr>
            <p:ph type="dt" sz="half" idx="10"/>
          </p:nvPr>
        </p:nvSpPr>
        <p:spPr>
          <a:ln/>
        </p:spPr>
        <p:txBody>
          <a:bodyPr/>
          <a:lstStyle>
            <a:lvl1pPr>
              <a:defRPr/>
            </a:lvl1pPr>
          </a:lstStyle>
          <a:p>
            <a:fld id="{1FDC99A8-C232-4505-B8A6-78EEB11A21F5}" type="datetimeFigureOut">
              <a:rPr lang="en-US" smtClean="0"/>
              <a:t>10-Jun-20</a:t>
            </a:fld>
            <a:endParaRPr lang="en-US"/>
          </a:p>
        </p:txBody>
      </p:sp>
      <p:sp>
        <p:nvSpPr>
          <p:cNvPr id="4" name="Rectangle 5">
            <a:extLst>
              <a:ext uri="{FF2B5EF4-FFF2-40B4-BE49-F238E27FC236}">
                <a16:creationId xmlns:a16="http://schemas.microsoft.com/office/drawing/2014/main" id="{1C936408-9D93-4F67-9F33-EC0D66B1C4EB}"/>
              </a:ext>
            </a:extLst>
          </p:cNvPr>
          <p:cNvSpPr>
            <a:spLocks noGrp="1" noChangeArrowheads="1"/>
          </p:cNvSpPr>
          <p:nvPr>
            <p:ph type="ftr" sz="quarter" idx="11"/>
          </p:nvPr>
        </p:nvSpPr>
        <p:spPr>
          <a:ln/>
        </p:spPr>
        <p:txBody>
          <a:bodyPr/>
          <a:lstStyle>
            <a:lvl1pPr>
              <a:defRPr/>
            </a:lvl1pPr>
          </a:lstStyle>
          <a:p>
            <a:endParaRPr lang="en-US"/>
          </a:p>
        </p:txBody>
      </p:sp>
      <p:sp>
        <p:nvSpPr>
          <p:cNvPr id="5" name="Rectangle 6">
            <a:extLst>
              <a:ext uri="{FF2B5EF4-FFF2-40B4-BE49-F238E27FC236}">
                <a16:creationId xmlns:a16="http://schemas.microsoft.com/office/drawing/2014/main" id="{1D650E3F-4DAF-412F-832C-6D5B9D3995AB}"/>
              </a:ext>
            </a:extLst>
          </p:cNvPr>
          <p:cNvSpPr>
            <a:spLocks noGrp="1" noChangeArrowheads="1"/>
          </p:cNvSpPr>
          <p:nvPr>
            <p:ph type="sldNum" sz="quarter" idx="12"/>
          </p:nvPr>
        </p:nvSpPr>
        <p:spPr>
          <a:ln/>
        </p:spPr>
        <p:txBody>
          <a:bodyPr/>
          <a:lstStyle>
            <a:lvl1pPr>
              <a:defRPr/>
            </a:lvl1pPr>
          </a:lstStyle>
          <a:p>
            <a:fld id="{F61A1216-AD1E-448E-809D-B5D3D6482C4F}" type="slidenum">
              <a:rPr lang="en-US" smtClean="0"/>
              <a:t>‹#›</a:t>
            </a:fld>
            <a:endParaRPr lang="en-US"/>
          </a:p>
        </p:txBody>
      </p:sp>
    </p:spTree>
    <p:extLst>
      <p:ext uri="{BB962C8B-B14F-4D97-AF65-F5344CB8AC3E}">
        <p14:creationId xmlns:p14="http://schemas.microsoft.com/office/powerpoint/2010/main" val="866784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5E965C5-1BC4-400F-830C-855F48E7FF58}"/>
              </a:ext>
            </a:extLst>
          </p:cNvPr>
          <p:cNvSpPr>
            <a:spLocks noGrp="1" noChangeArrowheads="1"/>
          </p:cNvSpPr>
          <p:nvPr>
            <p:ph type="dt" sz="half" idx="10"/>
          </p:nvPr>
        </p:nvSpPr>
        <p:spPr>
          <a:ln/>
        </p:spPr>
        <p:txBody>
          <a:bodyPr/>
          <a:lstStyle>
            <a:lvl1pPr>
              <a:defRPr/>
            </a:lvl1pPr>
          </a:lstStyle>
          <a:p>
            <a:fld id="{1FDC99A8-C232-4505-B8A6-78EEB11A21F5}" type="datetimeFigureOut">
              <a:rPr lang="en-US" smtClean="0"/>
              <a:t>10-Jun-20</a:t>
            </a:fld>
            <a:endParaRPr lang="en-US"/>
          </a:p>
        </p:txBody>
      </p:sp>
      <p:sp>
        <p:nvSpPr>
          <p:cNvPr id="3" name="Rectangle 5">
            <a:extLst>
              <a:ext uri="{FF2B5EF4-FFF2-40B4-BE49-F238E27FC236}">
                <a16:creationId xmlns:a16="http://schemas.microsoft.com/office/drawing/2014/main" id="{61B84DCD-9465-4560-B5D0-DD2054E8F952}"/>
              </a:ext>
            </a:extLst>
          </p:cNvPr>
          <p:cNvSpPr>
            <a:spLocks noGrp="1" noChangeArrowheads="1"/>
          </p:cNvSpPr>
          <p:nvPr>
            <p:ph type="ftr" sz="quarter" idx="11"/>
          </p:nvPr>
        </p:nvSpPr>
        <p:spPr>
          <a:ln/>
        </p:spPr>
        <p:txBody>
          <a:bodyPr/>
          <a:lstStyle>
            <a:lvl1pPr>
              <a:defRPr/>
            </a:lvl1pPr>
          </a:lstStyle>
          <a:p>
            <a:endParaRPr lang="en-US"/>
          </a:p>
        </p:txBody>
      </p:sp>
      <p:sp>
        <p:nvSpPr>
          <p:cNvPr id="4" name="Rectangle 6">
            <a:extLst>
              <a:ext uri="{FF2B5EF4-FFF2-40B4-BE49-F238E27FC236}">
                <a16:creationId xmlns:a16="http://schemas.microsoft.com/office/drawing/2014/main" id="{B54CAFAA-2E22-4B11-859C-F60225E2E91A}"/>
              </a:ext>
            </a:extLst>
          </p:cNvPr>
          <p:cNvSpPr>
            <a:spLocks noGrp="1" noChangeArrowheads="1"/>
          </p:cNvSpPr>
          <p:nvPr>
            <p:ph type="sldNum" sz="quarter" idx="12"/>
          </p:nvPr>
        </p:nvSpPr>
        <p:spPr>
          <a:ln/>
        </p:spPr>
        <p:txBody>
          <a:bodyPr/>
          <a:lstStyle>
            <a:lvl1pPr>
              <a:defRPr/>
            </a:lvl1pPr>
          </a:lstStyle>
          <a:p>
            <a:fld id="{F61A1216-AD1E-448E-809D-B5D3D6482C4F}" type="slidenum">
              <a:rPr lang="en-US" smtClean="0"/>
              <a:t>‹#›</a:t>
            </a:fld>
            <a:endParaRPr lang="en-US"/>
          </a:p>
        </p:txBody>
      </p:sp>
    </p:spTree>
    <p:extLst>
      <p:ext uri="{BB962C8B-B14F-4D97-AF65-F5344CB8AC3E}">
        <p14:creationId xmlns:p14="http://schemas.microsoft.com/office/powerpoint/2010/main" val="28722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56890D5-C836-4A35-8509-32712C1B90DB}"/>
              </a:ext>
            </a:extLst>
          </p:cNvPr>
          <p:cNvSpPr>
            <a:spLocks noGrp="1" noChangeArrowheads="1"/>
          </p:cNvSpPr>
          <p:nvPr>
            <p:ph type="dt" sz="half" idx="10"/>
          </p:nvPr>
        </p:nvSpPr>
        <p:spPr>
          <a:ln/>
        </p:spPr>
        <p:txBody>
          <a:bodyPr/>
          <a:lstStyle>
            <a:lvl1pPr>
              <a:defRPr/>
            </a:lvl1pPr>
          </a:lstStyle>
          <a:p>
            <a:fld id="{1FDC99A8-C232-4505-B8A6-78EEB11A21F5}" type="datetimeFigureOut">
              <a:rPr lang="en-US" smtClean="0"/>
              <a:t>10-Jun-20</a:t>
            </a:fld>
            <a:endParaRPr lang="en-US"/>
          </a:p>
        </p:txBody>
      </p:sp>
      <p:sp>
        <p:nvSpPr>
          <p:cNvPr id="6" name="Rectangle 5">
            <a:extLst>
              <a:ext uri="{FF2B5EF4-FFF2-40B4-BE49-F238E27FC236}">
                <a16:creationId xmlns:a16="http://schemas.microsoft.com/office/drawing/2014/main" id="{B28C5A9A-D44A-4BE5-955F-1451DA3E2F6F}"/>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id="{93C5BE4D-3885-4228-B3C5-5331A596381F}"/>
              </a:ext>
            </a:extLst>
          </p:cNvPr>
          <p:cNvSpPr>
            <a:spLocks noGrp="1" noChangeArrowheads="1"/>
          </p:cNvSpPr>
          <p:nvPr>
            <p:ph type="sldNum" sz="quarter" idx="12"/>
          </p:nvPr>
        </p:nvSpPr>
        <p:spPr>
          <a:ln/>
        </p:spPr>
        <p:txBody>
          <a:bodyPr/>
          <a:lstStyle>
            <a:lvl1pPr>
              <a:defRPr/>
            </a:lvl1pPr>
          </a:lstStyle>
          <a:p>
            <a:fld id="{F61A1216-AD1E-448E-809D-B5D3D6482C4F}" type="slidenum">
              <a:rPr lang="en-US" smtClean="0"/>
              <a:t>‹#›</a:t>
            </a:fld>
            <a:endParaRPr lang="en-US"/>
          </a:p>
        </p:txBody>
      </p:sp>
    </p:spTree>
    <p:extLst>
      <p:ext uri="{BB962C8B-B14F-4D97-AF65-F5344CB8AC3E}">
        <p14:creationId xmlns:p14="http://schemas.microsoft.com/office/powerpoint/2010/main" val="16886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77E5085-2816-4547-B80F-FE149332CC69}"/>
              </a:ext>
            </a:extLst>
          </p:cNvPr>
          <p:cNvSpPr>
            <a:spLocks noGrp="1" noChangeArrowheads="1"/>
          </p:cNvSpPr>
          <p:nvPr>
            <p:ph type="dt" sz="half" idx="10"/>
          </p:nvPr>
        </p:nvSpPr>
        <p:spPr>
          <a:ln/>
        </p:spPr>
        <p:txBody>
          <a:bodyPr/>
          <a:lstStyle>
            <a:lvl1pPr>
              <a:defRPr/>
            </a:lvl1pPr>
          </a:lstStyle>
          <a:p>
            <a:fld id="{1FDC99A8-C232-4505-B8A6-78EEB11A21F5}" type="datetimeFigureOut">
              <a:rPr lang="en-US" smtClean="0"/>
              <a:t>10-Jun-20</a:t>
            </a:fld>
            <a:endParaRPr lang="en-US"/>
          </a:p>
        </p:txBody>
      </p:sp>
      <p:sp>
        <p:nvSpPr>
          <p:cNvPr id="6" name="Rectangle 5">
            <a:extLst>
              <a:ext uri="{FF2B5EF4-FFF2-40B4-BE49-F238E27FC236}">
                <a16:creationId xmlns:a16="http://schemas.microsoft.com/office/drawing/2014/main" id="{0C8CCD9B-F5F4-43FE-919F-916CD177C840}"/>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id="{28B2F53E-B451-48A4-9AD4-5B9884EE9928}"/>
              </a:ext>
            </a:extLst>
          </p:cNvPr>
          <p:cNvSpPr>
            <a:spLocks noGrp="1" noChangeArrowheads="1"/>
          </p:cNvSpPr>
          <p:nvPr>
            <p:ph type="sldNum" sz="quarter" idx="12"/>
          </p:nvPr>
        </p:nvSpPr>
        <p:spPr>
          <a:ln/>
        </p:spPr>
        <p:txBody>
          <a:bodyPr/>
          <a:lstStyle>
            <a:lvl1pPr>
              <a:defRPr/>
            </a:lvl1pPr>
          </a:lstStyle>
          <a:p>
            <a:fld id="{F61A1216-AD1E-448E-809D-B5D3D6482C4F}" type="slidenum">
              <a:rPr lang="en-US" smtClean="0"/>
              <a:t>‹#›</a:t>
            </a:fld>
            <a:endParaRPr lang="en-US"/>
          </a:p>
        </p:txBody>
      </p:sp>
    </p:spTree>
    <p:extLst>
      <p:ext uri="{BB962C8B-B14F-4D97-AF65-F5344CB8AC3E}">
        <p14:creationId xmlns:p14="http://schemas.microsoft.com/office/powerpoint/2010/main" val="1265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5E46DD6-1F2C-4B1F-97E4-80103B96F36F}"/>
              </a:ext>
            </a:extLst>
          </p:cNvPr>
          <p:cNvSpPr>
            <a:spLocks noGrp="1" noChangeArrowheads="1"/>
          </p:cNvSpPr>
          <p:nvPr>
            <p:ph type="title"/>
          </p:nvPr>
        </p:nvSpPr>
        <p:spPr bwMode="auto">
          <a:xfrm>
            <a:off x="1877484" y="252414"/>
            <a:ext cx="99568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a:t>
            </a:r>
          </a:p>
        </p:txBody>
      </p:sp>
      <p:sp>
        <p:nvSpPr>
          <p:cNvPr id="1027" name="Rectangle 3">
            <a:extLst>
              <a:ext uri="{FF2B5EF4-FFF2-40B4-BE49-F238E27FC236}">
                <a16:creationId xmlns:a16="http://schemas.microsoft.com/office/drawing/2014/main" id="{D4A0DC1A-EE69-4FAD-BB0D-24CA21832E64}"/>
              </a:ext>
            </a:extLst>
          </p:cNvPr>
          <p:cNvSpPr>
            <a:spLocks noGrp="1" noChangeArrowheads="1"/>
          </p:cNvSpPr>
          <p:nvPr>
            <p:ph type="body" idx="1"/>
          </p:nvPr>
        </p:nvSpPr>
        <p:spPr bwMode="auto">
          <a:xfrm>
            <a:off x="1102784" y="1916113"/>
            <a:ext cx="1071668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89092" name="Rectangle 4">
            <a:extLst>
              <a:ext uri="{FF2B5EF4-FFF2-40B4-BE49-F238E27FC236}">
                <a16:creationId xmlns:a16="http://schemas.microsoft.com/office/drawing/2014/main" id="{10CDD645-3421-4973-B5A6-A26E3D652C94}"/>
              </a:ext>
            </a:extLst>
          </p:cNvPr>
          <p:cNvSpPr>
            <a:spLocks noGrp="1" noChangeArrowheads="1"/>
          </p:cNvSpPr>
          <p:nvPr>
            <p:ph type="dt" sz="half" idx="2"/>
          </p:nvPr>
        </p:nvSpPr>
        <p:spPr bwMode="auto">
          <a:xfrm>
            <a:off x="8839200" y="6248400"/>
            <a:ext cx="2540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cs typeface="+mn-cs"/>
              </a:defRPr>
            </a:lvl1pPr>
          </a:lstStyle>
          <a:p>
            <a:fld id="{1FDC99A8-C232-4505-B8A6-78EEB11A21F5}" type="datetimeFigureOut">
              <a:rPr lang="en-US" smtClean="0"/>
              <a:t>10-Jun-20</a:t>
            </a:fld>
            <a:endParaRPr lang="en-US"/>
          </a:p>
        </p:txBody>
      </p:sp>
      <p:sp>
        <p:nvSpPr>
          <p:cNvPr id="89093" name="Rectangle 5">
            <a:extLst>
              <a:ext uri="{FF2B5EF4-FFF2-40B4-BE49-F238E27FC236}">
                <a16:creationId xmlns:a16="http://schemas.microsoft.com/office/drawing/2014/main" id="{2D8CA583-E127-4C03-B464-66EB4F8D3327}"/>
              </a:ext>
            </a:extLst>
          </p:cNvPr>
          <p:cNvSpPr>
            <a:spLocks noGrp="1" noChangeArrowheads="1"/>
          </p:cNvSpPr>
          <p:nvPr>
            <p:ph type="ftr" sz="quarter" idx="3"/>
          </p:nvPr>
        </p:nvSpPr>
        <p:spPr bwMode="auto">
          <a:xfrm>
            <a:off x="4368800" y="6248400"/>
            <a:ext cx="3860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cs typeface="+mn-cs"/>
              </a:defRPr>
            </a:lvl1pPr>
          </a:lstStyle>
          <a:p>
            <a:endParaRPr lang="en-US"/>
          </a:p>
        </p:txBody>
      </p:sp>
      <p:sp>
        <p:nvSpPr>
          <p:cNvPr id="89094" name="Rectangle 6">
            <a:extLst>
              <a:ext uri="{FF2B5EF4-FFF2-40B4-BE49-F238E27FC236}">
                <a16:creationId xmlns:a16="http://schemas.microsoft.com/office/drawing/2014/main" id="{947E693F-0608-4174-811F-6A33AF9A4C3F}"/>
              </a:ext>
            </a:extLst>
          </p:cNvPr>
          <p:cNvSpPr>
            <a:spLocks noGrp="1" noChangeArrowheads="1"/>
          </p:cNvSpPr>
          <p:nvPr>
            <p:ph type="sldNum" sz="quarter" idx="4"/>
          </p:nvPr>
        </p:nvSpPr>
        <p:spPr bwMode="auto">
          <a:xfrm>
            <a:off x="2032000" y="6248400"/>
            <a:ext cx="17272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fld id="{F61A1216-AD1E-448E-809D-B5D3D6482C4F}" type="slidenum">
              <a:rPr lang="en-US" smtClean="0"/>
              <a:t>‹#›</a:t>
            </a:fld>
            <a:endParaRPr lang="en-US"/>
          </a:p>
        </p:txBody>
      </p:sp>
      <p:sp>
        <p:nvSpPr>
          <p:cNvPr id="1031" name="Line 7">
            <a:extLst>
              <a:ext uri="{FF2B5EF4-FFF2-40B4-BE49-F238E27FC236}">
                <a16:creationId xmlns:a16="http://schemas.microsoft.com/office/drawing/2014/main" id="{8F9057DB-AA84-422E-AA79-356D340576C1}"/>
              </a:ext>
            </a:extLst>
          </p:cNvPr>
          <p:cNvSpPr>
            <a:spLocks noChangeShapeType="1"/>
          </p:cNvSpPr>
          <p:nvPr/>
        </p:nvSpPr>
        <p:spPr bwMode="auto">
          <a:xfrm flipV="1">
            <a:off x="1684867" y="333375"/>
            <a:ext cx="0" cy="1295400"/>
          </a:xfrm>
          <a:prstGeom prst="line">
            <a:avLst/>
          </a:prstGeom>
          <a:noFill/>
          <a:ln w="38100">
            <a:solidFill>
              <a:schemeClr val="bg2"/>
            </a:solidFill>
            <a:round/>
            <a:headEnd/>
            <a:tailEnd/>
          </a:ln>
          <a:effectLst/>
        </p:spPr>
        <p:txBody>
          <a:bodyPr/>
          <a:lstStyle/>
          <a:p>
            <a:pPr>
              <a:defRPr/>
            </a:pPr>
            <a:endParaRPr lang="en-US" sz="1800">
              <a:latin typeface="Arial" charset="0"/>
              <a:cs typeface="Arial" charset="0"/>
            </a:endParaRPr>
          </a:p>
        </p:txBody>
      </p:sp>
      <p:sp>
        <p:nvSpPr>
          <p:cNvPr id="1032" name="Line 11">
            <a:extLst>
              <a:ext uri="{FF2B5EF4-FFF2-40B4-BE49-F238E27FC236}">
                <a16:creationId xmlns:a16="http://schemas.microsoft.com/office/drawing/2014/main" id="{B02C0671-B765-4C66-82CF-C7376EA8B1F1}"/>
              </a:ext>
            </a:extLst>
          </p:cNvPr>
          <p:cNvSpPr>
            <a:spLocks noChangeShapeType="1"/>
          </p:cNvSpPr>
          <p:nvPr/>
        </p:nvSpPr>
        <p:spPr bwMode="auto">
          <a:xfrm>
            <a:off x="239184" y="1306513"/>
            <a:ext cx="11233149" cy="0"/>
          </a:xfrm>
          <a:prstGeom prst="line">
            <a:avLst/>
          </a:prstGeom>
          <a:noFill/>
          <a:ln w="9525">
            <a:solidFill>
              <a:schemeClr val="bg2"/>
            </a:solidFill>
            <a:round/>
            <a:headEnd/>
            <a:tailEnd/>
          </a:ln>
          <a:effectLst/>
        </p:spPr>
        <p:txBody>
          <a:bodyPr/>
          <a:lstStyle/>
          <a:p>
            <a:pPr>
              <a:defRPr/>
            </a:pPr>
            <a:endParaRPr lang="en-US" sz="1800">
              <a:latin typeface="Arial" charset="0"/>
              <a:cs typeface="Arial" charset="0"/>
            </a:endParaRPr>
          </a:p>
        </p:txBody>
      </p:sp>
      <p:grpSp>
        <p:nvGrpSpPr>
          <p:cNvPr id="1033" name="Group 12">
            <a:extLst>
              <a:ext uri="{FF2B5EF4-FFF2-40B4-BE49-F238E27FC236}">
                <a16:creationId xmlns:a16="http://schemas.microsoft.com/office/drawing/2014/main" id="{E5BD2F66-4172-45E5-ADD6-AE3E96EF0104}"/>
              </a:ext>
            </a:extLst>
          </p:cNvPr>
          <p:cNvGrpSpPr>
            <a:grpSpLocks/>
          </p:cNvGrpSpPr>
          <p:nvPr/>
        </p:nvGrpSpPr>
        <p:grpSpPr bwMode="auto">
          <a:xfrm>
            <a:off x="982133" y="1016000"/>
            <a:ext cx="508000" cy="482600"/>
            <a:chOff x="832" y="1496"/>
            <a:chExt cx="240" cy="304"/>
          </a:xfrm>
        </p:grpSpPr>
        <p:sp>
          <p:nvSpPr>
            <p:cNvPr id="1034" name="Line 13">
              <a:extLst>
                <a:ext uri="{FF2B5EF4-FFF2-40B4-BE49-F238E27FC236}">
                  <a16:creationId xmlns:a16="http://schemas.microsoft.com/office/drawing/2014/main" id="{BB9DDCEF-46BD-4DD2-B96A-8876ABDA2B25}"/>
                </a:ext>
              </a:extLst>
            </p:cNvPr>
            <p:cNvSpPr>
              <a:spLocks noChangeShapeType="1"/>
            </p:cNvSpPr>
            <p:nvPr/>
          </p:nvSpPr>
          <p:spPr bwMode="auto">
            <a:xfrm>
              <a:off x="1072" y="1496"/>
              <a:ext cx="0" cy="296"/>
            </a:xfrm>
            <a:prstGeom prst="line">
              <a:avLst/>
            </a:prstGeom>
            <a:noFill/>
            <a:ln w="28575">
              <a:solidFill>
                <a:srgbClr val="CCCCFF"/>
              </a:solidFill>
              <a:round/>
              <a:headEnd/>
              <a:tailEnd/>
            </a:ln>
            <a:effectLst/>
          </p:spPr>
          <p:txBody>
            <a:bodyPr/>
            <a:lstStyle/>
            <a:p>
              <a:pPr>
                <a:defRPr/>
              </a:pPr>
              <a:endParaRPr lang="en-US" sz="1800">
                <a:latin typeface="Arial" charset="0"/>
                <a:cs typeface="Arial" charset="0"/>
              </a:endParaRPr>
            </a:p>
          </p:txBody>
        </p:sp>
        <p:sp>
          <p:nvSpPr>
            <p:cNvPr id="1035" name="Line 14">
              <a:extLst>
                <a:ext uri="{FF2B5EF4-FFF2-40B4-BE49-F238E27FC236}">
                  <a16:creationId xmlns:a16="http://schemas.microsoft.com/office/drawing/2014/main" id="{C5D4CC4B-85AD-4C88-BB32-9B7B84732F63}"/>
                </a:ext>
              </a:extLst>
            </p:cNvPr>
            <p:cNvSpPr>
              <a:spLocks noChangeShapeType="1"/>
            </p:cNvSpPr>
            <p:nvPr/>
          </p:nvSpPr>
          <p:spPr bwMode="auto">
            <a:xfrm>
              <a:off x="944" y="1504"/>
              <a:ext cx="0" cy="296"/>
            </a:xfrm>
            <a:prstGeom prst="line">
              <a:avLst/>
            </a:prstGeom>
            <a:noFill/>
            <a:ln w="28575">
              <a:solidFill>
                <a:schemeClr val="bg2"/>
              </a:solidFill>
              <a:round/>
              <a:headEnd/>
              <a:tailEnd/>
            </a:ln>
            <a:effectLst/>
          </p:spPr>
          <p:txBody>
            <a:bodyPr/>
            <a:lstStyle/>
            <a:p>
              <a:pPr>
                <a:defRPr/>
              </a:pPr>
              <a:endParaRPr lang="en-US" sz="1800">
                <a:latin typeface="Arial" charset="0"/>
                <a:cs typeface="Arial" charset="0"/>
              </a:endParaRPr>
            </a:p>
          </p:txBody>
        </p:sp>
        <p:sp>
          <p:nvSpPr>
            <p:cNvPr id="1036" name="Line 15">
              <a:extLst>
                <a:ext uri="{FF2B5EF4-FFF2-40B4-BE49-F238E27FC236}">
                  <a16:creationId xmlns:a16="http://schemas.microsoft.com/office/drawing/2014/main" id="{E1C5259C-963B-4F02-93A0-16008CEDC81A}"/>
                </a:ext>
              </a:extLst>
            </p:cNvPr>
            <p:cNvSpPr>
              <a:spLocks noChangeShapeType="1"/>
            </p:cNvSpPr>
            <p:nvPr/>
          </p:nvSpPr>
          <p:spPr bwMode="auto">
            <a:xfrm>
              <a:off x="832" y="1504"/>
              <a:ext cx="0" cy="296"/>
            </a:xfrm>
            <a:prstGeom prst="line">
              <a:avLst/>
            </a:prstGeom>
            <a:noFill/>
            <a:ln w="28575">
              <a:solidFill>
                <a:srgbClr val="333399"/>
              </a:solidFill>
              <a:round/>
              <a:headEnd/>
              <a:tailEnd/>
            </a:ln>
            <a:effectLst/>
          </p:spPr>
          <p:txBody>
            <a:bodyPr/>
            <a:lstStyle/>
            <a:p>
              <a:pPr>
                <a:defRPr/>
              </a:pPr>
              <a:endParaRPr lang="en-US" sz="1800">
                <a:latin typeface="Arial" charset="0"/>
                <a:cs typeface="Arial" charset="0"/>
              </a:endParaRPr>
            </a:p>
          </p:txBody>
        </p:sp>
      </p:grpSp>
    </p:spTree>
    <p:extLst>
      <p:ext uri="{BB962C8B-B14F-4D97-AF65-F5344CB8AC3E}">
        <p14:creationId xmlns:p14="http://schemas.microsoft.com/office/powerpoint/2010/main" val="39982708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rtl="0" eaLnBrk="1" fontAlgn="base" hangingPunct="1">
        <a:spcBef>
          <a:spcPct val="0"/>
        </a:spcBef>
        <a:spcAft>
          <a:spcPct val="0"/>
        </a:spcAft>
        <a:defRPr sz="3600">
          <a:solidFill>
            <a:schemeClr val="bg2"/>
          </a:solidFill>
          <a:latin typeface="+mj-lt"/>
          <a:ea typeface="+mj-ea"/>
          <a:cs typeface="+mj-cs"/>
        </a:defRPr>
      </a:lvl1pPr>
      <a:lvl2pPr algn="l" rtl="0" eaLnBrk="1" fontAlgn="base" hangingPunct="1">
        <a:spcBef>
          <a:spcPct val="0"/>
        </a:spcBef>
        <a:spcAft>
          <a:spcPct val="0"/>
        </a:spcAft>
        <a:defRPr sz="3600">
          <a:solidFill>
            <a:schemeClr val="bg2"/>
          </a:solidFill>
          <a:latin typeface="Verdana" pitchFamily="34" charset="0"/>
          <a:cs typeface="Arial" charset="0"/>
        </a:defRPr>
      </a:lvl2pPr>
      <a:lvl3pPr algn="l" rtl="0" eaLnBrk="1" fontAlgn="base" hangingPunct="1">
        <a:spcBef>
          <a:spcPct val="0"/>
        </a:spcBef>
        <a:spcAft>
          <a:spcPct val="0"/>
        </a:spcAft>
        <a:defRPr sz="3600">
          <a:solidFill>
            <a:schemeClr val="bg2"/>
          </a:solidFill>
          <a:latin typeface="Verdana" pitchFamily="34" charset="0"/>
          <a:cs typeface="Arial" charset="0"/>
        </a:defRPr>
      </a:lvl3pPr>
      <a:lvl4pPr algn="l" rtl="0" eaLnBrk="1" fontAlgn="base" hangingPunct="1">
        <a:spcBef>
          <a:spcPct val="0"/>
        </a:spcBef>
        <a:spcAft>
          <a:spcPct val="0"/>
        </a:spcAft>
        <a:defRPr sz="3600">
          <a:solidFill>
            <a:schemeClr val="bg2"/>
          </a:solidFill>
          <a:latin typeface="Verdana" pitchFamily="34" charset="0"/>
          <a:cs typeface="Arial" charset="0"/>
        </a:defRPr>
      </a:lvl4pPr>
      <a:lvl5pPr algn="l" rtl="0" eaLnBrk="1" fontAlgn="base" hangingPunct="1">
        <a:spcBef>
          <a:spcPct val="0"/>
        </a:spcBef>
        <a:spcAft>
          <a:spcPct val="0"/>
        </a:spcAft>
        <a:defRPr sz="3600">
          <a:solidFill>
            <a:schemeClr val="bg2"/>
          </a:solidFill>
          <a:latin typeface="Verdana" pitchFamily="34" charset="0"/>
          <a:cs typeface="Arial" charset="0"/>
        </a:defRPr>
      </a:lvl5pPr>
      <a:lvl6pPr marL="457200" algn="l" rtl="0" eaLnBrk="1" fontAlgn="base" hangingPunct="1">
        <a:spcBef>
          <a:spcPct val="0"/>
        </a:spcBef>
        <a:spcAft>
          <a:spcPct val="0"/>
        </a:spcAft>
        <a:defRPr sz="3600">
          <a:solidFill>
            <a:schemeClr val="bg2"/>
          </a:solidFill>
          <a:latin typeface="Verdana" pitchFamily="34" charset="0"/>
          <a:cs typeface="Arial" charset="0"/>
        </a:defRPr>
      </a:lvl6pPr>
      <a:lvl7pPr marL="914400" algn="l" rtl="0" eaLnBrk="1" fontAlgn="base" hangingPunct="1">
        <a:spcBef>
          <a:spcPct val="0"/>
        </a:spcBef>
        <a:spcAft>
          <a:spcPct val="0"/>
        </a:spcAft>
        <a:defRPr sz="3600">
          <a:solidFill>
            <a:schemeClr val="bg2"/>
          </a:solidFill>
          <a:latin typeface="Verdana" pitchFamily="34" charset="0"/>
          <a:cs typeface="Arial" charset="0"/>
        </a:defRPr>
      </a:lvl7pPr>
      <a:lvl8pPr marL="1371600" algn="l" rtl="0" eaLnBrk="1" fontAlgn="base" hangingPunct="1">
        <a:spcBef>
          <a:spcPct val="0"/>
        </a:spcBef>
        <a:spcAft>
          <a:spcPct val="0"/>
        </a:spcAft>
        <a:defRPr sz="3600">
          <a:solidFill>
            <a:schemeClr val="bg2"/>
          </a:solidFill>
          <a:latin typeface="Verdana" pitchFamily="34" charset="0"/>
          <a:cs typeface="Arial" charset="0"/>
        </a:defRPr>
      </a:lvl8pPr>
      <a:lvl9pPr marL="1828800" algn="l" rtl="0" eaLnBrk="1" fontAlgn="base" hangingPunct="1">
        <a:spcBef>
          <a:spcPct val="0"/>
        </a:spcBef>
        <a:spcAft>
          <a:spcPct val="0"/>
        </a:spcAft>
        <a:defRPr sz="3600">
          <a:solidFill>
            <a:schemeClr val="bg2"/>
          </a:solidFill>
          <a:latin typeface="Verdana" pitchFamily="34" charset="0"/>
          <a:cs typeface="Arial" charset="0"/>
        </a:defRPr>
      </a:lvl9pPr>
    </p:titleStyle>
    <p:bodyStyle>
      <a:lvl1pPr marL="342900" indent="-342900" algn="l" rtl="0" eaLnBrk="1" fontAlgn="base" hangingPunct="1">
        <a:spcBef>
          <a:spcPct val="20000"/>
        </a:spcBef>
        <a:spcAft>
          <a:spcPct val="0"/>
        </a:spcAft>
        <a:buClr>
          <a:srgbClr val="333399"/>
        </a:buClr>
        <a:buSzPct val="70000"/>
        <a:buFont typeface="Wingdings" panose="05000000000000000000" pitchFamily="2" charset="2"/>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anose="05000000000000000000" pitchFamily="2" charset="2"/>
        <a:buChar char="l"/>
        <a:defRPr sz="2000">
          <a:solidFill>
            <a:schemeClr val="bg2"/>
          </a:solidFill>
          <a:latin typeface="+mn-lt"/>
          <a:cs typeface="+mn-cs"/>
        </a:defRPr>
      </a:lvl2pPr>
      <a:lvl3pPr marL="1143000" indent="-228600" algn="l" rtl="0" eaLnBrk="1" fontAlgn="base" hangingPunct="1">
        <a:spcBef>
          <a:spcPct val="20000"/>
        </a:spcBef>
        <a:spcAft>
          <a:spcPct val="0"/>
        </a:spcAft>
        <a:buClr>
          <a:schemeClr val="accent2"/>
        </a:buClr>
        <a:buChar char="•"/>
        <a:defRPr sz="2000">
          <a:solidFill>
            <a:schemeClr val="bg2"/>
          </a:solidFill>
          <a:latin typeface="+mn-lt"/>
          <a:cs typeface="+mn-cs"/>
        </a:defRPr>
      </a:lvl3pPr>
      <a:lvl4pPr marL="1600200" indent="-228600" algn="l" rtl="0" eaLnBrk="1" fontAlgn="base" hangingPunct="1">
        <a:spcBef>
          <a:spcPct val="20000"/>
        </a:spcBef>
        <a:spcAft>
          <a:spcPct val="0"/>
        </a:spcAft>
        <a:buClr>
          <a:schemeClr val="tx1"/>
        </a:buClr>
        <a:buChar char="•"/>
        <a:defRPr sz="2000">
          <a:solidFill>
            <a:schemeClr val="bg2"/>
          </a:solidFill>
          <a:latin typeface="+mn-lt"/>
          <a:cs typeface="+mn-cs"/>
        </a:defRPr>
      </a:lvl4pPr>
      <a:lvl5pPr marL="2057400" indent="-228600" algn="l" rtl="0" eaLnBrk="1" fontAlgn="base" hangingPunct="1">
        <a:spcBef>
          <a:spcPct val="20000"/>
        </a:spcBef>
        <a:spcAft>
          <a:spcPct val="0"/>
        </a:spcAft>
        <a:buChar char="•"/>
        <a:defRPr sz="2000">
          <a:solidFill>
            <a:schemeClr val="bg2"/>
          </a:solidFill>
          <a:latin typeface="+mn-lt"/>
          <a:cs typeface="+mn-cs"/>
        </a:defRPr>
      </a:lvl5pPr>
      <a:lvl6pPr marL="2514600" indent="-228600" algn="l" rtl="0" eaLnBrk="1" fontAlgn="base" hangingPunct="1">
        <a:spcBef>
          <a:spcPct val="20000"/>
        </a:spcBef>
        <a:spcAft>
          <a:spcPct val="0"/>
        </a:spcAft>
        <a:buChar char="•"/>
        <a:defRPr sz="2000">
          <a:solidFill>
            <a:schemeClr val="bg2"/>
          </a:solidFill>
          <a:latin typeface="+mn-lt"/>
          <a:cs typeface="+mn-cs"/>
        </a:defRPr>
      </a:lvl6pPr>
      <a:lvl7pPr marL="2971800" indent="-228600" algn="l" rtl="0" eaLnBrk="1" fontAlgn="base" hangingPunct="1">
        <a:spcBef>
          <a:spcPct val="20000"/>
        </a:spcBef>
        <a:spcAft>
          <a:spcPct val="0"/>
        </a:spcAft>
        <a:buChar char="•"/>
        <a:defRPr sz="2000">
          <a:solidFill>
            <a:schemeClr val="bg2"/>
          </a:solidFill>
          <a:latin typeface="+mn-lt"/>
          <a:cs typeface="+mn-cs"/>
        </a:defRPr>
      </a:lvl7pPr>
      <a:lvl8pPr marL="3429000" indent="-228600" algn="l" rtl="0" eaLnBrk="1" fontAlgn="base" hangingPunct="1">
        <a:spcBef>
          <a:spcPct val="20000"/>
        </a:spcBef>
        <a:spcAft>
          <a:spcPct val="0"/>
        </a:spcAft>
        <a:buChar char="•"/>
        <a:defRPr sz="2000">
          <a:solidFill>
            <a:schemeClr val="bg2"/>
          </a:solidFill>
          <a:latin typeface="+mn-lt"/>
          <a:cs typeface="+mn-cs"/>
        </a:defRPr>
      </a:lvl8pPr>
      <a:lvl9pPr marL="3886200" indent="-228600" algn="l" rtl="0" eaLnBrk="1" fontAlgn="base" hangingPunct="1">
        <a:spcBef>
          <a:spcPct val="20000"/>
        </a:spcBef>
        <a:spcAft>
          <a:spcPct val="0"/>
        </a:spcAft>
        <a:buChar char="•"/>
        <a:defRPr sz="2000">
          <a:solidFill>
            <a:schemeClr val="bg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E09F-7BBD-4C2A-BB6C-5622F0DCA68A}"/>
              </a:ext>
            </a:extLst>
          </p:cNvPr>
          <p:cNvSpPr>
            <a:spLocks noGrp="1"/>
          </p:cNvSpPr>
          <p:nvPr>
            <p:ph type="ctrTitle"/>
          </p:nvPr>
        </p:nvSpPr>
        <p:spPr/>
        <p:txBody>
          <a:bodyPr/>
          <a:lstStyle/>
          <a:p>
            <a:r>
              <a:rPr lang="en-US" dirty="0"/>
              <a:t>Introduction to Databases</a:t>
            </a:r>
          </a:p>
        </p:txBody>
      </p:sp>
      <p:pic>
        <p:nvPicPr>
          <p:cNvPr id="1026" name="Picture 2" descr="Oracle Database 12c : Multitenant">
            <a:extLst>
              <a:ext uri="{FF2B5EF4-FFF2-40B4-BE49-F238E27FC236}">
                <a16:creationId xmlns:a16="http://schemas.microsoft.com/office/drawing/2014/main" id="{D1D4A059-3486-4FE7-B73B-F950E2B23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407" y="0"/>
            <a:ext cx="3545418" cy="1994297"/>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4364DAF5-06EC-427C-A454-CF63955D842E}"/>
              </a:ext>
            </a:extLst>
          </p:cNvPr>
          <p:cNvSpPr txBox="1">
            <a:spLocks/>
          </p:cNvSpPr>
          <p:nvPr/>
        </p:nvSpPr>
        <p:spPr bwMode="auto">
          <a:xfrm>
            <a:off x="2844800" y="3665740"/>
            <a:ext cx="8636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rgbClr val="333399"/>
              </a:buClr>
              <a:buSzPct val="70000"/>
              <a:buFont typeface="Wingdings" pitchFamily="2" charset="2"/>
              <a:buNone/>
              <a:defRPr sz="2400">
                <a:solidFill>
                  <a:schemeClr val="bg2"/>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anose="05000000000000000000" pitchFamily="2" charset="2"/>
              <a:buChar char="l"/>
              <a:defRPr sz="2000">
                <a:solidFill>
                  <a:schemeClr val="bg2"/>
                </a:solidFill>
                <a:latin typeface="+mn-lt"/>
                <a:cs typeface="+mn-cs"/>
              </a:defRPr>
            </a:lvl2pPr>
            <a:lvl3pPr marL="1143000" indent="-228600" algn="l" rtl="0" eaLnBrk="1" fontAlgn="base" hangingPunct="1">
              <a:spcBef>
                <a:spcPct val="20000"/>
              </a:spcBef>
              <a:spcAft>
                <a:spcPct val="0"/>
              </a:spcAft>
              <a:buClr>
                <a:schemeClr val="accent2"/>
              </a:buClr>
              <a:buChar char="•"/>
              <a:defRPr sz="2000">
                <a:solidFill>
                  <a:schemeClr val="bg2"/>
                </a:solidFill>
                <a:latin typeface="+mn-lt"/>
                <a:cs typeface="+mn-cs"/>
              </a:defRPr>
            </a:lvl3pPr>
            <a:lvl4pPr marL="1600200" indent="-228600" algn="l" rtl="0" eaLnBrk="1" fontAlgn="base" hangingPunct="1">
              <a:spcBef>
                <a:spcPct val="20000"/>
              </a:spcBef>
              <a:spcAft>
                <a:spcPct val="0"/>
              </a:spcAft>
              <a:buClr>
                <a:schemeClr val="tx1"/>
              </a:buClr>
              <a:buChar char="•"/>
              <a:defRPr sz="2000">
                <a:solidFill>
                  <a:schemeClr val="bg2"/>
                </a:solidFill>
                <a:latin typeface="+mn-lt"/>
                <a:cs typeface="+mn-cs"/>
              </a:defRPr>
            </a:lvl4pPr>
            <a:lvl5pPr marL="2057400" indent="-228600" algn="l" rtl="0" eaLnBrk="1" fontAlgn="base" hangingPunct="1">
              <a:spcBef>
                <a:spcPct val="20000"/>
              </a:spcBef>
              <a:spcAft>
                <a:spcPct val="0"/>
              </a:spcAft>
              <a:buChar char="•"/>
              <a:defRPr sz="2000">
                <a:solidFill>
                  <a:schemeClr val="bg2"/>
                </a:solidFill>
                <a:latin typeface="+mn-lt"/>
                <a:cs typeface="+mn-cs"/>
              </a:defRPr>
            </a:lvl5pPr>
            <a:lvl6pPr marL="2514600" indent="-228600" algn="l" rtl="0" eaLnBrk="1" fontAlgn="base" hangingPunct="1">
              <a:spcBef>
                <a:spcPct val="20000"/>
              </a:spcBef>
              <a:spcAft>
                <a:spcPct val="0"/>
              </a:spcAft>
              <a:buChar char="•"/>
              <a:defRPr sz="2000">
                <a:solidFill>
                  <a:schemeClr val="bg2"/>
                </a:solidFill>
                <a:latin typeface="+mn-lt"/>
                <a:cs typeface="+mn-cs"/>
              </a:defRPr>
            </a:lvl6pPr>
            <a:lvl7pPr marL="2971800" indent="-228600" algn="l" rtl="0" eaLnBrk="1" fontAlgn="base" hangingPunct="1">
              <a:spcBef>
                <a:spcPct val="20000"/>
              </a:spcBef>
              <a:spcAft>
                <a:spcPct val="0"/>
              </a:spcAft>
              <a:buChar char="•"/>
              <a:defRPr sz="2000">
                <a:solidFill>
                  <a:schemeClr val="bg2"/>
                </a:solidFill>
                <a:latin typeface="+mn-lt"/>
                <a:cs typeface="+mn-cs"/>
              </a:defRPr>
            </a:lvl7pPr>
            <a:lvl8pPr marL="3429000" indent="-228600" algn="l" rtl="0" eaLnBrk="1" fontAlgn="base" hangingPunct="1">
              <a:spcBef>
                <a:spcPct val="20000"/>
              </a:spcBef>
              <a:spcAft>
                <a:spcPct val="0"/>
              </a:spcAft>
              <a:buChar char="•"/>
              <a:defRPr sz="2000">
                <a:solidFill>
                  <a:schemeClr val="bg2"/>
                </a:solidFill>
                <a:latin typeface="+mn-lt"/>
                <a:cs typeface="+mn-cs"/>
              </a:defRPr>
            </a:lvl8pPr>
            <a:lvl9pPr marL="3886200" indent="-228600" algn="l" rtl="0" eaLnBrk="1" fontAlgn="base" hangingPunct="1">
              <a:spcBef>
                <a:spcPct val="20000"/>
              </a:spcBef>
              <a:spcAft>
                <a:spcPct val="0"/>
              </a:spcAft>
              <a:buChar char="•"/>
              <a:defRPr sz="2000">
                <a:solidFill>
                  <a:schemeClr val="bg2"/>
                </a:solidFill>
                <a:latin typeface="+mn-lt"/>
                <a:cs typeface="+mn-cs"/>
              </a:defRPr>
            </a:lvl9pPr>
          </a:lstStyle>
          <a:p>
            <a:r>
              <a:rPr lang="en-US" kern="0" dirty="0"/>
              <a:t>STW220CT: Data and Information Retrieval</a:t>
            </a:r>
          </a:p>
          <a:p>
            <a:endParaRPr lang="en-US" kern="0" dirty="0"/>
          </a:p>
          <a:p>
            <a:r>
              <a:rPr lang="en-US" kern="0" dirty="0"/>
              <a:t>Prepared By : Kiran Rana</a:t>
            </a:r>
          </a:p>
          <a:p>
            <a:endParaRPr lang="en-US" kern="0" dirty="0"/>
          </a:p>
          <a:p>
            <a:endParaRPr lang="en-US" kern="0" dirty="0"/>
          </a:p>
        </p:txBody>
      </p:sp>
    </p:spTree>
    <p:extLst>
      <p:ext uri="{BB962C8B-B14F-4D97-AF65-F5344CB8AC3E}">
        <p14:creationId xmlns:p14="http://schemas.microsoft.com/office/powerpoint/2010/main" val="3658772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74AA-6A54-4FF3-A1F9-BDFF92C069D9}"/>
              </a:ext>
            </a:extLst>
          </p:cNvPr>
          <p:cNvSpPr>
            <a:spLocks noGrp="1"/>
          </p:cNvSpPr>
          <p:nvPr>
            <p:ph type="title"/>
          </p:nvPr>
        </p:nvSpPr>
        <p:spPr/>
        <p:txBody>
          <a:bodyPr/>
          <a:lstStyle/>
          <a:p>
            <a:r>
              <a:rPr lang="en-US" dirty="0"/>
              <a:t>What is SQL ?</a:t>
            </a:r>
          </a:p>
        </p:txBody>
      </p:sp>
      <p:sp>
        <p:nvSpPr>
          <p:cNvPr id="3" name="Content Placeholder 2">
            <a:extLst>
              <a:ext uri="{FF2B5EF4-FFF2-40B4-BE49-F238E27FC236}">
                <a16:creationId xmlns:a16="http://schemas.microsoft.com/office/drawing/2014/main" id="{0DF04C1F-15BF-4CAA-B915-60C17A6C9BE9}"/>
              </a:ext>
            </a:extLst>
          </p:cNvPr>
          <p:cNvSpPr>
            <a:spLocks noGrp="1"/>
          </p:cNvSpPr>
          <p:nvPr>
            <p:ph idx="1"/>
          </p:nvPr>
        </p:nvSpPr>
        <p:spPr/>
        <p:txBody>
          <a:bodyPr>
            <a:normAutofit/>
          </a:bodyPr>
          <a:lstStyle/>
          <a:p>
            <a:r>
              <a:rPr lang="en-US" sz="2400" dirty="0"/>
              <a:t>SQL (pronounced "</a:t>
            </a:r>
            <a:r>
              <a:rPr lang="en-US" sz="2400" dirty="0" err="1"/>
              <a:t>ess</a:t>
            </a:r>
            <a:r>
              <a:rPr lang="en-US" sz="2400" dirty="0"/>
              <a:t>-que-el") stands for </a:t>
            </a:r>
            <a:r>
              <a:rPr lang="en-US" sz="2400" b="1" dirty="0"/>
              <a:t>Structured Query Language</a:t>
            </a:r>
            <a:r>
              <a:rPr lang="en-US" sz="2400" dirty="0"/>
              <a:t>. SQL is used to communicate with a database. According to ANSI (American National Standards Institute), it is the standard language for relational database management systems. </a:t>
            </a:r>
          </a:p>
          <a:p>
            <a:r>
              <a:rPr lang="en-US" sz="2400" dirty="0"/>
              <a:t>SQL statements are used to perform tasks such as update data on a database, or retrieve data from a database. </a:t>
            </a:r>
          </a:p>
          <a:p>
            <a:r>
              <a:rPr lang="en-US" sz="2400" dirty="0"/>
              <a:t>Some common relational database management systems that use SQL are: Oracle, Sybase, Microsoft SQL Server, Access, Ingres, etc.</a:t>
            </a:r>
          </a:p>
        </p:txBody>
      </p:sp>
    </p:spTree>
    <p:extLst>
      <p:ext uri="{BB962C8B-B14F-4D97-AF65-F5344CB8AC3E}">
        <p14:creationId xmlns:p14="http://schemas.microsoft.com/office/powerpoint/2010/main" val="2147574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F2B2-3F3C-46E1-8B9F-095201094D9F}"/>
              </a:ext>
            </a:extLst>
          </p:cNvPr>
          <p:cNvSpPr>
            <a:spLocks noGrp="1"/>
          </p:cNvSpPr>
          <p:nvPr>
            <p:ph type="title"/>
          </p:nvPr>
        </p:nvSpPr>
        <p:spPr/>
        <p:txBody>
          <a:bodyPr/>
          <a:lstStyle/>
          <a:p>
            <a:r>
              <a:rPr lang="en-US" dirty="0"/>
              <a:t>SQL Categories</a:t>
            </a:r>
          </a:p>
        </p:txBody>
      </p:sp>
      <p:sp>
        <p:nvSpPr>
          <p:cNvPr id="3" name="Content Placeholder 2">
            <a:extLst>
              <a:ext uri="{FF2B5EF4-FFF2-40B4-BE49-F238E27FC236}">
                <a16:creationId xmlns:a16="http://schemas.microsoft.com/office/drawing/2014/main" id="{D1EE7877-8C5A-4883-8CD2-AF6B7F5651B6}"/>
              </a:ext>
            </a:extLst>
          </p:cNvPr>
          <p:cNvSpPr>
            <a:spLocks noGrp="1"/>
          </p:cNvSpPr>
          <p:nvPr>
            <p:ph idx="1"/>
          </p:nvPr>
        </p:nvSpPr>
        <p:spPr/>
        <p:txBody>
          <a:bodyPr/>
          <a:lstStyle/>
          <a:p>
            <a:r>
              <a:rPr lang="en-US" dirty="0"/>
              <a:t>SQL categories</a:t>
            </a:r>
          </a:p>
          <a:p>
            <a:pPr marL="514350" indent="-514350">
              <a:buFont typeface="+mj-lt"/>
              <a:buAutoNum type="arabicPeriod"/>
            </a:pPr>
            <a:r>
              <a:rPr lang="en-US" dirty="0"/>
              <a:t>DDL (Data Definition Language)</a:t>
            </a:r>
          </a:p>
          <a:p>
            <a:pPr marL="514350" indent="-514350">
              <a:buFont typeface="+mj-lt"/>
              <a:buAutoNum type="arabicPeriod"/>
            </a:pPr>
            <a:r>
              <a:rPr lang="en-US" dirty="0"/>
              <a:t>DML (Data Manipulation Language)</a:t>
            </a:r>
          </a:p>
          <a:p>
            <a:pPr marL="514350" indent="-514350">
              <a:buFont typeface="+mj-lt"/>
              <a:buAutoNum type="arabicPeriod"/>
            </a:pPr>
            <a:r>
              <a:rPr lang="en-US" dirty="0"/>
              <a:t>DQL(Data Query Language).</a:t>
            </a:r>
          </a:p>
          <a:p>
            <a:pPr marL="514350" indent="-514350">
              <a:buFont typeface="+mj-lt"/>
              <a:buAutoNum type="arabicPeriod"/>
            </a:pPr>
            <a:r>
              <a:rPr lang="en-US" dirty="0"/>
              <a:t>DCL(Data Control Language).</a:t>
            </a:r>
          </a:p>
          <a:p>
            <a:pPr marL="514350" indent="-514350">
              <a:buFont typeface="+mj-lt"/>
              <a:buAutoNum type="arabicPeriod"/>
            </a:pPr>
            <a:r>
              <a:rPr lang="en-US" dirty="0"/>
              <a:t>TCL(Transaction Control Language).</a:t>
            </a:r>
          </a:p>
          <a:p>
            <a:pPr marL="514350" indent="-514350">
              <a:buFont typeface="+mj-lt"/>
              <a:buAutoNum type="arabicPeriod"/>
            </a:pPr>
            <a:endParaRPr lang="en-US" dirty="0"/>
          </a:p>
        </p:txBody>
      </p:sp>
    </p:spTree>
    <p:extLst>
      <p:ext uri="{BB962C8B-B14F-4D97-AF65-F5344CB8AC3E}">
        <p14:creationId xmlns:p14="http://schemas.microsoft.com/office/powerpoint/2010/main" val="3434304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F9AA-95C1-49DF-9E02-D816215F2D86}"/>
              </a:ext>
            </a:extLst>
          </p:cNvPr>
          <p:cNvSpPr>
            <a:spLocks noGrp="1"/>
          </p:cNvSpPr>
          <p:nvPr>
            <p:ph type="title"/>
          </p:nvPr>
        </p:nvSpPr>
        <p:spPr/>
        <p:txBody>
          <a:bodyPr/>
          <a:lstStyle/>
          <a:p>
            <a:r>
              <a:rPr lang="en-US" dirty="0"/>
              <a:t>DDL (Data Definition Language)</a:t>
            </a:r>
          </a:p>
        </p:txBody>
      </p:sp>
      <p:sp>
        <p:nvSpPr>
          <p:cNvPr id="3" name="Content Placeholder 2">
            <a:extLst>
              <a:ext uri="{FF2B5EF4-FFF2-40B4-BE49-F238E27FC236}">
                <a16:creationId xmlns:a16="http://schemas.microsoft.com/office/drawing/2014/main" id="{93FB3325-55A0-418D-B90C-A7DDBDDFDBE9}"/>
              </a:ext>
            </a:extLst>
          </p:cNvPr>
          <p:cNvSpPr>
            <a:spLocks noGrp="1"/>
          </p:cNvSpPr>
          <p:nvPr>
            <p:ph idx="1"/>
          </p:nvPr>
        </p:nvSpPr>
        <p:spPr/>
        <p:txBody>
          <a:bodyPr/>
          <a:lstStyle/>
          <a:p>
            <a:pPr marL="0" indent="0">
              <a:buNone/>
            </a:pPr>
            <a:r>
              <a:rPr lang="en-US" dirty="0"/>
              <a:t>Data definition language (DDL) statements let you to perform these tasks:</a:t>
            </a:r>
          </a:p>
          <a:p>
            <a:r>
              <a:rPr lang="en-US" dirty="0"/>
              <a:t>Create, alter, and drop schema objects</a:t>
            </a:r>
          </a:p>
          <a:p>
            <a:r>
              <a:rPr lang="en-US" dirty="0"/>
              <a:t>Grant and revoke privileges and roles</a:t>
            </a:r>
          </a:p>
          <a:p>
            <a:r>
              <a:rPr lang="en-US" dirty="0"/>
              <a:t>Analyze information on a table, index, or cluster</a:t>
            </a:r>
          </a:p>
          <a:p>
            <a:r>
              <a:rPr lang="en-US" dirty="0"/>
              <a:t>Establish auditing options</a:t>
            </a:r>
          </a:p>
          <a:p>
            <a:r>
              <a:rPr lang="en-US" dirty="0"/>
              <a:t>Add comments to the data dictionary</a:t>
            </a:r>
          </a:p>
          <a:p>
            <a:endParaRPr lang="en-US" dirty="0"/>
          </a:p>
        </p:txBody>
      </p:sp>
    </p:spTree>
    <p:extLst>
      <p:ext uri="{BB962C8B-B14F-4D97-AF65-F5344CB8AC3E}">
        <p14:creationId xmlns:p14="http://schemas.microsoft.com/office/powerpoint/2010/main" val="469761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D68F-99BA-48EE-B86D-1AB55B28158C}"/>
              </a:ext>
            </a:extLst>
          </p:cNvPr>
          <p:cNvSpPr>
            <a:spLocks noGrp="1"/>
          </p:cNvSpPr>
          <p:nvPr>
            <p:ph type="title"/>
          </p:nvPr>
        </p:nvSpPr>
        <p:spPr/>
        <p:txBody>
          <a:bodyPr/>
          <a:lstStyle/>
          <a:p>
            <a:r>
              <a:rPr lang="en-US" dirty="0"/>
              <a:t>DML (Data Manipulation Language)</a:t>
            </a:r>
          </a:p>
        </p:txBody>
      </p:sp>
      <p:sp>
        <p:nvSpPr>
          <p:cNvPr id="3" name="Content Placeholder 2">
            <a:extLst>
              <a:ext uri="{FF2B5EF4-FFF2-40B4-BE49-F238E27FC236}">
                <a16:creationId xmlns:a16="http://schemas.microsoft.com/office/drawing/2014/main" id="{06081E58-EFA3-4BC2-A9D8-6DB0588CB708}"/>
              </a:ext>
            </a:extLst>
          </p:cNvPr>
          <p:cNvSpPr>
            <a:spLocks noGrp="1"/>
          </p:cNvSpPr>
          <p:nvPr>
            <p:ph idx="1"/>
          </p:nvPr>
        </p:nvSpPr>
        <p:spPr>
          <a:xfrm>
            <a:off x="960741" y="1765193"/>
            <a:ext cx="10716683" cy="4114800"/>
          </a:xfrm>
        </p:spPr>
        <p:txBody>
          <a:bodyPr>
            <a:noAutofit/>
          </a:bodyPr>
          <a:lstStyle/>
          <a:p>
            <a:pPr marL="0" indent="0">
              <a:buNone/>
            </a:pPr>
            <a:r>
              <a:rPr lang="en-US" dirty="0">
                <a:latin typeface="Verdana (Body)"/>
              </a:rPr>
              <a:t>Data </a:t>
            </a:r>
            <a:r>
              <a:rPr lang="en-US" dirty="0"/>
              <a:t>manipulation</a:t>
            </a:r>
            <a:r>
              <a:rPr lang="en-US" dirty="0">
                <a:latin typeface="Verdana (Body)"/>
              </a:rPr>
              <a:t> language (DML) statements access and manipulate data in existing schema objects. These statements do not implicitly commit the current transaction. The data manipulation language statements are:</a:t>
            </a:r>
          </a:p>
          <a:p>
            <a:r>
              <a:rPr lang="en-US" sz="1800" dirty="0">
                <a:solidFill>
                  <a:schemeClr val="tx1">
                    <a:lumMod val="85000"/>
                    <a:lumOff val="15000"/>
                  </a:schemeClr>
                </a:solidFill>
                <a:latin typeface="Verdana (Body)"/>
              </a:rPr>
              <a:t>CALL</a:t>
            </a:r>
          </a:p>
          <a:p>
            <a:r>
              <a:rPr lang="en-US" altLang="en-US" sz="1800" dirty="0">
                <a:solidFill>
                  <a:srgbClr val="000000"/>
                </a:solidFill>
                <a:latin typeface="Verdana (Body)"/>
              </a:rPr>
              <a:t>EXPLAIN PLAN</a:t>
            </a:r>
          </a:p>
          <a:p>
            <a:r>
              <a:rPr lang="en-US" altLang="en-US" sz="1800" dirty="0">
                <a:solidFill>
                  <a:srgbClr val="000000"/>
                </a:solidFill>
                <a:latin typeface="Verdana (Body)"/>
              </a:rPr>
              <a:t>INSERT</a:t>
            </a:r>
          </a:p>
          <a:p>
            <a:r>
              <a:rPr lang="en-US" altLang="en-US" sz="1800" dirty="0">
                <a:solidFill>
                  <a:srgbClr val="000000"/>
                </a:solidFill>
                <a:latin typeface="Verdana (Body)"/>
              </a:rPr>
              <a:t>LOCK TABLE</a:t>
            </a:r>
          </a:p>
          <a:p>
            <a:r>
              <a:rPr lang="en-US" altLang="en-US" sz="1800" dirty="0">
                <a:solidFill>
                  <a:srgbClr val="000000"/>
                </a:solidFill>
                <a:latin typeface="Verdana (Body)"/>
              </a:rPr>
              <a:t>MERGE</a:t>
            </a:r>
          </a:p>
          <a:p>
            <a:r>
              <a:rPr lang="en-US" altLang="en-US" sz="1800" dirty="0">
                <a:solidFill>
                  <a:srgbClr val="000000"/>
                </a:solidFill>
                <a:latin typeface="Verdana (Body)"/>
              </a:rPr>
              <a:t>SELECT</a:t>
            </a:r>
          </a:p>
          <a:p>
            <a:r>
              <a:rPr lang="en-US" altLang="en-US" sz="1800" dirty="0">
                <a:solidFill>
                  <a:srgbClr val="000000"/>
                </a:solidFill>
                <a:latin typeface="Verdana (Body)"/>
              </a:rPr>
              <a:t>UPDATE</a:t>
            </a:r>
            <a:r>
              <a:rPr lang="en-US" altLang="en-US" sz="1800" dirty="0">
                <a:latin typeface="Verdana (Body)"/>
              </a:rPr>
              <a:t> </a:t>
            </a:r>
          </a:p>
          <a:p>
            <a:r>
              <a:rPr lang="en-US" altLang="en-US" sz="1800" dirty="0">
                <a:solidFill>
                  <a:schemeClr val="tx1">
                    <a:lumMod val="85000"/>
                    <a:lumOff val="15000"/>
                  </a:schemeClr>
                </a:solidFill>
                <a:latin typeface="Verdana (Body)"/>
              </a:rPr>
              <a:t>DELETE</a:t>
            </a:r>
          </a:p>
          <a:p>
            <a:endParaRPr lang="en-US" altLang="en-US" dirty="0">
              <a:latin typeface="Verdana (Body)"/>
            </a:endParaRPr>
          </a:p>
          <a:p>
            <a:endParaRPr lang="en-US" dirty="0">
              <a:latin typeface="Verdana (Body)"/>
            </a:endParaRPr>
          </a:p>
          <a:p>
            <a:endParaRPr lang="en-US" dirty="0">
              <a:latin typeface="Verdana (Body)"/>
            </a:endParaRPr>
          </a:p>
          <a:p>
            <a:endParaRPr lang="en-US" dirty="0">
              <a:latin typeface="Verdana (Body)"/>
            </a:endParaRPr>
          </a:p>
        </p:txBody>
      </p:sp>
    </p:spTree>
    <p:extLst>
      <p:ext uri="{BB962C8B-B14F-4D97-AF65-F5344CB8AC3E}">
        <p14:creationId xmlns:p14="http://schemas.microsoft.com/office/powerpoint/2010/main" val="917200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D2E3-0990-436F-9DED-FEA5A73158D5}"/>
              </a:ext>
            </a:extLst>
          </p:cNvPr>
          <p:cNvSpPr>
            <a:spLocks noGrp="1"/>
          </p:cNvSpPr>
          <p:nvPr>
            <p:ph type="title"/>
          </p:nvPr>
        </p:nvSpPr>
        <p:spPr/>
        <p:txBody>
          <a:bodyPr/>
          <a:lstStyle/>
          <a:p>
            <a:r>
              <a:rPr lang="en-US" dirty="0"/>
              <a:t>Oracle</a:t>
            </a:r>
          </a:p>
        </p:txBody>
      </p:sp>
      <p:pic>
        <p:nvPicPr>
          <p:cNvPr id="1026" name="Picture 2" descr="oracle tutorial">
            <a:extLst>
              <a:ext uri="{FF2B5EF4-FFF2-40B4-BE49-F238E27FC236}">
                <a16:creationId xmlns:a16="http://schemas.microsoft.com/office/drawing/2014/main" id="{D5B576A6-1D8E-4934-944D-696496CE5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971" y="2717159"/>
            <a:ext cx="3171825"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516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E9A32-7441-4090-B02F-302B03BD9E2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AEE3A0D-673E-43E2-8580-7D230E138A64}"/>
              </a:ext>
            </a:extLst>
          </p:cNvPr>
          <p:cNvSpPr>
            <a:spLocks noGrp="1"/>
          </p:cNvSpPr>
          <p:nvPr>
            <p:ph idx="1"/>
          </p:nvPr>
        </p:nvSpPr>
        <p:spPr/>
        <p:txBody>
          <a:bodyPr/>
          <a:lstStyle/>
          <a:p>
            <a:pPr marL="0" indent="0" algn="ctr">
              <a:buNone/>
            </a:pPr>
            <a:endParaRPr lang="en-US" sz="4400" dirty="0"/>
          </a:p>
          <a:p>
            <a:pPr marL="0" indent="0" algn="ctr">
              <a:buNone/>
            </a:pPr>
            <a:r>
              <a:rPr lang="en-US" sz="4400" dirty="0"/>
              <a:t>Datatypes in Oracle</a:t>
            </a:r>
          </a:p>
        </p:txBody>
      </p:sp>
    </p:spTree>
    <p:extLst>
      <p:ext uri="{BB962C8B-B14F-4D97-AF65-F5344CB8AC3E}">
        <p14:creationId xmlns:p14="http://schemas.microsoft.com/office/powerpoint/2010/main" val="3993402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6D16C-BF37-4B71-8DD0-D356DC00C6E9}"/>
              </a:ext>
            </a:extLst>
          </p:cNvPr>
          <p:cNvSpPr>
            <a:spLocks noGrp="1"/>
          </p:cNvSpPr>
          <p:nvPr>
            <p:ph type="title"/>
          </p:nvPr>
        </p:nvSpPr>
        <p:spPr/>
        <p:txBody>
          <a:bodyPr/>
          <a:lstStyle/>
          <a:p>
            <a:r>
              <a:rPr lang="en-US" dirty="0"/>
              <a:t>Number Datatypes</a:t>
            </a:r>
          </a:p>
        </p:txBody>
      </p:sp>
      <p:pic>
        <p:nvPicPr>
          <p:cNvPr id="5" name="Content Placeholder 4" descr="A screenshot of a social media post&#10;&#10;Description automatically generated">
            <a:extLst>
              <a:ext uri="{FF2B5EF4-FFF2-40B4-BE49-F238E27FC236}">
                <a16:creationId xmlns:a16="http://schemas.microsoft.com/office/drawing/2014/main" id="{E25B4D83-0E21-4CD1-B323-0BE01515EE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689" y="1430422"/>
            <a:ext cx="9878435" cy="5383192"/>
          </a:xfrm>
        </p:spPr>
      </p:pic>
    </p:spTree>
    <p:extLst>
      <p:ext uri="{BB962C8B-B14F-4D97-AF65-F5344CB8AC3E}">
        <p14:creationId xmlns:p14="http://schemas.microsoft.com/office/powerpoint/2010/main" val="274431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457F-2364-4D87-ADC3-896306324F0E}"/>
              </a:ext>
            </a:extLst>
          </p:cNvPr>
          <p:cNvSpPr>
            <a:spLocks noGrp="1"/>
          </p:cNvSpPr>
          <p:nvPr>
            <p:ph type="title"/>
          </p:nvPr>
        </p:nvSpPr>
        <p:spPr/>
        <p:txBody>
          <a:bodyPr/>
          <a:lstStyle/>
          <a:p>
            <a:r>
              <a:rPr lang="en-US" dirty="0"/>
              <a:t>Character Datatypes</a:t>
            </a:r>
          </a:p>
        </p:txBody>
      </p:sp>
      <p:pic>
        <p:nvPicPr>
          <p:cNvPr id="5" name="Content Placeholder 4" descr="A screenshot of a social media post&#10;&#10;Description automatically generated">
            <a:extLst>
              <a:ext uri="{FF2B5EF4-FFF2-40B4-BE49-F238E27FC236}">
                <a16:creationId xmlns:a16="http://schemas.microsoft.com/office/drawing/2014/main" id="{73FCEB2B-8443-4B31-A312-4D42DB9362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77" y="1969958"/>
            <a:ext cx="11958245" cy="3258990"/>
          </a:xfrm>
        </p:spPr>
      </p:pic>
    </p:spTree>
    <p:extLst>
      <p:ext uri="{BB962C8B-B14F-4D97-AF65-F5344CB8AC3E}">
        <p14:creationId xmlns:p14="http://schemas.microsoft.com/office/powerpoint/2010/main" val="942334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267B-43AD-43ED-833F-B1E6E21D6E6C}"/>
              </a:ext>
            </a:extLst>
          </p:cNvPr>
          <p:cNvSpPr>
            <a:spLocks noGrp="1"/>
          </p:cNvSpPr>
          <p:nvPr>
            <p:ph type="title"/>
          </p:nvPr>
        </p:nvSpPr>
        <p:spPr/>
        <p:txBody>
          <a:bodyPr/>
          <a:lstStyle/>
          <a:p>
            <a:r>
              <a:rPr lang="en-US" dirty="0"/>
              <a:t>Date/Time datatypes</a:t>
            </a:r>
          </a:p>
        </p:txBody>
      </p:sp>
      <p:pic>
        <p:nvPicPr>
          <p:cNvPr id="5" name="Content Placeholder 4" descr="A screenshot of a social media post&#10;&#10;Description automatically generated">
            <a:extLst>
              <a:ext uri="{FF2B5EF4-FFF2-40B4-BE49-F238E27FC236}">
                <a16:creationId xmlns:a16="http://schemas.microsoft.com/office/drawing/2014/main" id="{BB5F62AA-820D-49A0-8D7E-8C89964F1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492" y="1612953"/>
            <a:ext cx="11251805" cy="4672436"/>
          </a:xfrm>
        </p:spPr>
      </p:pic>
    </p:spTree>
    <p:extLst>
      <p:ext uri="{BB962C8B-B14F-4D97-AF65-F5344CB8AC3E}">
        <p14:creationId xmlns:p14="http://schemas.microsoft.com/office/powerpoint/2010/main" val="2866384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83D6-268A-4143-B408-2C4AFC7618D6}"/>
              </a:ext>
            </a:extLst>
          </p:cNvPr>
          <p:cNvSpPr>
            <a:spLocks noGrp="1"/>
          </p:cNvSpPr>
          <p:nvPr>
            <p:ph type="title"/>
          </p:nvPr>
        </p:nvSpPr>
        <p:spPr/>
        <p:txBody>
          <a:bodyPr/>
          <a:lstStyle/>
          <a:p>
            <a:r>
              <a:rPr lang="en-US" dirty="0" err="1"/>
              <a:t>SQLPlus</a:t>
            </a:r>
            <a:endParaRPr lang="en-US" dirty="0"/>
          </a:p>
        </p:txBody>
      </p:sp>
      <p:sp>
        <p:nvSpPr>
          <p:cNvPr id="3" name="Content Placeholder 2">
            <a:extLst>
              <a:ext uri="{FF2B5EF4-FFF2-40B4-BE49-F238E27FC236}">
                <a16:creationId xmlns:a16="http://schemas.microsoft.com/office/drawing/2014/main" id="{A9DF8066-6D67-4872-AC8C-26B1077C5151}"/>
              </a:ext>
            </a:extLst>
          </p:cNvPr>
          <p:cNvSpPr>
            <a:spLocks noGrp="1"/>
          </p:cNvSpPr>
          <p:nvPr>
            <p:ph idx="1"/>
          </p:nvPr>
        </p:nvSpPr>
        <p:spPr/>
        <p:txBody>
          <a:bodyPr/>
          <a:lstStyle/>
          <a:p>
            <a:r>
              <a:rPr lang="en-US" dirty="0"/>
              <a:t>Go to command prompt and type </a:t>
            </a:r>
            <a:r>
              <a:rPr lang="en-US" b="1" dirty="0" err="1"/>
              <a:t>sqlplus</a:t>
            </a:r>
            <a:endParaRPr lang="en-US" b="1" dirty="0"/>
          </a:p>
          <a:p>
            <a:endParaRPr lang="en-US" dirty="0"/>
          </a:p>
        </p:txBody>
      </p:sp>
      <p:pic>
        <p:nvPicPr>
          <p:cNvPr id="5" name="Picture 4" descr="A screen shot of a smart phone&#10;&#10;Description automatically generated">
            <a:extLst>
              <a:ext uri="{FF2B5EF4-FFF2-40B4-BE49-F238E27FC236}">
                <a16:creationId xmlns:a16="http://schemas.microsoft.com/office/drawing/2014/main" id="{CED4C8D5-0999-4AEB-B372-006981621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157" y="2668506"/>
            <a:ext cx="9958496" cy="3937080"/>
          </a:xfrm>
          <a:prstGeom prst="rect">
            <a:avLst/>
          </a:prstGeom>
        </p:spPr>
      </p:pic>
      <p:sp>
        <p:nvSpPr>
          <p:cNvPr id="6" name="Arrow: Right 5">
            <a:extLst>
              <a:ext uri="{FF2B5EF4-FFF2-40B4-BE49-F238E27FC236}">
                <a16:creationId xmlns:a16="http://schemas.microsoft.com/office/drawing/2014/main" id="{A62A57EE-4965-473C-A1FD-B3A1D26B75B6}"/>
              </a:ext>
            </a:extLst>
          </p:cNvPr>
          <p:cNvSpPr/>
          <p:nvPr/>
        </p:nvSpPr>
        <p:spPr>
          <a:xfrm>
            <a:off x="506019" y="2668506"/>
            <a:ext cx="877455" cy="25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5C0B3830-78E7-4734-B812-C7C63A60E9ED}"/>
              </a:ext>
            </a:extLst>
          </p:cNvPr>
          <p:cNvSpPr/>
          <p:nvPr/>
        </p:nvSpPr>
        <p:spPr>
          <a:xfrm>
            <a:off x="506019" y="4349709"/>
            <a:ext cx="877455" cy="25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6026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800C-2BA8-4CC7-B34E-D3C8BE0461AB}"/>
              </a:ext>
            </a:extLst>
          </p:cNvPr>
          <p:cNvSpPr>
            <a:spLocks noGrp="1"/>
          </p:cNvSpPr>
          <p:nvPr>
            <p:ph type="title"/>
          </p:nvPr>
        </p:nvSpPr>
        <p:spPr/>
        <p:txBody>
          <a:bodyPr/>
          <a:lstStyle/>
          <a:p>
            <a:r>
              <a:rPr lang="en-US" dirty="0"/>
              <a:t>Module Assessment</a:t>
            </a:r>
          </a:p>
        </p:txBody>
      </p:sp>
      <p:sp>
        <p:nvSpPr>
          <p:cNvPr id="3" name="Content Placeholder 2">
            <a:extLst>
              <a:ext uri="{FF2B5EF4-FFF2-40B4-BE49-F238E27FC236}">
                <a16:creationId xmlns:a16="http://schemas.microsoft.com/office/drawing/2014/main" id="{5040DA89-113B-4525-9445-9617BF49A074}"/>
              </a:ext>
            </a:extLst>
          </p:cNvPr>
          <p:cNvSpPr>
            <a:spLocks noGrp="1"/>
          </p:cNvSpPr>
          <p:nvPr>
            <p:ph idx="1"/>
          </p:nvPr>
        </p:nvSpPr>
        <p:spPr/>
        <p:txBody>
          <a:bodyPr/>
          <a:lstStyle/>
          <a:p>
            <a:r>
              <a:rPr lang="en-US" b="1" dirty="0"/>
              <a:t>Coursework</a:t>
            </a:r>
            <a:r>
              <a:rPr lang="en-US" dirty="0"/>
              <a:t> - Practical and theoretical report ( 50%)</a:t>
            </a:r>
          </a:p>
          <a:p>
            <a:r>
              <a:rPr lang="en-US" b="1" dirty="0"/>
              <a:t>Exam</a:t>
            </a:r>
            <a:r>
              <a:rPr lang="en-US" dirty="0"/>
              <a:t>, 2 hours ( 50%)</a:t>
            </a:r>
          </a:p>
        </p:txBody>
      </p:sp>
    </p:spTree>
    <p:extLst>
      <p:ext uri="{BB962C8B-B14F-4D97-AF65-F5344CB8AC3E}">
        <p14:creationId xmlns:p14="http://schemas.microsoft.com/office/powerpoint/2010/main" val="1553161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2EE54-5C57-4D1A-97F5-7A0A6D669D12}"/>
              </a:ext>
            </a:extLst>
          </p:cNvPr>
          <p:cNvSpPr>
            <a:spLocks noGrp="1"/>
          </p:cNvSpPr>
          <p:nvPr>
            <p:ph type="title"/>
          </p:nvPr>
        </p:nvSpPr>
        <p:spPr/>
        <p:txBody>
          <a:bodyPr/>
          <a:lstStyle/>
          <a:p>
            <a:r>
              <a:rPr lang="en-US" dirty="0"/>
              <a:t>Create user in Oracle 12c</a:t>
            </a:r>
          </a:p>
        </p:txBody>
      </p:sp>
      <p:pic>
        <p:nvPicPr>
          <p:cNvPr id="5" name="Content Placeholder 4" descr="A screenshot of a cell phone&#10;&#10;Description automatically generated">
            <a:extLst>
              <a:ext uri="{FF2B5EF4-FFF2-40B4-BE49-F238E27FC236}">
                <a16:creationId xmlns:a16="http://schemas.microsoft.com/office/drawing/2014/main" id="{C93B840A-80ED-4A76-99F8-A073233EF9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7283" y="4176307"/>
            <a:ext cx="6111766" cy="1713881"/>
          </a:xfrm>
        </p:spPr>
      </p:pic>
      <p:pic>
        <p:nvPicPr>
          <p:cNvPr id="4" name="Picture 3" descr="A picture containing bird&#10;&#10;Description automatically generated">
            <a:extLst>
              <a:ext uri="{FF2B5EF4-FFF2-40B4-BE49-F238E27FC236}">
                <a16:creationId xmlns:a16="http://schemas.microsoft.com/office/drawing/2014/main" id="{767CA575-E84B-4DC7-95EB-9EE5A3E34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388" y="2177567"/>
            <a:ext cx="8040222" cy="1724266"/>
          </a:xfrm>
          <a:prstGeom prst="rect">
            <a:avLst/>
          </a:prstGeom>
        </p:spPr>
      </p:pic>
    </p:spTree>
    <p:extLst>
      <p:ext uri="{BB962C8B-B14F-4D97-AF65-F5344CB8AC3E}">
        <p14:creationId xmlns:p14="http://schemas.microsoft.com/office/powerpoint/2010/main" val="173929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B44F-7834-43BA-AFFA-F1A1DA8A8E86}"/>
              </a:ext>
            </a:extLst>
          </p:cNvPr>
          <p:cNvSpPr>
            <a:spLocks noGrp="1"/>
          </p:cNvSpPr>
          <p:nvPr>
            <p:ph type="title"/>
          </p:nvPr>
        </p:nvSpPr>
        <p:spPr/>
        <p:txBody>
          <a:bodyPr/>
          <a:lstStyle/>
          <a:p>
            <a:r>
              <a:rPr lang="en-US" dirty="0"/>
              <a:t>Create user in Oracle 12c</a:t>
            </a:r>
          </a:p>
        </p:txBody>
      </p:sp>
      <p:pic>
        <p:nvPicPr>
          <p:cNvPr id="5" name="Content Placeholder 4" descr="Screen of a cell phone&#10;&#10;Description automatically generated">
            <a:extLst>
              <a:ext uri="{FF2B5EF4-FFF2-40B4-BE49-F238E27FC236}">
                <a16:creationId xmlns:a16="http://schemas.microsoft.com/office/drawing/2014/main" id="{82A475E7-84BA-47CC-B997-934DF806A9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567" y="2079245"/>
            <a:ext cx="6916275" cy="3608491"/>
          </a:xfrm>
        </p:spPr>
      </p:pic>
      <p:sp>
        <p:nvSpPr>
          <p:cNvPr id="6" name="Arrow: Right 5">
            <a:extLst>
              <a:ext uri="{FF2B5EF4-FFF2-40B4-BE49-F238E27FC236}">
                <a16:creationId xmlns:a16="http://schemas.microsoft.com/office/drawing/2014/main" id="{EA44AB24-AEDA-4647-8F3B-915353238E22}"/>
              </a:ext>
            </a:extLst>
          </p:cNvPr>
          <p:cNvSpPr/>
          <p:nvPr/>
        </p:nvSpPr>
        <p:spPr>
          <a:xfrm>
            <a:off x="1438756" y="2079245"/>
            <a:ext cx="877455" cy="25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35B269B1-7794-4F07-97B7-21DE1A7147F3}"/>
              </a:ext>
            </a:extLst>
          </p:cNvPr>
          <p:cNvSpPr/>
          <p:nvPr/>
        </p:nvSpPr>
        <p:spPr>
          <a:xfrm>
            <a:off x="1438755" y="3429000"/>
            <a:ext cx="877455" cy="25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F7802018-06D8-4C9D-A4CB-FBE38EE52A21}"/>
              </a:ext>
            </a:extLst>
          </p:cNvPr>
          <p:cNvSpPr/>
          <p:nvPr/>
        </p:nvSpPr>
        <p:spPr>
          <a:xfrm>
            <a:off x="1378474" y="4778755"/>
            <a:ext cx="877455" cy="25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57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5137-AC25-4207-B1B6-A359743D2F5A}"/>
              </a:ext>
            </a:extLst>
          </p:cNvPr>
          <p:cNvSpPr>
            <a:spLocks noGrp="1"/>
          </p:cNvSpPr>
          <p:nvPr>
            <p:ph type="title"/>
          </p:nvPr>
        </p:nvSpPr>
        <p:spPr/>
        <p:txBody>
          <a:bodyPr/>
          <a:lstStyle/>
          <a:p>
            <a:r>
              <a:rPr lang="en-US" dirty="0"/>
              <a:t>SQL Developer</a:t>
            </a:r>
          </a:p>
        </p:txBody>
      </p:sp>
      <p:pic>
        <p:nvPicPr>
          <p:cNvPr id="5" name="Content Placeholder 4" descr="A screenshot of a social media post&#10;&#10;Description automatically generated">
            <a:extLst>
              <a:ext uri="{FF2B5EF4-FFF2-40B4-BE49-F238E27FC236}">
                <a16:creationId xmlns:a16="http://schemas.microsoft.com/office/drawing/2014/main" id="{02E2E652-1D53-4CB2-8B06-F88B22DB7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374" y="1525589"/>
            <a:ext cx="9678357" cy="4978866"/>
          </a:xfrm>
        </p:spPr>
      </p:pic>
      <p:sp>
        <p:nvSpPr>
          <p:cNvPr id="6" name="Arrow: Right 5">
            <a:extLst>
              <a:ext uri="{FF2B5EF4-FFF2-40B4-BE49-F238E27FC236}">
                <a16:creationId xmlns:a16="http://schemas.microsoft.com/office/drawing/2014/main" id="{77D3BA50-038F-4811-9DE5-FA3ED67FB428}"/>
              </a:ext>
            </a:extLst>
          </p:cNvPr>
          <p:cNvSpPr/>
          <p:nvPr/>
        </p:nvSpPr>
        <p:spPr>
          <a:xfrm>
            <a:off x="662093" y="2691641"/>
            <a:ext cx="877455" cy="25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6903D15-A2CF-46BE-A680-B9A5C3376D03}"/>
              </a:ext>
            </a:extLst>
          </p:cNvPr>
          <p:cNvSpPr txBox="1"/>
          <p:nvPr/>
        </p:nvSpPr>
        <p:spPr>
          <a:xfrm>
            <a:off x="501938" y="2170402"/>
            <a:ext cx="1197764" cy="646331"/>
          </a:xfrm>
          <a:prstGeom prst="rect">
            <a:avLst/>
          </a:prstGeom>
          <a:noFill/>
        </p:spPr>
        <p:txBody>
          <a:bodyPr wrap="none" rtlCol="0">
            <a:spAutoFit/>
          </a:bodyPr>
          <a:lstStyle/>
          <a:p>
            <a:r>
              <a:rPr lang="en-US" dirty="0"/>
              <a:t>Click add </a:t>
            </a:r>
          </a:p>
          <a:p>
            <a:r>
              <a:rPr lang="en-US" dirty="0"/>
              <a:t>button</a:t>
            </a:r>
          </a:p>
        </p:txBody>
      </p:sp>
      <p:sp>
        <p:nvSpPr>
          <p:cNvPr id="8" name="TextBox 7">
            <a:extLst>
              <a:ext uri="{FF2B5EF4-FFF2-40B4-BE49-F238E27FC236}">
                <a16:creationId xmlns:a16="http://schemas.microsoft.com/office/drawing/2014/main" id="{EFADDF63-D5CC-4D47-B338-A8B16B2E0951}"/>
              </a:ext>
            </a:extLst>
          </p:cNvPr>
          <p:cNvSpPr txBox="1"/>
          <p:nvPr/>
        </p:nvSpPr>
        <p:spPr>
          <a:xfrm>
            <a:off x="8254767" y="4963079"/>
            <a:ext cx="1386918" cy="276999"/>
          </a:xfrm>
          <a:prstGeom prst="rect">
            <a:avLst/>
          </a:prstGeom>
          <a:noFill/>
        </p:spPr>
        <p:txBody>
          <a:bodyPr wrap="none" rtlCol="0">
            <a:spAutoFit/>
          </a:bodyPr>
          <a:lstStyle/>
          <a:p>
            <a:r>
              <a:rPr lang="en-US" sz="1200" dirty="0">
                <a:solidFill>
                  <a:srgbClr val="FF0000"/>
                </a:solidFill>
              </a:rPr>
              <a:t>Change </a:t>
            </a:r>
            <a:r>
              <a:rPr lang="en-US" sz="1200" dirty="0" err="1">
                <a:solidFill>
                  <a:srgbClr val="FF0000"/>
                </a:solidFill>
              </a:rPr>
              <a:t>xe</a:t>
            </a:r>
            <a:r>
              <a:rPr lang="en-US" sz="1200" dirty="0">
                <a:solidFill>
                  <a:srgbClr val="FF0000"/>
                </a:solidFill>
              </a:rPr>
              <a:t> to </a:t>
            </a:r>
            <a:r>
              <a:rPr lang="en-US" sz="1200" dirty="0" err="1">
                <a:solidFill>
                  <a:srgbClr val="FF0000"/>
                </a:solidFill>
              </a:rPr>
              <a:t>orcl</a:t>
            </a:r>
            <a:endParaRPr lang="en-US" sz="1200" dirty="0">
              <a:solidFill>
                <a:srgbClr val="FF0000"/>
              </a:solidFill>
            </a:endParaRPr>
          </a:p>
        </p:txBody>
      </p:sp>
      <p:sp>
        <p:nvSpPr>
          <p:cNvPr id="9" name="TextBox 8">
            <a:extLst>
              <a:ext uri="{FF2B5EF4-FFF2-40B4-BE49-F238E27FC236}">
                <a16:creationId xmlns:a16="http://schemas.microsoft.com/office/drawing/2014/main" id="{5E862F3A-997F-4D9F-8E34-CA1BD53785A8}"/>
              </a:ext>
            </a:extLst>
          </p:cNvPr>
          <p:cNvSpPr txBox="1"/>
          <p:nvPr/>
        </p:nvSpPr>
        <p:spPr>
          <a:xfrm>
            <a:off x="8105163" y="3081739"/>
            <a:ext cx="865943" cy="276999"/>
          </a:xfrm>
          <a:prstGeom prst="rect">
            <a:avLst/>
          </a:prstGeom>
          <a:noFill/>
        </p:spPr>
        <p:txBody>
          <a:bodyPr wrap="none" rtlCol="0">
            <a:spAutoFit/>
          </a:bodyPr>
          <a:lstStyle/>
          <a:p>
            <a:r>
              <a:rPr lang="en-US" sz="1200" dirty="0">
                <a:solidFill>
                  <a:srgbClr val="FF0000"/>
                </a:solidFill>
              </a:rPr>
              <a:t>username</a:t>
            </a:r>
          </a:p>
        </p:txBody>
      </p:sp>
      <p:sp>
        <p:nvSpPr>
          <p:cNvPr id="10" name="TextBox 9">
            <a:extLst>
              <a:ext uri="{FF2B5EF4-FFF2-40B4-BE49-F238E27FC236}">
                <a16:creationId xmlns:a16="http://schemas.microsoft.com/office/drawing/2014/main" id="{BF660F29-06C9-4E98-BF81-2ED8BF155686}"/>
              </a:ext>
            </a:extLst>
          </p:cNvPr>
          <p:cNvSpPr txBox="1"/>
          <p:nvPr/>
        </p:nvSpPr>
        <p:spPr>
          <a:xfrm>
            <a:off x="8117986" y="3284129"/>
            <a:ext cx="840295" cy="276999"/>
          </a:xfrm>
          <a:prstGeom prst="rect">
            <a:avLst/>
          </a:prstGeom>
          <a:noFill/>
        </p:spPr>
        <p:txBody>
          <a:bodyPr wrap="none" rtlCol="0">
            <a:spAutoFit/>
          </a:bodyPr>
          <a:lstStyle/>
          <a:p>
            <a:r>
              <a:rPr lang="en-US" sz="1200" dirty="0">
                <a:solidFill>
                  <a:srgbClr val="FF0000"/>
                </a:solidFill>
              </a:rPr>
              <a:t>password</a:t>
            </a:r>
          </a:p>
        </p:txBody>
      </p:sp>
    </p:spTree>
    <p:extLst>
      <p:ext uri="{BB962C8B-B14F-4D97-AF65-F5344CB8AC3E}">
        <p14:creationId xmlns:p14="http://schemas.microsoft.com/office/powerpoint/2010/main" val="1051176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8BDE8-228A-4CAC-9052-6487B7E5ED24}"/>
              </a:ext>
            </a:extLst>
          </p:cNvPr>
          <p:cNvSpPr>
            <a:spLocks noGrp="1"/>
          </p:cNvSpPr>
          <p:nvPr>
            <p:ph type="title"/>
          </p:nvPr>
        </p:nvSpPr>
        <p:spPr/>
        <p:txBody>
          <a:bodyPr/>
          <a:lstStyle/>
          <a:p>
            <a:r>
              <a:rPr lang="en-US" dirty="0"/>
              <a:t>Change the font size</a:t>
            </a:r>
          </a:p>
        </p:txBody>
      </p:sp>
      <p:sp>
        <p:nvSpPr>
          <p:cNvPr id="3" name="Content Placeholder 2">
            <a:extLst>
              <a:ext uri="{FF2B5EF4-FFF2-40B4-BE49-F238E27FC236}">
                <a16:creationId xmlns:a16="http://schemas.microsoft.com/office/drawing/2014/main" id="{22B5246E-0A16-413F-8C80-0A20E07B8FEC}"/>
              </a:ext>
            </a:extLst>
          </p:cNvPr>
          <p:cNvSpPr>
            <a:spLocks noGrp="1"/>
          </p:cNvSpPr>
          <p:nvPr>
            <p:ph idx="1"/>
          </p:nvPr>
        </p:nvSpPr>
        <p:spPr/>
        <p:txBody>
          <a:bodyPr/>
          <a:lstStyle/>
          <a:p>
            <a:r>
              <a:rPr lang="en-US" dirty="0"/>
              <a:t>Go to tool-&gt;preferences</a:t>
            </a:r>
          </a:p>
        </p:txBody>
      </p:sp>
      <p:pic>
        <p:nvPicPr>
          <p:cNvPr id="5" name="Picture 4" descr="A screenshot of a cell phone&#10;&#10;Description automatically generated">
            <a:extLst>
              <a:ext uri="{FF2B5EF4-FFF2-40B4-BE49-F238E27FC236}">
                <a16:creationId xmlns:a16="http://schemas.microsoft.com/office/drawing/2014/main" id="{52EA670A-6FB1-4114-B4E0-6F967B627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2399149"/>
            <a:ext cx="5911273" cy="4258194"/>
          </a:xfrm>
          <a:prstGeom prst="rect">
            <a:avLst/>
          </a:prstGeom>
        </p:spPr>
      </p:pic>
    </p:spTree>
    <p:extLst>
      <p:ext uri="{BB962C8B-B14F-4D97-AF65-F5344CB8AC3E}">
        <p14:creationId xmlns:p14="http://schemas.microsoft.com/office/powerpoint/2010/main" val="574411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6EEB3-BD98-4102-8080-F5490F9174D5}"/>
              </a:ext>
            </a:extLst>
          </p:cNvPr>
          <p:cNvSpPr>
            <a:spLocks noGrp="1"/>
          </p:cNvSpPr>
          <p:nvPr>
            <p:ph type="title"/>
          </p:nvPr>
        </p:nvSpPr>
        <p:spPr/>
        <p:txBody>
          <a:bodyPr/>
          <a:lstStyle/>
          <a:p>
            <a:r>
              <a:rPr lang="en-US" dirty="0"/>
              <a:t>Create table in Oracle</a:t>
            </a:r>
          </a:p>
        </p:txBody>
      </p:sp>
      <p:pic>
        <p:nvPicPr>
          <p:cNvPr id="5" name="Content Placeholder 4" descr="A screenshot of a cell phone&#10;&#10;Description automatically generated">
            <a:extLst>
              <a:ext uri="{FF2B5EF4-FFF2-40B4-BE49-F238E27FC236}">
                <a16:creationId xmlns:a16="http://schemas.microsoft.com/office/drawing/2014/main" id="{023748C1-77CD-41A4-B6C2-DB4DAAF9B2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2572" y="1525589"/>
            <a:ext cx="7346855" cy="3107807"/>
          </a:xfrm>
        </p:spPr>
      </p:pic>
      <p:pic>
        <p:nvPicPr>
          <p:cNvPr id="7" name="Picture 6">
            <a:extLst>
              <a:ext uri="{FF2B5EF4-FFF2-40B4-BE49-F238E27FC236}">
                <a16:creationId xmlns:a16="http://schemas.microsoft.com/office/drawing/2014/main" id="{D7FF23E7-F211-4EDA-B3DC-EBA2B4EC0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866" y="5332411"/>
            <a:ext cx="10582266" cy="339100"/>
          </a:xfrm>
          <a:prstGeom prst="rect">
            <a:avLst/>
          </a:prstGeom>
        </p:spPr>
      </p:pic>
    </p:spTree>
    <p:extLst>
      <p:ext uri="{BB962C8B-B14F-4D97-AF65-F5344CB8AC3E}">
        <p14:creationId xmlns:p14="http://schemas.microsoft.com/office/powerpoint/2010/main" val="185210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41625-F0B1-4086-9450-B502011DB32F}"/>
              </a:ext>
            </a:extLst>
          </p:cNvPr>
          <p:cNvSpPr>
            <a:spLocks noGrp="1"/>
          </p:cNvSpPr>
          <p:nvPr>
            <p:ph type="title"/>
          </p:nvPr>
        </p:nvSpPr>
        <p:spPr/>
        <p:txBody>
          <a:bodyPr/>
          <a:lstStyle/>
          <a:p>
            <a:r>
              <a:rPr lang="en-US" dirty="0"/>
              <a:t>Auto Increment in Oracle</a:t>
            </a:r>
          </a:p>
        </p:txBody>
      </p:sp>
      <p:pic>
        <p:nvPicPr>
          <p:cNvPr id="5" name="Content Placeholder 4" descr="A screen shot of a social media post&#10;&#10;Description automatically generated">
            <a:extLst>
              <a:ext uri="{FF2B5EF4-FFF2-40B4-BE49-F238E27FC236}">
                <a16:creationId xmlns:a16="http://schemas.microsoft.com/office/drawing/2014/main" id="{3015A2A9-9EE9-4563-9C8F-706437BD2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2206" y="1423155"/>
            <a:ext cx="5980936" cy="1269299"/>
          </a:xfrm>
        </p:spPr>
      </p:pic>
      <p:pic>
        <p:nvPicPr>
          <p:cNvPr id="7" name="Picture 6" descr="A screenshot of a cell phone&#10;&#10;Description automatically generated">
            <a:extLst>
              <a:ext uri="{FF2B5EF4-FFF2-40B4-BE49-F238E27FC236}">
                <a16:creationId xmlns:a16="http://schemas.microsoft.com/office/drawing/2014/main" id="{9E3E88D6-5989-4205-90A1-6898043E9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206" y="2748718"/>
            <a:ext cx="9399520" cy="1578241"/>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33B4C74-DAC1-4CEE-A942-1499C8F8B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206" y="4657034"/>
            <a:ext cx="7993613" cy="1578241"/>
          </a:xfrm>
          <a:prstGeom prst="rect">
            <a:avLst/>
          </a:prstGeom>
        </p:spPr>
      </p:pic>
    </p:spTree>
    <p:extLst>
      <p:ext uri="{BB962C8B-B14F-4D97-AF65-F5344CB8AC3E}">
        <p14:creationId xmlns:p14="http://schemas.microsoft.com/office/powerpoint/2010/main" val="209313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41625-F0B1-4086-9450-B502011DB32F}"/>
              </a:ext>
            </a:extLst>
          </p:cNvPr>
          <p:cNvSpPr>
            <a:spLocks noGrp="1"/>
          </p:cNvSpPr>
          <p:nvPr>
            <p:ph type="title"/>
          </p:nvPr>
        </p:nvSpPr>
        <p:spPr/>
        <p:txBody>
          <a:bodyPr/>
          <a:lstStyle/>
          <a:p>
            <a:r>
              <a:rPr lang="en-US" dirty="0"/>
              <a:t>Auto Increment in Oracle</a:t>
            </a:r>
          </a:p>
        </p:txBody>
      </p:sp>
      <p:pic>
        <p:nvPicPr>
          <p:cNvPr id="5" name="Content Placeholder 4" descr="A screen shot of a social media post&#10;&#10;Description automatically generated">
            <a:extLst>
              <a:ext uri="{FF2B5EF4-FFF2-40B4-BE49-F238E27FC236}">
                <a16:creationId xmlns:a16="http://schemas.microsoft.com/office/drawing/2014/main" id="{3015A2A9-9EE9-4563-9C8F-706437BD2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2206" y="1423155"/>
            <a:ext cx="5980936" cy="1269299"/>
          </a:xfrm>
        </p:spPr>
      </p:pic>
      <p:pic>
        <p:nvPicPr>
          <p:cNvPr id="7" name="Picture 6" descr="A screenshot of a cell phone&#10;&#10;Description automatically generated">
            <a:extLst>
              <a:ext uri="{FF2B5EF4-FFF2-40B4-BE49-F238E27FC236}">
                <a16:creationId xmlns:a16="http://schemas.microsoft.com/office/drawing/2014/main" id="{9E3E88D6-5989-4205-90A1-6898043E9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206" y="2748718"/>
            <a:ext cx="9399520" cy="1578241"/>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33B4C74-DAC1-4CEE-A942-1499C8F8B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206" y="4657034"/>
            <a:ext cx="7993613" cy="1578241"/>
          </a:xfrm>
          <a:prstGeom prst="rect">
            <a:avLst/>
          </a:prstGeom>
        </p:spPr>
      </p:pic>
    </p:spTree>
    <p:extLst>
      <p:ext uri="{BB962C8B-B14F-4D97-AF65-F5344CB8AC3E}">
        <p14:creationId xmlns:p14="http://schemas.microsoft.com/office/powerpoint/2010/main" val="363796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9673-5F04-4F83-87DF-FD470BFD6681}"/>
              </a:ext>
            </a:extLst>
          </p:cNvPr>
          <p:cNvSpPr>
            <a:spLocks noGrp="1"/>
          </p:cNvSpPr>
          <p:nvPr>
            <p:ph type="title"/>
          </p:nvPr>
        </p:nvSpPr>
        <p:spPr/>
        <p:txBody>
          <a:bodyPr/>
          <a:lstStyle/>
          <a:p>
            <a:r>
              <a:rPr lang="en-US" dirty="0"/>
              <a:t>Create table in Oracle</a:t>
            </a:r>
          </a:p>
        </p:txBody>
      </p:sp>
      <p:pic>
        <p:nvPicPr>
          <p:cNvPr id="5" name="Content Placeholder 4" descr="A screenshot of a cell phone&#10;&#10;Description automatically generated">
            <a:extLst>
              <a:ext uri="{FF2B5EF4-FFF2-40B4-BE49-F238E27FC236}">
                <a16:creationId xmlns:a16="http://schemas.microsoft.com/office/drawing/2014/main" id="{9EB79B1C-FBBB-4B67-87EF-B0E58808D6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6771" y="1690687"/>
            <a:ext cx="6801394" cy="2751879"/>
          </a:xfrm>
        </p:spPr>
      </p:pic>
      <p:pic>
        <p:nvPicPr>
          <p:cNvPr id="7" name="Picture 6">
            <a:extLst>
              <a:ext uri="{FF2B5EF4-FFF2-40B4-BE49-F238E27FC236}">
                <a16:creationId xmlns:a16="http://schemas.microsoft.com/office/drawing/2014/main" id="{785FFBB9-F424-4653-B8B3-D9D722838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771" y="5167313"/>
            <a:ext cx="7203681" cy="679172"/>
          </a:xfrm>
          <a:prstGeom prst="rect">
            <a:avLst/>
          </a:prstGeom>
        </p:spPr>
      </p:pic>
    </p:spTree>
    <p:extLst>
      <p:ext uri="{BB962C8B-B14F-4D97-AF65-F5344CB8AC3E}">
        <p14:creationId xmlns:p14="http://schemas.microsoft.com/office/powerpoint/2010/main" val="2504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81D3-F450-4A54-A70F-7E1E614EB885}"/>
              </a:ext>
            </a:extLst>
          </p:cNvPr>
          <p:cNvSpPr>
            <a:spLocks noGrp="1"/>
          </p:cNvSpPr>
          <p:nvPr>
            <p:ph type="title"/>
          </p:nvPr>
        </p:nvSpPr>
        <p:spPr/>
        <p:txBody>
          <a:bodyPr/>
          <a:lstStyle/>
          <a:p>
            <a:r>
              <a:rPr lang="en-US" dirty="0"/>
              <a:t>Metadata</a:t>
            </a:r>
          </a:p>
        </p:txBody>
      </p:sp>
      <p:pic>
        <p:nvPicPr>
          <p:cNvPr id="5" name="Content Placeholder 4" descr="A screenshot of a cell phone&#10;&#10;Description automatically generated">
            <a:extLst>
              <a:ext uri="{FF2B5EF4-FFF2-40B4-BE49-F238E27FC236}">
                <a16:creationId xmlns:a16="http://schemas.microsoft.com/office/drawing/2014/main" id="{80494BFD-DA57-4139-B20C-B717CA8559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159" y="3844451"/>
            <a:ext cx="5044725" cy="2623257"/>
          </a:xfrm>
        </p:spPr>
      </p:pic>
      <p:pic>
        <p:nvPicPr>
          <p:cNvPr id="7" name="Picture 6">
            <a:extLst>
              <a:ext uri="{FF2B5EF4-FFF2-40B4-BE49-F238E27FC236}">
                <a16:creationId xmlns:a16="http://schemas.microsoft.com/office/drawing/2014/main" id="{D78DF314-A95C-4778-80F1-EA7E0FA31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061" y="3394644"/>
            <a:ext cx="2131588" cy="344816"/>
          </a:xfrm>
          <a:prstGeom prst="rect">
            <a:avLst/>
          </a:prstGeom>
        </p:spPr>
      </p:pic>
      <p:sp>
        <p:nvSpPr>
          <p:cNvPr id="9" name="TextBox 8">
            <a:extLst>
              <a:ext uri="{FF2B5EF4-FFF2-40B4-BE49-F238E27FC236}">
                <a16:creationId xmlns:a16="http://schemas.microsoft.com/office/drawing/2014/main" id="{3CC7ED62-5450-48CD-82FF-7A1937EF251F}"/>
              </a:ext>
            </a:extLst>
          </p:cNvPr>
          <p:cNvSpPr txBox="1"/>
          <p:nvPr/>
        </p:nvSpPr>
        <p:spPr>
          <a:xfrm>
            <a:off x="1044703" y="1541380"/>
            <a:ext cx="8872942" cy="1754326"/>
          </a:xfrm>
          <a:prstGeom prst="rect">
            <a:avLst/>
          </a:prstGeom>
          <a:noFill/>
        </p:spPr>
        <p:txBody>
          <a:bodyPr wrap="none" rtlCol="0">
            <a:spAutoFit/>
          </a:bodyPr>
          <a:lstStyle/>
          <a:p>
            <a:pPr marL="285750" indent="-285750">
              <a:buFont typeface="Arial" panose="020B0604020202020204" pitchFamily="34" charset="0"/>
              <a:buChar char="•"/>
            </a:pPr>
            <a:r>
              <a:rPr lang="en-US" dirty="0"/>
              <a:t>Oracle Database provides information about all of the tables, views, columns, and </a:t>
            </a:r>
          </a:p>
          <a:p>
            <a:pPr marL="285750" indent="-285750">
              <a:buFont typeface="Arial" panose="020B0604020202020204" pitchFamily="34" charset="0"/>
              <a:buChar char="•"/>
            </a:pPr>
            <a:r>
              <a:rPr lang="en-US" dirty="0"/>
              <a:t>procedures in a database. </a:t>
            </a:r>
          </a:p>
          <a:p>
            <a:pPr marL="285750" indent="-285750">
              <a:buFont typeface="Arial" panose="020B0604020202020204" pitchFamily="34" charset="0"/>
              <a:buChar char="•"/>
            </a:pPr>
            <a:r>
              <a:rPr lang="en-US" dirty="0"/>
              <a:t>This information about the information is known as metadata. </a:t>
            </a:r>
          </a:p>
          <a:p>
            <a:pPr marL="285750" indent="-285750">
              <a:buFont typeface="Arial" panose="020B0604020202020204" pitchFamily="34" charset="0"/>
              <a:buChar char="•"/>
            </a:pPr>
            <a:r>
              <a:rPr lang="en-US" dirty="0"/>
              <a:t>It is stored in two locations: </a:t>
            </a:r>
          </a:p>
          <a:p>
            <a:pPr marL="457200" indent="-457200">
              <a:buFont typeface="+mj-lt"/>
              <a:buAutoNum type="arabicPeriod"/>
            </a:pPr>
            <a:r>
              <a:rPr lang="en-US" dirty="0"/>
              <a:t>	data dictionary tables and </a:t>
            </a:r>
          </a:p>
          <a:p>
            <a:pPr marL="457200" indent="-457200">
              <a:buFont typeface="+mj-lt"/>
              <a:buAutoNum type="arabicPeriod"/>
            </a:pPr>
            <a:r>
              <a:rPr lang="en-US" dirty="0"/>
              <a:t>	a metadata registry</a:t>
            </a:r>
          </a:p>
        </p:txBody>
      </p:sp>
    </p:spTree>
    <p:extLst>
      <p:ext uri="{BB962C8B-B14F-4D97-AF65-F5344CB8AC3E}">
        <p14:creationId xmlns:p14="http://schemas.microsoft.com/office/powerpoint/2010/main" val="2600336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1931-1CC3-46BA-9F9A-97F1B22D82E6}"/>
              </a:ext>
            </a:extLst>
          </p:cNvPr>
          <p:cNvSpPr>
            <a:spLocks noGrp="1"/>
          </p:cNvSpPr>
          <p:nvPr>
            <p:ph type="title"/>
          </p:nvPr>
        </p:nvSpPr>
        <p:spPr/>
        <p:txBody>
          <a:bodyPr/>
          <a:lstStyle/>
          <a:p>
            <a:r>
              <a:rPr lang="en-US" dirty="0"/>
              <a:t>Classwork – Create a following table</a:t>
            </a:r>
          </a:p>
        </p:txBody>
      </p:sp>
      <p:pic>
        <p:nvPicPr>
          <p:cNvPr id="5" name="Content Placeholder 4" descr="A screenshot of a cell phone&#10;&#10;Description automatically generated">
            <a:extLst>
              <a:ext uri="{FF2B5EF4-FFF2-40B4-BE49-F238E27FC236}">
                <a16:creationId xmlns:a16="http://schemas.microsoft.com/office/drawing/2014/main" id="{4870AA16-F5E1-4F70-BCD5-F7A6851E23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0104"/>
            <a:ext cx="9358171" cy="1615580"/>
          </a:xfrm>
        </p:spPr>
      </p:pic>
      <p:pic>
        <p:nvPicPr>
          <p:cNvPr id="7" name="Picture 6" descr="A screenshot of a cell phone&#10;&#10;Description automatically generated">
            <a:extLst>
              <a:ext uri="{FF2B5EF4-FFF2-40B4-BE49-F238E27FC236}">
                <a16:creationId xmlns:a16="http://schemas.microsoft.com/office/drawing/2014/main" id="{5AD82144-57C1-4201-9A11-42F128C61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144844"/>
            <a:ext cx="6317280" cy="3555209"/>
          </a:xfrm>
          <a:prstGeom prst="rect">
            <a:avLst/>
          </a:prstGeom>
        </p:spPr>
      </p:pic>
    </p:spTree>
    <p:extLst>
      <p:ext uri="{BB962C8B-B14F-4D97-AF65-F5344CB8AC3E}">
        <p14:creationId xmlns:p14="http://schemas.microsoft.com/office/powerpoint/2010/main" val="313248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10E5-0DA3-48AF-B340-6BBE887164E1}"/>
              </a:ext>
            </a:extLst>
          </p:cNvPr>
          <p:cNvSpPr>
            <a:spLocks noGrp="1"/>
          </p:cNvSpPr>
          <p:nvPr>
            <p:ph type="title"/>
          </p:nvPr>
        </p:nvSpPr>
        <p:spPr/>
        <p:txBody>
          <a:bodyPr/>
          <a:lstStyle/>
          <a:p>
            <a:r>
              <a:rPr lang="en-GB" dirty="0"/>
              <a:t>Module Expected outcomes</a:t>
            </a:r>
            <a:endParaRPr lang="en-US" dirty="0"/>
          </a:p>
        </p:txBody>
      </p:sp>
      <p:sp>
        <p:nvSpPr>
          <p:cNvPr id="3" name="Content Placeholder 2">
            <a:extLst>
              <a:ext uri="{FF2B5EF4-FFF2-40B4-BE49-F238E27FC236}">
                <a16:creationId xmlns:a16="http://schemas.microsoft.com/office/drawing/2014/main" id="{111567D6-90B0-4E7B-93CF-67072800F76B}"/>
              </a:ext>
            </a:extLst>
          </p:cNvPr>
          <p:cNvSpPr>
            <a:spLocks noGrp="1"/>
          </p:cNvSpPr>
          <p:nvPr>
            <p:ph idx="1"/>
          </p:nvPr>
        </p:nvSpPr>
        <p:spPr/>
        <p:txBody>
          <a:bodyPr>
            <a:normAutofit fontScale="92500" lnSpcReduction="10000"/>
          </a:bodyPr>
          <a:lstStyle/>
          <a:p>
            <a:pPr marL="0" indent="0">
              <a:buNone/>
            </a:pPr>
            <a:r>
              <a:rPr lang="en-US" sz="2400" dirty="0"/>
              <a:t>On completion of this module the student should be able to:</a:t>
            </a:r>
          </a:p>
          <a:p>
            <a:pPr marL="514350" indent="-514350">
              <a:buAutoNum type="arabicPeriod"/>
            </a:pPr>
            <a:r>
              <a:rPr lang="en-US" sz="2400" dirty="0"/>
              <a:t>Explain the difference between data and information and its significance as a business resource. </a:t>
            </a:r>
          </a:p>
          <a:p>
            <a:pPr marL="514350" indent="-514350">
              <a:buAutoNum type="arabicPeriod"/>
            </a:pPr>
            <a:r>
              <a:rPr lang="en-US" sz="2400" dirty="0"/>
              <a:t>Identify the main advantages and disadvantages of different approaches to database and information retrieval systems. </a:t>
            </a:r>
          </a:p>
          <a:p>
            <a:pPr marL="514350" indent="-514350">
              <a:buFont typeface="+mj-lt"/>
              <a:buAutoNum type="arabicPeriod"/>
            </a:pPr>
            <a:r>
              <a:rPr lang="en-US" sz="2400" dirty="0"/>
              <a:t>Capacity to understand and apply the components of the data mining lifecycle to real-world big data problems. </a:t>
            </a:r>
          </a:p>
          <a:p>
            <a:pPr marL="514350" indent="-514350">
              <a:buFont typeface="+mj-lt"/>
              <a:buAutoNum type="arabicPeriod"/>
            </a:pPr>
            <a:r>
              <a:rPr lang="en-US" sz="2400" dirty="0"/>
              <a:t>Analyse, design, implement and manage a database solution for a specified data and information retrieval problem </a:t>
            </a:r>
          </a:p>
          <a:p>
            <a:pPr marL="514350" indent="-514350">
              <a:buFont typeface="+mj-lt"/>
              <a:buAutoNum type="arabicPeriod"/>
            </a:pPr>
            <a:r>
              <a:rPr lang="en-US" sz="2400" dirty="0"/>
              <a:t>Demonstrate understanding of Big Data as a concept and as a business tool through the application of data analysis techniques. </a:t>
            </a:r>
          </a:p>
          <a:p>
            <a:pPr marL="514350" indent="-514350">
              <a:buFont typeface="+mj-lt"/>
              <a:buAutoNum type="arabicPeriod"/>
            </a:pPr>
            <a:r>
              <a:rPr lang="en-US" sz="2400" dirty="0"/>
              <a:t>Understand the fundamentals of NoSQL Databases.</a:t>
            </a:r>
          </a:p>
          <a:p>
            <a:endParaRPr lang="en-US" sz="2400" dirty="0"/>
          </a:p>
        </p:txBody>
      </p:sp>
    </p:spTree>
    <p:extLst>
      <p:ext uri="{BB962C8B-B14F-4D97-AF65-F5344CB8AC3E}">
        <p14:creationId xmlns:p14="http://schemas.microsoft.com/office/powerpoint/2010/main" val="1619486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634-1818-403D-991F-9BF87146BA00}"/>
              </a:ext>
            </a:extLst>
          </p:cNvPr>
          <p:cNvSpPr>
            <a:spLocks noGrp="1"/>
          </p:cNvSpPr>
          <p:nvPr>
            <p:ph type="title"/>
          </p:nvPr>
        </p:nvSpPr>
        <p:spPr/>
        <p:txBody>
          <a:bodyPr/>
          <a:lstStyle/>
          <a:p>
            <a:r>
              <a:rPr lang="en-US" dirty="0"/>
              <a:t>Classwork – Create a following table</a:t>
            </a:r>
          </a:p>
        </p:txBody>
      </p:sp>
      <p:pic>
        <p:nvPicPr>
          <p:cNvPr id="5" name="Content Placeholder 4" descr="A screenshot of a cell phone&#10;&#10;Description automatically generated">
            <a:extLst>
              <a:ext uri="{FF2B5EF4-FFF2-40B4-BE49-F238E27FC236}">
                <a16:creationId xmlns:a16="http://schemas.microsoft.com/office/drawing/2014/main" id="{4DC4C82C-FE34-4633-BA5E-737940625C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225" y="2515601"/>
            <a:ext cx="8591550" cy="1530194"/>
          </a:xfrm>
        </p:spPr>
      </p:pic>
    </p:spTree>
    <p:extLst>
      <p:ext uri="{BB962C8B-B14F-4D97-AF65-F5344CB8AC3E}">
        <p14:creationId xmlns:p14="http://schemas.microsoft.com/office/powerpoint/2010/main" val="1775285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6BA4-27B8-49F7-BB7F-8E5AE5748F64}"/>
              </a:ext>
            </a:extLst>
          </p:cNvPr>
          <p:cNvSpPr>
            <a:spLocks noGrp="1"/>
          </p:cNvSpPr>
          <p:nvPr>
            <p:ph type="title"/>
          </p:nvPr>
        </p:nvSpPr>
        <p:spPr/>
        <p:txBody>
          <a:bodyPr/>
          <a:lstStyle/>
          <a:p>
            <a:r>
              <a:rPr lang="en-US" dirty="0"/>
              <a:t>Insert the following data</a:t>
            </a:r>
          </a:p>
        </p:txBody>
      </p:sp>
      <p:pic>
        <p:nvPicPr>
          <p:cNvPr id="5" name="Content Placeholder 4" descr="A close up of text on a white background&#10;&#10;Description automatically generated">
            <a:extLst>
              <a:ext uri="{FF2B5EF4-FFF2-40B4-BE49-F238E27FC236}">
                <a16:creationId xmlns:a16="http://schemas.microsoft.com/office/drawing/2014/main" id="{C8937ECA-B101-467D-8F68-8DD6363CD6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484" y="1182216"/>
            <a:ext cx="7462422" cy="5591314"/>
          </a:xfrm>
        </p:spPr>
      </p:pic>
    </p:spTree>
    <p:extLst>
      <p:ext uri="{BB962C8B-B14F-4D97-AF65-F5344CB8AC3E}">
        <p14:creationId xmlns:p14="http://schemas.microsoft.com/office/powerpoint/2010/main" val="2524490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495AD-A1ED-4693-8C38-C93AC837523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E404DB2-6211-4D9F-94BE-97943D8B8E6D}"/>
              </a:ext>
            </a:extLst>
          </p:cNvPr>
          <p:cNvSpPr>
            <a:spLocks noGrp="1"/>
          </p:cNvSpPr>
          <p:nvPr>
            <p:ph idx="1"/>
          </p:nvPr>
        </p:nvSpPr>
        <p:spPr/>
        <p:txBody>
          <a:bodyPr>
            <a:normAutofit/>
          </a:bodyPr>
          <a:lstStyle/>
          <a:p>
            <a:pPr marL="514350" indent="-514350">
              <a:buFont typeface="+mj-lt"/>
              <a:buAutoNum type="arabicPeriod"/>
            </a:pPr>
            <a:r>
              <a:rPr lang="en-US" dirty="0">
                <a:latin typeface="Euphemia" panose="020B0503040102020104" pitchFamily="34" charset="0"/>
              </a:rPr>
              <a:t>Write a query to display all employee details with their related departments.</a:t>
            </a:r>
          </a:p>
          <a:p>
            <a:pPr marL="514350" indent="-514350">
              <a:buFont typeface="+mj-lt"/>
              <a:buAutoNum type="arabicPeriod"/>
            </a:pPr>
            <a:r>
              <a:rPr lang="en-US" dirty="0">
                <a:latin typeface="Euphemia" panose="020B0503040102020104" pitchFamily="34" charset="0"/>
              </a:rPr>
              <a:t>Write a query to find the job grade of ‘Mark Jones’.</a:t>
            </a:r>
          </a:p>
          <a:p>
            <a:pPr marL="514350" indent="-514350">
              <a:buFont typeface="+mj-lt"/>
              <a:buAutoNum type="arabicPeriod"/>
            </a:pPr>
            <a:r>
              <a:rPr lang="en-US" dirty="0">
                <a:latin typeface="Euphemia" panose="020B0503040102020104" pitchFamily="34" charset="0"/>
              </a:rPr>
              <a:t>Write a query to find how many employee works in COM1 department.</a:t>
            </a:r>
          </a:p>
          <a:p>
            <a:pPr marL="514350" indent="-514350">
              <a:buFont typeface="+mj-lt"/>
              <a:buAutoNum type="arabicPeriod"/>
            </a:pPr>
            <a:r>
              <a:rPr lang="en-US" dirty="0">
                <a:latin typeface="Euphemia" panose="020B0503040102020104" pitchFamily="34" charset="0"/>
              </a:rPr>
              <a:t>Write a query to find the lowest salary in ‘Sal1’ department.</a:t>
            </a:r>
          </a:p>
          <a:p>
            <a:pPr marL="514350" indent="-514350">
              <a:buFont typeface="+mj-lt"/>
              <a:buAutoNum type="arabicPeriod"/>
            </a:pPr>
            <a:r>
              <a:rPr lang="en-US" dirty="0">
                <a:latin typeface="Euphemia" panose="020B0503040102020104" pitchFamily="34" charset="0"/>
              </a:rPr>
              <a:t>Write a query to find the number of employees working in each department.</a:t>
            </a:r>
          </a:p>
          <a:p>
            <a:pPr marL="514350" indent="-514350">
              <a:buFont typeface="+mj-lt"/>
              <a:buAutoNum type="arabicPeriod"/>
            </a:pPr>
            <a:r>
              <a:rPr lang="en-US" dirty="0">
                <a:latin typeface="Euphemia" panose="020B0503040102020104" pitchFamily="34" charset="0"/>
              </a:rPr>
              <a:t>Write a query to display the first name and department name of the highest salaried employee.</a:t>
            </a:r>
          </a:p>
        </p:txBody>
      </p:sp>
    </p:spTree>
    <p:extLst>
      <p:ext uri="{BB962C8B-B14F-4D97-AF65-F5344CB8AC3E}">
        <p14:creationId xmlns:p14="http://schemas.microsoft.com/office/powerpoint/2010/main" val="684346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8DE9-F821-4AC1-AB9B-1AD9C3FEB0B3}"/>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FF58FDEB-13C0-43DB-A2CE-9393A96308F1}"/>
              </a:ext>
            </a:extLst>
          </p:cNvPr>
          <p:cNvSpPr>
            <a:spLocks noGrp="1"/>
          </p:cNvSpPr>
          <p:nvPr>
            <p:ph idx="1"/>
          </p:nvPr>
        </p:nvSpPr>
        <p:spPr/>
        <p:txBody>
          <a:bodyPr/>
          <a:lstStyle/>
          <a:p>
            <a:r>
              <a:rPr lang="en-US" dirty="0">
                <a:latin typeface="Euphemia" panose="020B0503040102020104" pitchFamily="34" charset="0"/>
              </a:rPr>
              <a:t>Normalization is a database design technique that organizes tables in a manner that reduces redundancy and dependency of data. Normalization divides larger tables into smaller tables and links them using relationships. </a:t>
            </a:r>
          </a:p>
          <a:p>
            <a:r>
              <a:rPr lang="en-US" dirty="0">
                <a:latin typeface="Euphemia" panose="020B0503040102020104" pitchFamily="34" charset="0"/>
              </a:rPr>
              <a:t>The purpose of Normalization is to eliminate redundant (useless) data and ensure data is stored logically.</a:t>
            </a:r>
          </a:p>
          <a:p>
            <a:endParaRPr lang="en-US" dirty="0">
              <a:latin typeface="Euphemia" panose="020B0503040102020104" pitchFamily="34" charset="0"/>
            </a:endParaRPr>
          </a:p>
          <a:p>
            <a:r>
              <a:rPr lang="en-US" dirty="0">
                <a:latin typeface="Euphemia" panose="020B0503040102020104" pitchFamily="34" charset="0"/>
              </a:rPr>
              <a:t>Database Normal Forms</a:t>
            </a:r>
          </a:p>
        </p:txBody>
      </p:sp>
      <p:pic>
        <p:nvPicPr>
          <p:cNvPr id="1026" name="Picture 2" descr="Database Normalization">
            <a:extLst>
              <a:ext uri="{FF2B5EF4-FFF2-40B4-BE49-F238E27FC236}">
                <a16:creationId xmlns:a16="http://schemas.microsoft.com/office/drawing/2014/main" id="{882D9F21-8530-4588-9BE3-DD978CAC9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484" y="4631645"/>
            <a:ext cx="8363700" cy="62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18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8749-2AA0-4DEC-92D2-0E61F66E2589}"/>
              </a:ext>
            </a:extLst>
          </p:cNvPr>
          <p:cNvSpPr>
            <a:spLocks noGrp="1"/>
          </p:cNvSpPr>
          <p:nvPr>
            <p:ph type="title"/>
          </p:nvPr>
        </p:nvSpPr>
        <p:spPr/>
        <p:txBody>
          <a:bodyPr/>
          <a:lstStyle/>
          <a:p>
            <a:r>
              <a:rPr lang="en-US" dirty="0"/>
              <a:t>Normal forms</a:t>
            </a:r>
          </a:p>
        </p:txBody>
      </p:sp>
      <p:sp>
        <p:nvSpPr>
          <p:cNvPr id="3" name="Content Placeholder 2">
            <a:extLst>
              <a:ext uri="{FF2B5EF4-FFF2-40B4-BE49-F238E27FC236}">
                <a16:creationId xmlns:a16="http://schemas.microsoft.com/office/drawing/2014/main" id="{D5408A6F-B1C2-48F9-B498-697EECF49706}"/>
              </a:ext>
            </a:extLst>
          </p:cNvPr>
          <p:cNvSpPr>
            <a:spLocks noGrp="1"/>
          </p:cNvSpPr>
          <p:nvPr>
            <p:ph idx="1"/>
          </p:nvPr>
        </p:nvSpPr>
        <p:spPr/>
        <p:txBody>
          <a:bodyPr/>
          <a:lstStyle/>
          <a:p>
            <a:pPr marL="228600" indent="-228240">
              <a:lnSpc>
                <a:spcPct val="90000"/>
              </a:lnSpc>
              <a:spcBef>
                <a:spcPts val="1800"/>
              </a:spcBef>
              <a:buClr>
                <a:srgbClr val="514843"/>
              </a:buClr>
              <a:buFont typeface="Wingdings" charset="2"/>
              <a:buChar char=""/>
            </a:pPr>
            <a:r>
              <a:rPr lang="en-US" dirty="0">
                <a:latin typeface="Verdana (Body)"/>
              </a:rPr>
              <a:t>Un-normalized : </a:t>
            </a:r>
            <a:r>
              <a:rPr lang="en-US" spc="-1" dirty="0">
                <a:solidFill>
                  <a:schemeClr val="accent1"/>
                </a:solidFill>
                <a:latin typeface="Verdana (Body)"/>
              </a:rPr>
              <a:t>There are multivalued attributes or repeating groups</a:t>
            </a:r>
          </a:p>
          <a:p>
            <a:pPr marL="228600" indent="-228240">
              <a:lnSpc>
                <a:spcPct val="90000"/>
              </a:lnSpc>
              <a:spcBef>
                <a:spcPts val="1800"/>
              </a:spcBef>
              <a:buClr>
                <a:srgbClr val="514843"/>
              </a:buClr>
              <a:buFont typeface="Wingdings" charset="2"/>
              <a:buChar char=""/>
            </a:pPr>
            <a:r>
              <a:rPr lang="en-US" spc="-1" dirty="0">
                <a:solidFill>
                  <a:schemeClr val="accent1"/>
                </a:solidFill>
                <a:latin typeface="Verdana (Body)"/>
              </a:rPr>
              <a:t>1 NF – No multivalued attributes or repeating groups.</a:t>
            </a:r>
          </a:p>
          <a:p>
            <a:pPr marL="228600" indent="-228240">
              <a:lnSpc>
                <a:spcPct val="90000"/>
              </a:lnSpc>
              <a:spcBef>
                <a:spcPts val="1800"/>
              </a:spcBef>
              <a:buClr>
                <a:srgbClr val="514843"/>
              </a:buClr>
              <a:buFont typeface="Wingdings" charset="2"/>
              <a:buChar char=""/>
            </a:pPr>
            <a:r>
              <a:rPr lang="en-US" spc="-1" dirty="0">
                <a:solidFill>
                  <a:schemeClr val="accent1"/>
                </a:solidFill>
                <a:latin typeface="Verdana (Body)"/>
              </a:rPr>
              <a:t>2 NF – 1 NF plus no partial dependencies</a:t>
            </a:r>
          </a:p>
          <a:p>
            <a:pPr marL="228600" indent="-228240">
              <a:lnSpc>
                <a:spcPct val="90000"/>
              </a:lnSpc>
              <a:spcBef>
                <a:spcPts val="1800"/>
              </a:spcBef>
              <a:buClr>
                <a:srgbClr val="514843"/>
              </a:buClr>
              <a:buFont typeface="Wingdings" charset="2"/>
              <a:buChar char=""/>
            </a:pPr>
            <a:r>
              <a:rPr lang="en-US" spc="-1" dirty="0">
                <a:solidFill>
                  <a:schemeClr val="accent1"/>
                </a:solidFill>
                <a:latin typeface="Verdana (Body)"/>
              </a:rPr>
              <a:t>3 NF – 2 NF plus remove non-Key dependencies or transitive      dependencies</a:t>
            </a:r>
          </a:p>
          <a:p>
            <a:endParaRPr lang="en-US" dirty="0">
              <a:latin typeface="Verdana (Body)"/>
            </a:endParaRPr>
          </a:p>
        </p:txBody>
      </p:sp>
    </p:spTree>
    <p:extLst>
      <p:ext uri="{BB962C8B-B14F-4D97-AF65-F5344CB8AC3E}">
        <p14:creationId xmlns:p14="http://schemas.microsoft.com/office/powerpoint/2010/main" val="3103695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577B-16F2-4135-8B72-E057A8C801B2}"/>
              </a:ext>
            </a:extLst>
          </p:cNvPr>
          <p:cNvSpPr>
            <a:spLocks noGrp="1"/>
          </p:cNvSpPr>
          <p:nvPr>
            <p:ph type="title"/>
          </p:nvPr>
        </p:nvSpPr>
        <p:spPr/>
        <p:txBody>
          <a:bodyPr/>
          <a:lstStyle/>
          <a:p>
            <a:r>
              <a:rPr lang="en-US" spc="-1" dirty="0">
                <a:solidFill>
                  <a:schemeClr val="accent1"/>
                </a:solidFill>
                <a:latin typeface="Plantagenet Cherokee"/>
              </a:rPr>
              <a:t>Billing System</a:t>
            </a:r>
            <a:endParaRPr lang="en-US" dirty="0">
              <a:solidFill>
                <a:schemeClr val="accent1"/>
              </a:solidFill>
            </a:endParaRPr>
          </a:p>
        </p:txBody>
      </p:sp>
      <p:sp>
        <p:nvSpPr>
          <p:cNvPr id="4" name="CustomShape 2">
            <a:extLst>
              <a:ext uri="{FF2B5EF4-FFF2-40B4-BE49-F238E27FC236}">
                <a16:creationId xmlns:a16="http://schemas.microsoft.com/office/drawing/2014/main" id="{7E2C90D4-7528-45D9-A1FF-6B6144D79238}"/>
              </a:ext>
            </a:extLst>
          </p:cNvPr>
          <p:cNvSpPr/>
          <p:nvPr/>
        </p:nvSpPr>
        <p:spPr>
          <a:xfrm>
            <a:off x="1797298" y="1981912"/>
            <a:ext cx="6095520" cy="131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dirty="0">
                <a:solidFill>
                  <a:srgbClr val="000000"/>
                </a:solidFill>
                <a:latin typeface="Arial"/>
              </a:rPr>
              <a:t>Bill No.: </a:t>
            </a:r>
            <a:r>
              <a:rPr lang="en-US" sz="2000" b="0" strike="noStrike" spc="-1" dirty="0">
                <a:solidFill>
                  <a:srgbClr val="000000"/>
                </a:solidFill>
                <a:latin typeface="Arial"/>
              </a:rPr>
              <a:t>1078</a:t>
            </a:r>
            <a:endParaRPr lang="en-US" sz="2000" b="0" strike="noStrike" spc="-1" dirty="0">
              <a:latin typeface="Arial"/>
            </a:endParaRPr>
          </a:p>
          <a:p>
            <a:pPr>
              <a:lnSpc>
                <a:spcPct val="100000"/>
              </a:lnSpc>
            </a:pPr>
            <a:r>
              <a:rPr lang="en-US" sz="2000" b="1" strike="noStrike" spc="-1" dirty="0">
                <a:solidFill>
                  <a:srgbClr val="000000"/>
                </a:solidFill>
                <a:latin typeface="Arial"/>
                <a:ea typeface="Times New Roman"/>
              </a:rPr>
              <a:t>Date:  </a:t>
            </a:r>
            <a:r>
              <a:rPr lang="en-US" sz="2000" b="0" strike="noStrike" spc="-1" dirty="0">
                <a:solidFill>
                  <a:srgbClr val="000000"/>
                </a:solidFill>
                <a:latin typeface="Arial"/>
                <a:ea typeface="Times New Roman"/>
              </a:rPr>
              <a:t>2013-12-20</a:t>
            </a:r>
            <a:endParaRPr lang="en-US" sz="2000" b="0" strike="noStrike" spc="-1" dirty="0">
              <a:latin typeface="Arial"/>
            </a:endParaRPr>
          </a:p>
          <a:p>
            <a:pPr>
              <a:lnSpc>
                <a:spcPct val="100000"/>
              </a:lnSpc>
            </a:pPr>
            <a:r>
              <a:rPr lang="en-US" sz="2000" b="1" strike="noStrike" spc="-1" dirty="0">
                <a:solidFill>
                  <a:srgbClr val="000000"/>
                </a:solidFill>
                <a:latin typeface="Arial"/>
                <a:ea typeface="Times New Roman"/>
              </a:rPr>
              <a:t>Customer Code: </a:t>
            </a:r>
            <a:r>
              <a:rPr lang="en-US" sz="2000" b="0" strike="noStrike" spc="-1" dirty="0">
                <a:solidFill>
                  <a:srgbClr val="000000"/>
                </a:solidFill>
                <a:latin typeface="Arial"/>
                <a:ea typeface="Times New Roman"/>
              </a:rPr>
              <a:t>C100</a:t>
            </a:r>
            <a:endParaRPr lang="en-US" sz="2000" b="0" strike="noStrike" spc="-1" dirty="0">
              <a:latin typeface="Arial"/>
            </a:endParaRPr>
          </a:p>
          <a:p>
            <a:pPr>
              <a:lnSpc>
                <a:spcPct val="100000"/>
              </a:lnSpc>
            </a:pPr>
            <a:r>
              <a:rPr lang="en-US" sz="2000" b="1" strike="noStrike" spc="-1" dirty="0">
                <a:solidFill>
                  <a:srgbClr val="000000"/>
                </a:solidFill>
                <a:latin typeface="Arial"/>
                <a:ea typeface="Times New Roman"/>
              </a:rPr>
              <a:t>Customer Name: </a:t>
            </a:r>
            <a:r>
              <a:rPr lang="en-US" sz="2000" b="0" strike="noStrike" spc="-1" dirty="0">
                <a:solidFill>
                  <a:srgbClr val="000000"/>
                </a:solidFill>
                <a:latin typeface="Arial"/>
                <a:ea typeface="Times New Roman"/>
              </a:rPr>
              <a:t>Ram Shrestha</a:t>
            </a:r>
            <a:endParaRPr lang="en-US" sz="2000" b="0" strike="noStrike" spc="-1" dirty="0">
              <a:latin typeface="Arial"/>
            </a:endParaRPr>
          </a:p>
        </p:txBody>
      </p:sp>
      <p:graphicFrame>
        <p:nvGraphicFramePr>
          <p:cNvPr id="5" name="Table 3">
            <a:extLst>
              <a:ext uri="{FF2B5EF4-FFF2-40B4-BE49-F238E27FC236}">
                <a16:creationId xmlns:a16="http://schemas.microsoft.com/office/drawing/2014/main" id="{AEB011FE-1AA4-47BA-B7C7-1FF36872E08E}"/>
              </a:ext>
            </a:extLst>
          </p:cNvPr>
          <p:cNvGraphicFramePr/>
          <p:nvPr>
            <p:extLst>
              <p:ext uri="{D42A27DB-BD31-4B8C-83A1-F6EECF244321}">
                <p14:modId xmlns:p14="http://schemas.microsoft.com/office/powerpoint/2010/main" val="845742860"/>
              </p:ext>
            </p:extLst>
          </p:nvPr>
        </p:nvGraphicFramePr>
        <p:xfrm>
          <a:off x="1797298" y="3695872"/>
          <a:ext cx="8238960" cy="2103480"/>
        </p:xfrm>
        <a:graphic>
          <a:graphicData uri="http://schemas.openxmlformats.org/drawingml/2006/table">
            <a:tbl>
              <a:tblPr/>
              <a:tblGrid>
                <a:gridCol w="1549800">
                  <a:extLst>
                    <a:ext uri="{9D8B030D-6E8A-4147-A177-3AD203B41FA5}">
                      <a16:colId xmlns:a16="http://schemas.microsoft.com/office/drawing/2014/main" val="20000"/>
                    </a:ext>
                  </a:extLst>
                </a:gridCol>
                <a:gridCol w="3548880">
                  <a:extLst>
                    <a:ext uri="{9D8B030D-6E8A-4147-A177-3AD203B41FA5}">
                      <a16:colId xmlns:a16="http://schemas.microsoft.com/office/drawing/2014/main" val="20001"/>
                    </a:ext>
                  </a:extLst>
                </a:gridCol>
                <a:gridCol w="1934640">
                  <a:extLst>
                    <a:ext uri="{9D8B030D-6E8A-4147-A177-3AD203B41FA5}">
                      <a16:colId xmlns:a16="http://schemas.microsoft.com/office/drawing/2014/main" val="20002"/>
                    </a:ext>
                  </a:extLst>
                </a:gridCol>
                <a:gridCol w="1205640">
                  <a:extLst>
                    <a:ext uri="{9D8B030D-6E8A-4147-A177-3AD203B41FA5}">
                      <a16:colId xmlns:a16="http://schemas.microsoft.com/office/drawing/2014/main" val="20003"/>
                    </a:ext>
                  </a:extLst>
                </a:gridCol>
              </a:tblGrid>
              <a:tr h="731880">
                <a:tc>
                  <a:txBody>
                    <a:bodyPr/>
                    <a:lstStyle/>
                    <a:p>
                      <a:pPr algn="ctr">
                        <a:lnSpc>
                          <a:spcPct val="100000"/>
                        </a:lnSpc>
                      </a:pPr>
                      <a:r>
                        <a:rPr lang="en-US" sz="2400" b="1" strike="noStrike" spc="-1">
                          <a:solidFill>
                            <a:srgbClr val="514843"/>
                          </a:solidFill>
                          <a:latin typeface="Euphemia"/>
                        </a:rPr>
                        <a:t>ItemCode</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1" strike="noStrike" spc="-1">
                          <a:solidFill>
                            <a:srgbClr val="514843"/>
                          </a:solidFill>
                          <a:latin typeface="Euphemia"/>
                        </a:rPr>
                        <a:t>ItemName</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1" strike="noStrike" spc="-1">
                          <a:solidFill>
                            <a:srgbClr val="514843"/>
                          </a:solidFill>
                          <a:latin typeface="Euphemia"/>
                        </a:rPr>
                        <a:t>Rate</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1" strike="noStrike" spc="-1">
                          <a:solidFill>
                            <a:srgbClr val="514843"/>
                          </a:solidFill>
                          <a:latin typeface="Euphemia"/>
                        </a:rPr>
                        <a:t>Qty</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0"/>
                  </a:ext>
                </a:extLst>
              </a:tr>
              <a:tr h="447840">
                <a:tc>
                  <a:txBody>
                    <a:bodyPr/>
                    <a:lstStyle/>
                    <a:p>
                      <a:pPr algn="ctr">
                        <a:lnSpc>
                          <a:spcPct val="100000"/>
                        </a:lnSpc>
                      </a:pPr>
                      <a:r>
                        <a:rPr lang="en-US" sz="2400" b="0" strike="noStrike" spc="-1">
                          <a:solidFill>
                            <a:srgbClr val="514843"/>
                          </a:solidFill>
                          <a:latin typeface="Euphemia"/>
                        </a:rPr>
                        <a:t>1</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Copy</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20</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10</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1"/>
                  </a:ext>
                </a:extLst>
              </a:tr>
              <a:tr h="445680">
                <a:tc>
                  <a:txBody>
                    <a:bodyPr/>
                    <a:lstStyle/>
                    <a:p>
                      <a:pPr algn="ctr">
                        <a:lnSpc>
                          <a:spcPct val="100000"/>
                        </a:lnSpc>
                      </a:pPr>
                      <a:r>
                        <a:rPr lang="en-US" sz="2400" b="0" strike="noStrike" spc="-1">
                          <a:solidFill>
                            <a:srgbClr val="514843"/>
                          </a:solidFill>
                          <a:latin typeface="Euphemia"/>
                        </a:rPr>
                        <a:t>2</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Book</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200</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8</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2"/>
                  </a:ext>
                </a:extLst>
              </a:tr>
              <a:tr h="389880">
                <a:tc>
                  <a:txBody>
                    <a:bodyPr/>
                    <a:lstStyle/>
                    <a:p>
                      <a:pPr algn="ctr">
                        <a:lnSpc>
                          <a:spcPct val="100000"/>
                        </a:lnSpc>
                      </a:pPr>
                      <a:r>
                        <a:rPr lang="en-US" sz="2400" b="0" strike="noStrike" spc="-1">
                          <a:solidFill>
                            <a:srgbClr val="514843"/>
                          </a:solidFill>
                          <a:latin typeface="Euphemia"/>
                        </a:rPr>
                        <a:t>3</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Pen</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10</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dirty="0">
                          <a:solidFill>
                            <a:srgbClr val="514843"/>
                          </a:solidFill>
                          <a:latin typeface="Euphemia"/>
                        </a:rPr>
                        <a:t>3</a:t>
                      </a:r>
                      <a:endParaRPr lang="en-US" sz="24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81568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097C4-33FA-4F7B-8751-201EF9892FE6}"/>
              </a:ext>
            </a:extLst>
          </p:cNvPr>
          <p:cNvSpPr>
            <a:spLocks noGrp="1"/>
          </p:cNvSpPr>
          <p:nvPr>
            <p:ph type="title"/>
          </p:nvPr>
        </p:nvSpPr>
        <p:spPr/>
        <p:txBody>
          <a:bodyPr/>
          <a:lstStyle/>
          <a:p>
            <a:r>
              <a:rPr lang="en-US" spc="-1" dirty="0">
                <a:solidFill>
                  <a:schemeClr val="accent1"/>
                </a:solidFill>
                <a:latin typeface="Plantagenet Cherokee"/>
              </a:rPr>
              <a:t>UNF (Un-Normalized Form)</a:t>
            </a:r>
            <a:endParaRPr lang="en-US" dirty="0">
              <a:solidFill>
                <a:schemeClr val="accent1"/>
              </a:solidFill>
            </a:endParaRPr>
          </a:p>
        </p:txBody>
      </p:sp>
      <p:sp>
        <p:nvSpPr>
          <p:cNvPr id="4" name="CustomShape 2">
            <a:extLst>
              <a:ext uri="{FF2B5EF4-FFF2-40B4-BE49-F238E27FC236}">
                <a16:creationId xmlns:a16="http://schemas.microsoft.com/office/drawing/2014/main" id="{5DF7ACFF-FE3F-4174-8C9B-6AB25FFCA6E2}"/>
              </a:ext>
            </a:extLst>
          </p:cNvPr>
          <p:cNvSpPr/>
          <p:nvPr/>
        </p:nvSpPr>
        <p:spPr>
          <a:xfrm>
            <a:off x="607690" y="1690259"/>
            <a:ext cx="4998600" cy="44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514843"/>
              </a:buClr>
              <a:buFont typeface="Arial"/>
              <a:buChar char="•"/>
            </a:pPr>
            <a:r>
              <a:rPr lang="en-US" sz="2400" b="0" strike="noStrike" spc="-1" dirty="0">
                <a:solidFill>
                  <a:schemeClr val="accent1"/>
                </a:solidFill>
                <a:latin typeface="Euphemia"/>
              </a:rPr>
              <a:t>The first step is to identify which attributes belong to the repeating group. </a:t>
            </a:r>
            <a:endParaRPr lang="en-US" sz="2400" b="0" strike="noStrike" spc="-1" dirty="0">
              <a:solidFill>
                <a:schemeClr val="accent1"/>
              </a:solidFill>
              <a:latin typeface="Arial"/>
            </a:endParaRPr>
          </a:p>
          <a:p>
            <a:pPr marL="343080" indent="-342720">
              <a:lnSpc>
                <a:spcPct val="100000"/>
              </a:lnSpc>
              <a:buClr>
                <a:srgbClr val="514843"/>
              </a:buClr>
              <a:buFont typeface="Arial"/>
              <a:buChar char="•"/>
            </a:pPr>
            <a:r>
              <a:rPr lang="en-US" sz="2400" b="0" strike="noStrike" spc="-1" dirty="0">
                <a:solidFill>
                  <a:schemeClr val="accent1"/>
                </a:solidFill>
                <a:latin typeface="Euphemia"/>
              </a:rPr>
              <a:t>Those attributes where there is one occurrence are marked with a ‘1’. </a:t>
            </a:r>
            <a:endParaRPr lang="en-US" sz="2400" b="0" strike="noStrike" spc="-1" dirty="0">
              <a:solidFill>
                <a:schemeClr val="accent1"/>
              </a:solidFill>
              <a:latin typeface="Arial"/>
            </a:endParaRPr>
          </a:p>
          <a:p>
            <a:pPr marL="343080" indent="-342720">
              <a:lnSpc>
                <a:spcPct val="100000"/>
              </a:lnSpc>
              <a:buClr>
                <a:srgbClr val="514843"/>
              </a:buClr>
              <a:buFont typeface="Arial"/>
              <a:buChar char="•"/>
            </a:pPr>
            <a:r>
              <a:rPr lang="en-US" sz="2400" b="0" strike="noStrike" spc="-1" dirty="0">
                <a:solidFill>
                  <a:schemeClr val="accent1"/>
                </a:solidFill>
                <a:latin typeface="Euphemia"/>
              </a:rPr>
              <a:t>Those attributes where there is a repeating group are marked with a ‘2’. </a:t>
            </a:r>
            <a:endParaRPr lang="en-US" sz="2400" b="0" strike="noStrike" spc="-1" dirty="0">
              <a:solidFill>
                <a:schemeClr val="accent1"/>
              </a:solidFill>
              <a:latin typeface="Arial"/>
            </a:endParaRPr>
          </a:p>
          <a:p>
            <a:pPr marL="343080" indent="-342720">
              <a:lnSpc>
                <a:spcPct val="100000"/>
              </a:lnSpc>
              <a:buClr>
                <a:srgbClr val="514843"/>
              </a:buClr>
              <a:buFont typeface="Arial"/>
              <a:buChar char="•"/>
            </a:pPr>
            <a:r>
              <a:rPr lang="en-US" sz="2400" b="0" strike="noStrike" spc="-1" dirty="0">
                <a:solidFill>
                  <a:schemeClr val="accent1"/>
                </a:solidFill>
                <a:latin typeface="Euphemia"/>
              </a:rPr>
              <a:t>The tentative primary key is also underlined. In this case it is </a:t>
            </a:r>
            <a:r>
              <a:rPr lang="en-US" sz="2400" b="0" strike="noStrike" spc="-1" dirty="0" err="1">
                <a:solidFill>
                  <a:schemeClr val="accent1"/>
                </a:solidFill>
                <a:latin typeface="Euphemia"/>
              </a:rPr>
              <a:t>BillNo</a:t>
            </a:r>
            <a:r>
              <a:rPr lang="en-US" sz="2400" b="0" strike="noStrike" spc="-1" dirty="0">
                <a:solidFill>
                  <a:schemeClr val="accent1"/>
                </a:solidFill>
                <a:latin typeface="Euphemia"/>
              </a:rPr>
              <a:t>.</a:t>
            </a:r>
            <a:endParaRPr lang="en-US" sz="2400" b="0" strike="noStrike" spc="-1" dirty="0">
              <a:solidFill>
                <a:schemeClr val="accent1"/>
              </a:solidFill>
              <a:latin typeface="Arial"/>
            </a:endParaRPr>
          </a:p>
        </p:txBody>
      </p:sp>
      <p:graphicFrame>
        <p:nvGraphicFramePr>
          <p:cNvPr id="5" name="Table 3">
            <a:extLst>
              <a:ext uri="{FF2B5EF4-FFF2-40B4-BE49-F238E27FC236}">
                <a16:creationId xmlns:a16="http://schemas.microsoft.com/office/drawing/2014/main" id="{34C4C2FE-18EE-418F-980E-85B9312B3D63}"/>
              </a:ext>
            </a:extLst>
          </p:cNvPr>
          <p:cNvGraphicFramePr/>
          <p:nvPr/>
        </p:nvGraphicFramePr>
        <p:xfrm>
          <a:off x="6316560" y="1459440"/>
          <a:ext cx="4697280" cy="4483800"/>
        </p:xfrm>
        <a:graphic>
          <a:graphicData uri="http://schemas.openxmlformats.org/drawingml/2006/table">
            <a:tbl>
              <a:tblPr/>
              <a:tblGrid>
                <a:gridCol w="2495520">
                  <a:extLst>
                    <a:ext uri="{9D8B030D-6E8A-4147-A177-3AD203B41FA5}">
                      <a16:colId xmlns:a16="http://schemas.microsoft.com/office/drawing/2014/main" val="20000"/>
                    </a:ext>
                  </a:extLst>
                </a:gridCol>
                <a:gridCol w="2201760">
                  <a:extLst>
                    <a:ext uri="{9D8B030D-6E8A-4147-A177-3AD203B41FA5}">
                      <a16:colId xmlns:a16="http://schemas.microsoft.com/office/drawing/2014/main" val="20001"/>
                    </a:ext>
                  </a:extLst>
                </a:gridCol>
              </a:tblGrid>
              <a:tr h="457560">
                <a:tc>
                  <a:txBody>
                    <a:bodyPr/>
                    <a:lstStyle/>
                    <a:p>
                      <a:pPr algn="ctr">
                        <a:lnSpc>
                          <a:spcPct val="100000"/>
                        </a:lnSpc>
                      </a:pPr>
                      <a:r>
                        <a:rPr lang="en-US" sz="2400" b="0" strike="noStrike" spc="-1">
                          <a:solidFill>
                            <a:srgbClr val="FFFFFF"/>
                          </a:solidFill>
                          <a:latin typeface="Euphemia"/>
                        </a:rPr>
                        <a:t>UNF</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tc>
                  <a:txBody>
                    <a:bodyPr/>
                    <a:lstStyle/>
                    <a:p>
                      <a:pPr algn="ctr">
                        <a:lnSpc>
                          <a:spcPct val="100000"/>
                        </a:lnSpc>
                      </a:pPr>
                      <a:r>
                        <a:rPr lang="en-US" sz="2400" b="0" strike="noStrike" spc="-1">
                          <a:solidFill>
                            <a:srgbClr val="FFFFFF"/>
                          </a:solidFill>
                          <a:latin typeface="Euphemia"/>
                        </a:rPr>
                        <a:t>UNF Level</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extLst>
                  <a:ext uri="{0D108BD9-81ED-4DB2-BD59-A6C34878D82A}">
                    <a16:rowId xmlns:a16="http://schemas.microsoft.com/office/drawing/2014/main" val="10000"/>
                  </a:ext>
                </a:extLst>
              </a:tr>
              <a:tr h="457560">
                <a:tc>
                  <a:txBody>
                    <a:bodyPr/>
                    <a:lstStyle/>
                    <a:p>
                      <a:pPr algn="ctr">
                        <a:lnSpc>
                          <a:spcPct val="100000"/>
                        </a:lnSpc>
                      </a:pPr>
                      <a:r>
                        <a:rPr lang="en-US" sz="2400" b="0" u="sng" strike="noStrike" spc="-1" dirty="0" err="1">
                          <a:solidFill>
                            <a:srgbClr val="514843"/>
                          </a:solidFill>
                          <a:uFillTx/>
                          <a:latin typeface="Euphemia"/>
                        </a:rPr>
                        <a:t>BillNo</a:t>
                      </a:r>
                      <a:endParaRPr lang="en-US" sz="24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CFCE"/>
                    </a:solidFill>
                  </a:tcPr>
                </a:tc>
                <a:tc>
                  <a:txBody>
                    <a:bodyPr/>
                    <a:lstStyle/>
                    <a:p>
                      <a:pPr algn="ctr">
                        <a:lnSpc>
                          <a:spcPct val="100000"/>
                        </a:lnSpc>
                      </a:pPr>
                      <a:r>
                        <a:rPr lang="en-US" sz="2400" b="0" strike="noStrike" spc="-1">
                          <a:solidFill>
                            <a:srgbClr val="514843"/>
                          </a:solidFill>
                          <a:latin typeface="Euphemia"/>
                        </a:rPr>
                        <a:t>1</a:t>
                      </a:r>
                      <a:endParaRPr lang="en-US" sz="2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CFCE"/>
                    </a:solidFill>
                  </a:tcPr>
                </a:tc>
                <a:extLst>
                  <a:ext uri="{0D108BD9-81ED-4DB2-BD59-A6C34878D82A}">
                    <a16:rowId xmlns:a16="http://schemas.microsoft.com/office/drawing/2014/main" val="10001"/>
                  </a:ext>
                </a:extLst>
              </a:tr>
              <a:tr h="457560">
                <a:tc>
                  <a:txBody>
                    <a:bodyPr/>
                    <a:lstStyle/>
                    <a:p>
                      <a:pPr algn="ctr">
                        <a:lnSpc>
                          <a:spcPct val="100000"/>
                        </a:lnSpc>
                      </a:pPr>
                      <a:r>
                        <a:rPr lang="en-US" sz="2400" b="0" strike="noStrike" spc="-1">
                          <a:solidFill>
                            <a:srgbClr val="514843"/>
                          </a:solidFill>
                          <a:latin typeface="Euphemia"/>
                        </a:rPr>
                        <a:t>Date</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1</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2"/>
                  </a:ext>
                </a:extLst>
              </a:tr>
              <a:tr h="457560">
                <a:tc>
                  <a:txBody>
                    <a:bodyPr/>
                    <a:lstStyle/>
                    <a:p>
                      <a:pPr algn="ctr">
                        <a:lnSpc>
                          <a:spcPct val="100000"/>
                        </a:lnSpc>
                      </a:pPr>
                      <a:r>
                        <a:rPr lang="en-US" sz="2400" b="0" strike="noStrike" spc="-1">
                          <a:solidFill>
                            <a:srgbClr val="514843"/>
                          </a:solidFill>
                          <a:latin typeface="Euphemia"/>
                        </a:rPr>
                        <a:t>CustomerCode</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tc>
                  <a:txBody>
                    <a:bodyPr/>
                    <a:lstStyle/>
                    <a:p>
                      <a:pPr algn="ctr">
                        <a:lnSpc>
                          <a:spcPct val="100000"/>
                        </a:lnSpc>
                      </a:pPr>
                      <a:r>
                        <a:rPr lang="en-US" sz="2400" b="0" strike="noStrike" spc="-1">
                          <a:solidFill>
                            <a:srgbClr val="514843"/>
                          </a:solidFill>
                          <a:latin typeface="Euphemia"/>
                        </a:rPr>
                        <a:t>1</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extLst>
                  <a:ext uri="{0D108BD9-81ED-4DB2-BD59-A6C34878D82A}">
                    <a16:rowId xmlns:a16="http://schemas.microsoft.com/office/drawing/2014/main" val="10003"/>
                  </a:ext>
                </a:extLst>
              </a:tr>
              <a:tr h="823320">
                <a:tc>
                  <a:txBody>
                    <a:bodyPr/>
                    <a:lstStyle/>
                    <a:p>
                      <a:pPr algn="ctr">
                        <a:lnSpc>
                          <a:spcPct val="100000"/>
                        </a:lnSpc>
                      </a:pPr>
                      <a:r>
                        <a:rPr lang="en-US" sz="2400" b="0" strike="noStrike" spc="-1">
                          <a:solidFill>
                            <a:srgbClr val="514843"/>
                          </a:solidFill>
                          <a:latin typeface="Euphemia"/>
                        </a:rPr>
                        <a:t>CustomerName</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1</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4"/>
                  </a:ext>
                </a:extLst>
              </a:tr>
              <a:tr h="457560">
                <a:tc>
                  <a:txBody>
                    <a:bodyPr/>
                    <a:lstStyle/>
                    <a:p>
                      <a:pPr algn="ctr">
                        <a:lnSpc>
                          <a:spcPct val="100000"/>
                        </a:lnSpc>
                      </a:pPr>
                      <a:r>
                        <a:rPr lang="en-US" sz="2400" b="0" strike="noStrike" spc="-1">
                          <a:solidFill>
                            <a:srgbClr val="514843"/>
                          </a:solidFill>
                          <a:latin typeface="Euphemia"/>
                        </a:rPr>
                        <a:t>ItemCode</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tc>
                  <a:txBody>
                    <a:bodyPr/>
                    <a:lstStyle/>
                    <a:p>
                      <a:pPr algn="ctr">
                        <a:lnSpc>
                          <a:spcPct val="100000"/>
                        </a:lnSpc>
                      </a:pPr>
                      <a:r>
                        <a:rPr lang="en-US" sz="2400" b="0" strike="noStrike" spc="-1">
                          <a:solidFill>
                            <a:srgbClr val="514843"/>
                          </a:solidFill>
                          <a:latin typeface="Euphemia"/>
                        </a:rPr>
                        <a:t>2</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extLst>
                  <a:ext uri="{0D108BD9-81ED-4DB2-BD59-A6C34878D82A}">
                    <a16:rowId xmlns:a16="http://schemas.microsoft.com/office/drawing/2014/main" val="10005"/>
                  </a:ext>
                </a:extLst>
              </a:tr>
              <a:tr h="457560">
                <a:tc>
                  <a:txBody>
                    <a:bodyPr/>
                    <a:lstStyle/>
                    <a:p>
                      <a:pPr algn="ctr">
                        <a:lnSpc>
                          <a:spcPct val="100000"/>
                        </a:lnSpc>
                      </a:pPr>
                      <a:r>
                        <a:rPr lang="en-US" sz="2400" b="0" strike="noStrike" spc="-1">
                          <a:solidFill>
                            <a:srgbClr val="514843"/>
                          </a:solidFill>
                          <a:latin typeface="Euphemia"/>
                        </a:rPr>
                        <a:t>ItemName</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2</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6"/>
                  </a:ext>
                </a:extLst>
              </a:tr>
              <a:tr h="457560">
                <a:tc>
                  <a:txBody>
                    <a:bodyPr/>
                    <a:lstStyle/>
                    <a:p>
                      <a:pPr algn="ctr">
                        <a:lnSpc>
                          <a:spcPct val="100000"/>
                        </a:lnSpc>
                      </a:pPr>
                      <a:r>
                        <a:rPr lang="en-US" sz="2400" b="0" strike="noStrike" spc="-1">
                          <a:solidFill>
                            <a:srgbClr val="514843"/>
                          </a:solidFill>
                          <a:latin typeface="Euphemia"/>
                        </a:rPr>
                        <a:t>Rate</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tc>
                  <a:txBody>
                    <a:bodyPr/>
                    <a:lstStyle/>
                    <a:p>
                      <a:pPr algn="ctr">
                        <a:lnSpc>
                          <a:spcPct val="100000"/>
                        </a:lnSpc>
                      </a:pPr>
                      <a:r>
                        <a:rPr lang="en-US" sz="2400" b="0" strike="noStrike" spc="-1">
                          <a:solidFill>
                            <a:srgbClr val="514843"/>
                          </a:solidFill>
                          <a:latin typeface="Euphemia"/>
                        </a:rPr>
                        <a:t>2</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extLst>
                  <a:ext uri="{0D108BD9-81ED-4DB2-BD59-A6C34878D82A}">
                    <a16:rowId xmlns:a16="http://schemas.microsoft.com/office/drawing/2014/main" val="10007"/>
                  </a:ext>
                </a:extLst>
              </a:tr>
              <a:tr h="457560">
                <a:tc>
                  <a:txBody>
                    <a:bodyPr/>
                    <a:lstStyle/>
                    <a:p>
                      <a:pPr algn="ctr">
                        <a:lnSpc>
                          <a:spcPct val="100000"/>
                        </a:lnSpc>
                      </a:pPr>
                      <a:r>
                        <a:rPr lang="en-US" sz="2400" b="0" strike="noStrike" spc="-1">
                          <a:solidFill>
                            <a:srgbClr val="514843"/>
                          </a:solidFill>
                          <a:latin typeface="Euphemia"/>
                        </a:rPr>
                        <a:t>Qty</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dirty="0">
                          <a:solidFill>
                            <a:srgbClr val="514843"/>
                          </a:solidFill>
                          <a:latin typeface="Euphemia"/>
                        </a:rPr>
                        <a:t>2</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6572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fill="hold" nodeType="afterEffect">
                                  <p:stCondLst>
                                    <p:cond delay="200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additive="repl">
                                        <p:cTn id="7" dur="500"/>
                                        <p:tgtEl>
                                          <p:spTgt spid="4">
                                            <p:txEl>
                                              <p:pRg st="1" end="1"/>
                                            </p:txEl>
                                          </p:spTgt>
                                        </p:tgtEl>
                                      </p:cBhvr>
                                    </p:animEffect>
                                  </p:childTnLst>
                                </p:cTn>
                              </p:par>
                            </p:childTnLst>
                          </p:cTn>
                        </p:par>
                        <p:par>
                          <p:cTn id="8" fill="hold">
                            <p:stCondLst>
                              <p:cond delay="2500"/>
                            </p:stCondLst>
                            <p:childTnLst>
                              <p:par>
                                <p:cTn id="9" presetID="10" presetClass="entr" fill="hold" nodeType="afterEffect">
                                  <p:stCondLst>
                                    <p:cond delay="200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fade">
                                      <p:cBhvr additive="repl">
                                        <p:cTn id="11" dur="500"/>
                                        <p:tgtEl>
                                          <p:spTgt spid="4">
                                            <p:txEl>
                                              <p:pRg st="2" end="2"/>
                                            </p:txEl>
                                          </p:spTgt>
                                        </p:tgtEl>
                                      </p:cBhvr>
                                    </p:animEffect>
                                  </p:childTnLst>
                                </p:cTn>
                              </p:par>
                            </p:childTnLst>
                          </p:cTn>
                        </p:par>
                        <p:par>
                          <p:cTn id="12" fill="hold">
                            <p:stCondLst>
                              <p:cond delay="5000"/>
                            </p:stCondLst>
                            <p:childTnLst>
                              <p:par>
                                <p:cTn id="13" presetID="10" presetClass="entr" fill="hold" nodeType="afterEffect">
                                  <p:stCondLst>
                                    <p:cond delay="200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additive="repl">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additive="repl">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0270-EB25-45DC-A158-4F97FD47FC30}"/>
              </a:ext>
            </a:extLst>
          </p:cNvPr>
          <p:cNvSpPr>
            <a:spLocks noGrp="1"/>
          </p:cNvSpPr>
          <p:nvPr>
            <p:ph type="title"/>
          </p:nvPr>
        </p:nvSpPr>
        <p:spPr/>
        <p:txBody>
          <a:bodyPr/>
          <a:lstStyle/>
          <a:p>
            <a:r>
              <a:rPr lang="en-US" spc="-1" dirty="0">
                <a:solidFill>
                  <a:schemeClr val="accent1"/>
                </a:solidFill>
                <a:latin typeface="Plantagenet Cherokee"/>
              </a:rPr>
              <a:t>First Normal Form (1NF) </a:t>
            </a:r>
            <a:endParaRPr lang="en-US" dirty="0">
              <a:solidFill>
                <a:schemeClr val="accent1"/>
              </a:solidFill>
            </a:endParaRPr>
          </a:p>
        </p:txBody>
      </p:sp>
      <p:sp>
        <p:nvSpPr>
          <p:cNvPr id="3" name="Content Placeholder 2">
            <a:extLst>
              <a:ext uri="{FF2B5EF4-FFF2-40B4-BE49-F238E27FC236}">
                <a16:creationId xmlns:a16="http://schemas.microsoft.com/office/drawing/2014/main" id="{94E0B822-2C41-40DF-A5E8-1A8A49FD381E}"/>
              </a:ext>
            </a:extLst>
          </p:cNvPr>
          <p:cNvSpPr>
            <a:spLocks noGrp="1"/>
          </p:cNvSpPr>
          <p:nvPr>
            <p:ph idx="1"/>
          </p:nvPr>
        </p:nvSpPr>
        <p:spPr/>
        <p:txBody>
          <a:bodyPr/>
          <a:lstStyle/>
          <a:p>
            <a:r>
              <a:rPr lang="en-US" dirty="0">
                <a:solidFill>
                  <a:schemeClr val="accent1"/>
                </a:solidFill>
              </a:rPr>
              <a:t>Remove </a:t>
            </a:r>
            <a:r>
              <a:rPr lang="en-US" spc="-1" dirty="0">
                <a:solidFill>
                  <a:schemeClr val="accent1"/>
                </a:solidFill>
                <a:latin typeface="Euphemia"/>
              </a:rPr>
              <a:t>Repeating Group Information</a:t>
            </a:r>
            <a:endParaRPr lang="en-US" dirty="0">
              <a:solidFill>
                <a:schemeClr val="accent1"/>
              </a:solidFill>
            </a:endParaRPr>
          </a:p>
        </p:txBody>
      </p:sp>
      <p:sp>
        <p:nvSpPr>
          <p:cNvPr id="4" name="CustomShape 3">
            <a:extLst>
              <a:ext uri="{FF2B5EF4-FFF2-40B4-BE49-F238E27FC236}">
                <a16:creationId xmlns:a16="http://schemas.microsoft.com/office/drawing/2014/main" id="{246F4F76-FA9D-484C-9AF8-C19439B8F8FF}"/>
              </a:ext>
            </a:extLst>
          </p:cNvPr>
          <p:cNvSpPr/>
          <p:nvPr/>
        </p:nvSpPr>
        <p:spPr>
          <a:xfrm>
            <a:off x="1783884" y="2976239"/>
            <a:ext cx="2714400" cy="191916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accent1"/>
                </a:solidFill>
                <a:uFillTx/>
                <a:latin typeface="Euphemia"/>
              </a:rPr>
              <a:t>BillNo</a:t>
            </a:r>
            <a:endParaRPr lang="en-US" sz="2400" b="0" strike="noStrike" spc="-1" dirty="0">
              <a:solidFill>
                <a:schemeClr val="accent1"/>
              </a:solidFill>
              <a:latin typeface="Arial"/>
            </a:endParaRPr>
          </a:p>
          <a:p>
            <a:pPr>
              <a:lnSpc>
                <a:spcPct val="100000"/>
              </a:lnSpc>
            </a:pPr>
            <a:r>
              <a:rPr lang="en-US" sz="2400" b="0" strike="noStrike" spc="-1" dirty="0">
                <a:solidFill>
                  <a:schemeClr val="accent1"/>
                </a:solidFill>
                <a:latin typeface="Euphemia"/>
              </a:rPr>
              <a:t>Date</a:t>
            </a:r>
            <a:endParaRPr lang="en-US" sz="2400" b="0" strike="noStrike" spc="-1" dirty="0">
              <a:solidFill>
                <a:schemeClr val="accent1"/>
              </a:solidFill>
              <a:latin typeface="Arial"/>
            </a:endParaRPr>
          </a:p>
          <a:p>
            <a:pPr>
              <a:lnSpc>
                <a:spcPct val="100000"/>
              </a:lnSpc>
            </a:pPr>
            <a:r>
              <a:rPr lang="en-US" sz="2400" b="0" strike="noStrike" spc="-1" dirty="0" err="1">
                <a:solidFill>
                  <a:schemeClr val="accent1"/>
                </a:solidFill>
                <a:latin typeface="Euphemia"/>
              </a:rPr>
              <a:t>CustomerCode</a:t>
            </a:r>
            <a:endParaRPr lang="en-US" sz="2400" b="0" strike="noStrike" spc="-1" dirty="0">
              <a:solidFill>
                <a:schemeClr val="accent1"/>
              </a:solidFill>
              <a:latin typeface="Arial"/>
            </a:endParaRPr>
          </a:p>
          <a:p>
            <a:pPr>
              <a:lnSpc>
                <a:spcPct val="100000"/>
              </a:lnSpc>
            </a:pPr>
            <a:r>
              <a:rPr lang="en-US" sz="2400" b="0" strike="noStrike" spc="-1" dirty="0" err="1">
                <a:solidFill>
                  <a:schemeClr val="accent1"/>
                </a:solidFill>
                <a:latin typeface="Euphemia"/>
              </a:rPr>
              <a:t>CustomerName</a:t>
            </a:r>
            <a:endParaRPr lang="en-US" sz="2400" b="0" strike="noStrike" spc="-1" dirty="0">
              <a:solidFill>
                <a:schemeClr val="accent1"/>
              </a:solidFill>
              <a:latin typeface="Arial"/>
            </a:endParaRPr>
          </a:p>
          <a:p>
            <a:pPr>
              <a:lnSpc>
                <a:spcPct val="100000"/>
              </a:lnSpc>
            </a:pPr>
            <a:endParaRPr lang="en-US" sz="2400" b="0" strike="noStrike" spc="-1" dirty="0">
              <a:solidFill>
                <a:schemeClr val="accent1"/>
              </a:solidFill>
              <a:latin typeface="Arial"/>
            </a:endParaRPr>
          </a:p>
        </p:txBody>
      </p:sp>
      <p:sp>
        <p:nvSpPr>
          <p:cNvPr id="5" name="CustomShape 4">
            <a:extLst>
              <a:ext uri="{FF2B5EF4-FFF2-40B4-BE49-F238E27FC236}">
                <a16:creationId xmlns:a16="http://schemas.microsoft.com/office/drawing/2014/main" id="{D452906E-3003-4B0A-B39A-0B3CFCCE4ED3}"/>
              </a:ext>
            </a:extLst>
          </p:cNvPr>
          <p:cNvSpPr/>
          <p:nvPr/>
        </p:nvSpPr>
        <p:spPr>
          <a:xfrm>
            <a:off x="6409884" y="2976239"/>
            <a:ext cx="2714400" cy="228492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accent1"/>
                </a:solidFill>
                <a:uFillTx/>
                <a:latin typeface="Euphemia"/>
              </a:rPr>
              <a:t>BillNo</a:t>
            </a:r>
            <a:endParaRPr lang="en-US" sz="2400" b="0" strike="noStrike" spc="-1" dirty="0">
              <a:solidFill>
                <a:schemeClr val="accent1"/>
              </a:solidFill>
              <a:latin typeface="Arial"/>
            </a:endParaRPr>
          </a:p>
          <a:p>
            <a:pPr>
              <a:lnSpc>
                <a:spcPct val="100000"/>
              </a:lnSpc>
            </a:pPr>
            <a:r>
              <a:rPr lang="en-US" sz="2400" b="0" u="sng" strike="noStrike" spc="-1" dirty="0" err="1">
                <a:solidFill>
                  <a:schemeClr val="accent1"/>
                </a:solidFill>
                <a:uFillTx/>
                <a:latin typeface="Euphemia"/>
              </a:rPr>
              <a:t>ItemCode</a:t>
            </a:r>
            <a:endParaRPr lang="en-US" sz="2400" b="0" strike="noStrike" spc="-1" dirty="0">
              <a:solidFill>
                <a:schemeClr val="accent1"/>
              </a:solidFill>
              <a:latin typeface="Arial"/>
            </a:endParaRPr>
          </a:p>
          <a:p>
            <a:pPr>
              <a:lnSpc>
                <a:spcPct val="100000"/>
              </a:lnSpc>
            </a:pPr>
            <a:r>
              <a:rPr lang="en-US" sz="2400" b="0" strike="noStrike" spc="-1" dirty="0" err="1">
                <a:solidFill>
                  <a:schemeClr val="accent1"/>
                </a:solidFill>
                <a:latin typeface="Euphemia"/>
              </a:rPr>
              <a:t>ItemName</a:t>
            </a:r>
            <a:endParaRPr lang="en-US" sz="2400" b="0" strike="noStrike" spc="-1" dirty="0">
              <a:solidFill>
                <a:schemeClr val="accent1"/>
              </a:solidFill>
              <a:latin typeface="Arial"/>
            </a:endParaRPr>
          </a:p>
          <a:p>
            <a:pPr>
              <a:lnSpc>
                <a:spcPct val="100000"/>
              </a:lnSpc>
            </a:pPr>
            <a:r>
              <a:rPr lang="en-US" sz="2400" b="0" strike="noStrike" spc="-1" dirty="0">
                <a:solidFill>
                  <a:schemeClr val="accent1"/>
                </a:solidFill>
                <a:latin typeface="Euphemia"/>
              </a:rPr>
              <a:t>Rate</a:t>
            </a:r>
            <a:endParaRPr lang="en-US" sz="2400" b="0" strike="noStrike" spc="-1" dirty="0">
              <a:solidFill>
                <a:schemeClr val="accent1"/>
              </a:solidFill>
              <a:latin typeface="Arial"/>
            </a:endParaRPr>
          </a:p>
          <a:p>
            <a:pPr>
              <a:lnSpc>
                <a:spcPct val="100000"/>
              </a:lnSpc>
            </a:pPr>
            <a:r>
              <a:rPr lang="en-US" sz="2400" b="0" strike="noStrike" spc="-1" dirty="0">
                <a:solidFill>
                  <a:schemeClr val="accent1"/>
                </a:solidFill>
                <a:latin typeface="Euphemia"/>
              </a:rPr>
              <a:t>Qty</a:t>
            </a:r>
            <a:endParaRPr lang="en-US" sz="2400" b="0" strike="noStrike" spc="-1" dirty="0">
              <a:solidFill>
                <a:schemeClr val="accent1"/>
              </a:solidFill>
              <a:latin typeface="Arial"/>
            </a:endParaRPr>
          </a:p>
          <a:p>
            <a:pPr>
              <a:lnSpc>
                <a:spcPct val="100000"/>
              </a:lnSpc>
            </a:pPr>
            <a:endParaRPr lang="en-US" sz="2400" b="0" strike="noStrike" spc="-1" dirty="0">
              <a:solidFill>
                <a:schemeClr val="accent1"/>
              </a:solidFill>
              <a:latin typeface="Arial"/>
            </a:endParaRPr>
          </a:p>
        </p:txBody>
      </p:sp>
    </p:spTree>
    <p:extLst>
      <p:ext uri="{BB962C8B-B14F-4D97-AF65-F5344CB8AC3E}">
        <p14:creationId xmlns:p14="http://schemas.microsoft.com/office/powerpoint/2010/main" val="53509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additive="repl">
                                        <p:cTn id="7" dur="500"/>
                                        <p:tgtEl>
                                          <p:spTgt spid="4"/>
                                        </p:tgtEl>
                                      </p:cBhvr>
                                    </p:animEffect>
                                  </p:childTnLst>
                                </p:cTn>
                              </p:par>
                            </p:childTnLst>
                          </p:cTn>
                        </p:par>
                        <p:par>
                          <p:cTn id="8" fill="hold">
                            <p:stCondLst>
                              <p:cond delay="500"/>
                            </p:stCondLst>
                            <p:childTnLst>
                              <p:par>
                                <p:cTn id="9" presetID="10" presetClass="entr"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additive="repl">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2FB9-A05B-4DED-B201-6F8ED08390AA}"/>
              </a:ext>
            </a:extLst>
          </p:cNvPr>
          <p:cNvSpPr>
            <a:spLocks noGrp="1"/>
          </p:cNvSpPr>
          <p:nvPr>
            <p:ph type="title"/>
          </p:nvPr>
        </p:nvSpPr>
        <p:spPr/>
        <p:txBody>
          <a:bodyPr/>
          <a:lstStyle/>
          <a:p>
            <a:r>
              <a:rPr lang="en-US" spc="-1" dirty="0">
                <a:solidFill>
                  <a:schemeClr val="accent1"/>
                </a:solidFill>
                <a:latin typeface="Plantagenet Cherokee"/>
              </a:rPr>
              <a:t>Second Normal Form (2NF) </a:t>
            </a:r>
            <a:endParaRPr lang="en-US" dirty="0">
              <a:solidFill>
                <a:schemeClr val="accent1"/>
              </a:solidFill>
            </a:endParaRPr>
          </a:p>
        </p:txBody>
      </p:sp>
      <p:sp>
        <p:nvSpPr>
          <p:cNvPr id="3" name="Content Placeholder 2">
            <a:extLst>
              <a:ext uri="{FF2B5EF4-FFF2-40B4-BE49-F238E27FC236}">
                <a16:creationId xmlns:a16="http://schemas.microsoft.com/office/drawing/2014/main" id="{71A727A5-5F70-410B-9997-FDEE6613E94D}"/>
              </a:ext>
            </a:extLst>
          </p:cNvPr>
          <p:cNvSpPr>
            <a:spLocks noGrp="1"/>
          </p:cNvSpPr>
          <p:nvPr>
            <p:ph idx="1"/>
          </p:nvPr>
        </p:nvSpPr>
        <p:spPr/>
        <p:txBody>
          <a:bodyPr/>
          <a:lstStyle/>
          <a:p>
            <a:pPr marL="228600" indent="-228240">
              <a:lnSpc>
                <a:spcPct val="90000"/>
              </a:lnSpc>
              <a:spcBef>
                <a:spcPts val="1800"/>
              </a:spcBef>
              <a:buClr>
                <a:srgbClr val="514843"/>
              </a:buClr>
              <a:buFont typeface="Wingdings" charset="2"/>
              <a:buChar char=""/>
            </a:pPr>
            <a:r>
              <a:rPr lang="en-US" spc="-1" dirty="0">
                <a:solidFill>
                  <a:schemeClr val="accent1"/>
                </a:solidFill>
                <a:latin typeface="Euphemia"/>
              </a:rPr>
              <a:t>Remove Partial Key Dependencies</a:t>
            </a:r>
          </a:p>
          <a:p>
            <a:pPr marL="228600" indent="-228240">
              <a:lnSpc>
                <a:spcPct val="90000"/>
              </a:lnSpc>
              <a:spcBef>
                <a:spcPts val="1800"/>
              </a:spcBef>
              <a:buClr>
                <a:srgbClr val="514843"/>
              </a:buClr>
              <a:buFont typeface="Wingdings" charset="2"/>
              <a:buChar char=""/>
            </a:pPr>
            <a:r>
              <a:rPr lang="en-US" spc="-1" dirty="0">
                <a:solidFill>
                  <a:schemeClr val="accent1"/>
                </a:solidFill>
                <a:latin typeface="Euphemia"/>
              </a:rPr>
              <a:t>Identify the attributes that are dependent on only one part of the primary key (composite key) and separate them.</a:t>
            </a:r>
          </a:p>
          <a:p>
            <a:endParaRPr lang="en-US" dirty="0">
              <a:solidFill>
                <a:schemeClr val="accent1"/>
              </a:solidFill>
            </a:endParaRPr>
          </a:p>
        </p:txBody>
      </p:sp>
      <p:sp>
        <p:nvSpPr>
          <p:cNvPr id="4" name="CustomShape 3">
            <a:extLst>
              <a:ext uri="{FF2B5EF4-FFF2-40B4-BE49-F238E27FC236}">
                <a16:creationId xmlns:a16="http://schemas.microsoft.com/office/drawing/2014/main" id="{1705869D-DA3D-44E4-8128-C7E80DACC1C6}"/>
              </a:ext>
            </a:extLst>
          </p:cNvPr>
          <p:cNvSpPr/>
          <p:nvPr/>
        </p:nvSpPr>
        <p:spPr>
          <a:xfrm>
            <a:off x="1451069" y="3620558"/>
            <a:ext cx="2714400" cy="191916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accent1"/>
                </a:solidFill>
                <a:uFillTx/>
                <a:latin typeface="Euphemia"/>
              </a:rPr>
              <a:t>BillNo</a:t>
            </a:r>
            <a:endParaRPr lang="en-US" sz="2400" b="0" strike="noStrike" spc="-1" dirty="0">
              <a:solidFill>
                <a:schemeClr val="accent1"/>
              </a:solidFill>
              <a:latin typeface="Arial"/>
            </a:endParaRPr>
          </a:p>
          <a:p>
            <a:pPr>
              <a:lnSpc>
                <a:spcPct val="100000"/>
              </a:lnSpc>
            </a:pPr>
            <a:r>
              <a:rPr lang="en-US" sz="2400" b="0" strike="noStrike" spc="-1" dirty="0">
                <a:solidFill>
                  <a:schemeClr val="accent1"/>
                </a:solidFill>
                <a:latin typeface="Euphemia"/>
              </a:rPr>
              <a:t>Date</a:t>
            </a:r>
            <a:endParaRPr lang="en-US" sz="2400" b="0" strike="noStrike" spc="-1" dirty="0">
              <a:solidFill>
                <a:schemeClr val="accent1"/>
              </a:solidFill>
              <a:latin typeface="Arial"/>
            </a:endParaRPr>
          </a:p>
          <a:p>
            <a:pPr>
              <a:lnSpc>
                <a:spcPct val="100000"/>
              </a:lnSpc>
            </a:pPr>
            <a:r>
              <a:rPr lang="en-US" sz="2400" b="0" strike="noStrike" spc="-1" dirty="0" err="1">
                <a:solidFill>
                  <a:schemeClr val="accent1"/>
                </a:solidFill>
                <a:latin typeface="Euphemia"/>
              </a:rPr>
              <a:t>CustomerCode</a:t>
            </a:r>
            <a:endParaRPr lang="en-US" sz="2400" b="0" strike="noStrike" spc="-1" dirty="0">
              <a:solidFill>
                <a:schemeClr val="accent1"/>
              </a:solidFill>
              <a:latin typeface="Arial"/>
            </a:endParaRPr>
          </a:p>
          <a:p>
            <a:pPr>
              <a:lnSpc>
                <a:spcPct val="100000"/>
              </a:lnSpc>
            </a:pPr>
            <a:r>
              <a:rPr lang="en-US" sz="2400" b="0" strike="noStrike" spc="-1" dirty="0" err="1">
                <a:solidFill>
                  <a:schemeClr val="accent1"/>
                </a:solidFill>
                <a:latin typeface="Euphemia"/>
              </a:rPr>
              <a:t>CustomerName</a:t>
            </a:r>
            <a:endParaRPr lang="en-US" sz="2400" b="0" strike="noStrike" spc="-1" dirty="0">
              <a:solidFill>
                <a:schemeClr val="accent1"/>
              </a:solidFill>
              <a:latin typeface="Arial"/>
            </a:endParaRPr>
          </a:p>
          <a:p>
            <a:pPr>
              <a:lnSpc>
                <a:spcPct val="100000"/>
              </a:lnSpc>
            </a:pPr>
            <a:endParaRPr lang="en-US" sz="2400" b="0" strike="noStrike" spc="-1" dirty="0">
              <a:solidFill>
                <a:schemeClr val="accent1"/>
              </a:solidFill>
              <a:latin typeface="Arial"/>
            </a:endParaRPr>
          </a:p>
        </p:txBody>
      </p:sp>
      <p:sp>
        <p:nvSpPr>
          <p:cNvPr id="5" name="CustomShape 4">
            <a:extLst>
              <a:ext uri="{FF2B5EF4-FFF2-40B4-BE49-F238E27FC236}">
                <a16:creationId xmlns:a16="http://schemas.microsoft.com/office/drawing/2014/main" id="{0AB14C51-8033-4C4A-B775-51883BABD775}"/>
              </a:ext>
            </a:extLst>
          </p:cNvPr>
          <p:cNvSpPr/>
          <p:nvPr/>
        </p:nvSpPr>
        <p:spPr>
          <a:xfrm>
            <a:off x="8717309" y="3620558"/>
            <a:ext cx="271440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accent1"/>
                </a:solidFill>
                <a:uFillTx/>
                <a:latin typeface="Euphemia"/>
              </a:rPr>
              <a:t>BillNo</a:t>
            </a:r>
            <a:endParaRPr lang="en-US" sz="2400" b="0" strike="noStrike" spc="-1" dirty="0">
              <a:solidFill>
                <a:schemeClr val="accent1"/>
              </a:solidFill>
              <a:latin typeface="Arial"/>
            </a:endParaRPr>
          </a:p>
          <a:p>
            <a:pPr>
              <a:lnSpc>
                <a:spcPct val="100000"/>
              </a:lnSpc>
            </a:pPr>
            <a:r>
              <a:rPr lang="en-US" sz="2400" b="0" u="sng" strike="noStrike" spc="-1" dirty="0" err="1">
                <a:solidFill>
                  <a:schemeClr val="accent1"/>
                </a:solidFill>
                <a:uFillTx/>
                <a:latin typeface="Euphemia"/>
              </a:rPr>
              <a:t>ItemCode</a:t>
            </a:r>
            <a:endParaRPr lang="en-US" sz="2400" b="0" strike="noStrike" spc="-1" dirty="0">
              <a:solidFill>
                <a:schemeClr val="accent1"/>
              </a:solidFill>
              <a:latin typeface="Arial"/>
            </a:endParaRPr>
          </a:p>
          <a:p>
            <a:pPr>
              <a:lnSpc>
                <a:spcPct val="100000"/>
              </a:lnSpc>
            </a:pPr>
            <a:r>
              <a:rPr lang="en-US" sz="2400" b="0" strike="noStrike" spc="-1" dirty="0">
                <a:solidFill>
                  <a:schemeClr val="accent1"/>
                </a:solidFill>
                <a:latin typeface="Euphemia"/>
              </a:rPr>
              <a:t>Qty</a:t>
            </a:r>
            <a:endParaRPr lang="en-US" sz="2400" b="0" strike="noStrike" spc="-1" dirty="0">
              <a:solidFill>
                <a:schemeClr val="accent1"/>
              </a:solidFill>
              <a:latin typeface="Arial"/>
            </a:endParaRPr>
          </a:p>
          <a:p>
            <a:pPr>
              <a:lnSpc>
                <a:spcPct val="100000"/>
              </a:lnSpc>
            </a:pPr>
            <a:endParaRPr lang="en-US" sz="2400" b="0" strike="noStrike" spc="-1" dirty="0">
              <a:solidFill>
                <a:schemeClr val="accent1"/>
              </a:solidFill>
              <a:latin typeface="Arial"/>
            </a:endParaRPr>
          </a:p>
        </p:txBody>
      </p:sp>
      <p:sp>
        <p:nvSpPr>
          <p:cNvPr id="6" name="CustomShape 5">
            <a:extLst>
              <a:ext uri="{FF2B5EF4-FFF2-40B4-BE49-F238E27FC236}">
                <a16:creationId xmlns:a16="http://schemas.microsoft.com/office/drawing/2014/main" id="{0226BE38-0D70-4D03-B7F9-0C60FC643644}"/>
              </a:ext>
            </a:extLst>
          </p:cNvPr>
          <p:cNvSpPr/>
          <p:nvPr/>
        </p:nvSpPr>
        <p:spPr>
          <a:xfrm>
            <a:off x="5129189" y="3620558"/>
            <a:ext cx="271440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accent1"/>
                </a:solidFill>
                <a:uFillTx/>
                <a:latin typeface="Euphemia"/>
              </a:rPr>
              <a:t>ItemCode</a:t>
            </a:r>
            <a:endParaRPr lang="en-US" sz="2400" b="0" strike="noStrike" spc="-1" dirty="0">
              <a:solidFill>
                <a:schemeClr val="accent1"/>
              </a:solidFill>
              <a:latin typeface="Arial"/>
            </a:endParaRPr>
          </a:p>
          <a:p>
            <a:pPr>
              <a:lnSpc>
                <a:spcPct val="100000"/>
              </a:lnSpc>
            </a:pPr>
            <a:r>
              <a:rPr lang="en-US" sz="2400" b="0" strike="noStrike" spc="-1" dirty="0" err="1">
                <a:solidFill>
                  <a:schemeClr val="accent1"/>
                </a:solidFill>
                <a:latin typeface="Euphemia"/>
              </a:rPr>
              <a:t>ItemName</a:t>
            </a:r>
            <a:endParaRPr lang="en-US" sz="2400" b="0" strike="noStrike" spc="-1" dirty="0">
              <a:solidFill>
                <a:schemeClr val="accent1"/>
              </a:solidFill>
              <a:latin typeface="Arial"/>
            </a:endParaRPr>
          </a:p>
          <a:p>
            <a:pPr>
              <a:lnSpc>
                <a:spcPct val="100000"/>
              </a:lnSpc>
            </a:pPr>
            <a:r>
              <a:rPr lang="en-US" sz="2400" b="0" strike="noStrike" spc="-1" dirty="0">
                <a:solidFill>
                  <a:schemeClr val="accent1"/>
                </a:solidFill>
                <a:latin typeface="Euphemia"/>
              </a:rPr>
              <a:t>Rate</a:t>
            </a:r>
            <a:endParaRPr lang="en-US" sz="2400" b="0" strike="noStrike" spc="-1" dirty="0">
              <a:solidFill>
                <a:schemeClr val="accent1"/>
              </a:solidFill>
              <a:latin typeface="Arial"/>
            </a:endParaRPr>
          </a:p>
          <a:p>
            <a:pPr>
              <a:lnSpc>
                <a:spcPct val="100000"/>
              </a:lnSpc>
            </a:pPr>
            <a:endParaRPr lang="en-US" sz="2400" b="0" strike="noStrike" spc="-1" dirty="0">
              <a:solidFill>
                <a:schemeClr val="accent1"/>
              </a:solidFill>
              <a:latin typeface="Arial"/>
            </a:endParaRPr>
          </a:p>
        </p:txBody>
      </p:sp>
    </p:spTree>
    <p:extLst>
      <p:ext uri="{BB962C8B-B14F-4D97-AF65-F5344CB8AC3E}">
        <p14:creationId xmlns:p14="http://schemas.microsoft.com/office/powerpoint/2010/main" val="94821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additive="repl">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additive="repl">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additive="repl">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A0E3-E66C-4086-A192-3122B621B4EF}"/>
              </a:ext>
            </a:extLst>
          </p:cNvPr>
          <p:cNvSpPr>
            <a:spLocks noGrp="1"/>
          </p:cNvSpPr>
          <p:nvPr>
            <p:ph type="title"/>
          </p:nvPr>
        </p:nvSpPr>
        <p:spPr/>
        <p:txBody>
          <a:bodyPr/>
          <a:lstStyle/>
          <a:p>
            <a:r>
              <a:rPr lang="en-US" spc="-1" dirty="0">
                <a:solidFill>
                  <a:schemeClr val="accent1"/>
                </a:solidFill>
                <a:latin typeface="Plantagenet Cherokee"/>
              </a:rPr>
              <a:t>Third Normal Form (3NF)</a:t>
            </a:r>
            <a:endParaRPr lang="en-US" dirty="0">
              <a:solidFill>
                <a:schemeClr val="accent1"/>
              </a:solidFill>
            </a:endParaRPr>
          </a:p>
        </p:txBody>
      </p:sp>
      <p:sp>
        <p:nvSpPr>
          <p:cNvPr id="3" name="Content Placeholder 2">
            <a:extLst>
              <a:ext uri="{FF2B5EF4-FFF2-40B4-BE49-F238E27FC236}">
                <a16:creationId xmlns:a16="http://schemas.microsoft.com/office/drawing/2014/main" id="{C03D1A31-48AC-47FD-BC8D-345B82057311}"/>
              </a:ext>
            </a:extLst>
          </p:cNvPr>
          <p:cNvSpPr>
            <a:spLocks noGrp="1"/>
          </p:cNvSpPr>
          <p:nvPr>
            <p:ph idx="1"/>
          </p:nvPr>
        </p:nvSpPr>
        <p:spPr/>
        <p:txBody>
          <a:bodyPr/>
          <a:lstStyle/>
          <a:p>
            <a:pPr marL="228600" indent="-228240">
              <a:lnSpc>
                <a:spcPct val="90000"/>
              </a:lnSpc>
              <a:spcBef>
                <a:spcPts val="1800"/>
              </a:spcBef>
              <a:buClr>
                <a:srgbClr val="514843"/>
              </a:buClr>
              <a:buFont typeface="Wingdings" charset="2"/>
              <a:buChar char=""/>
            </a:pPr>
            <a:r>
              <a:rPr lang="en-US" spc="-1" dirty="0">
                <a:solidFill>
                  <a:schemeClr val="accent1"/>
                </a:solidFill>
                <a:latin typeface="Euphemia"/>
              </a:rPr>
              <a:t>Remove Non-Key Dependencies or Transitive Dependencies</a:t>
            </a:r>
          </a:p>
          <a:p>
            <a:pPr marL="228600" indent="-228240">
              <a:lnSpc>
                <a:spcPct val="90000"/>
              </a:lnSpc>
              <a:spcBef>
                <a:spcPts val="1800"/>
              </a:spcBef>
              <a:buClr>
                <a:srgbClr val="514843"/>
              </a:buClr>
              <a:buFont typeface="Wingdings" charset="2"/>
              <a:buChar char=""/>
            </a:pPr>
            <a:r>
              <a:rPr lang="en-US" spc="-1" dirty="0">
                <a:solidFill>
                  <a:schemeClr val="accent1"/>
                </a:solidFill>
                <a:latin typeface="Euphemia"/>
              </a:rPr>
              <a:t>Identify the attributes that are functionally dependent on non-key attributes or identify the attributes that are not functionally dependent on primary key.</a:t>
            </a:r>
          </a:p>
          <a:p>
            <a:pPr marL="228600" indent="-228240">
              <a:lnSpc>
                <a:spcPct val="90000"/>
              </a:lnSpc>
              <a:spcBef>
                <a:spcPts val="1800"/>
              </a:spcBef>
              <a:buClr>
                <a:srgbClr val="514843"/>
              </a:buClr>
              <a:buFont typeface="Wingdings" charset="2"/>
              <a:buChar char=""/>
            </a:pPr>
            <a:r>
              <a:rPr lang="en-US" spc="-1" dirty="0">
                <a:solidFill>
                  <a:schemeClr val="accent1"/>
                </a:solidFill>
                <a:latin typeface="Euphemia"/>
              </a:rPr>
              <a:t>Here </a:t>
            </a:r>
            <a:r>
              <a:rPr lang="en-US" spc="-1" dirty="0" err="1">
                <a:solidFill>
                  <a:schemeClr val="accent1"/>
                </a:solidFill>
                <a:latin typeface="Euphemia"/>
              </a:rPr>
              <a:t>CustomerName</a:t>
            </a:r>
            <a:r>
              <a:rPr lang="en-US" spc="-1" dirty="0">
                <a:solidFill>
                  <a:schemeClr val="accent1"/>
                </a:solidFill>
                <a:latin typeface="Euphemia"/>
              </a:rPr>
              <a:t> is dependent of </a:t>
            </a:r>
            <a:r>
              <a:rPr lang="en-US" spc="-1" dirty="0" err="1">
                <a:solidFill>
                  <a:schemeClr val="accent1"/>
                </a:solidFill>
                <a:latin typeface="Euphemia"/>
              </a:rPr>
              <a:t>CustomerCode</a:t>
            </a:r>
            <a:r>
              <a:rPr lang="en-US" spc="-1" dirty="0">
                <a:solidFill>
                  <a:schemeClr val="accent1"/>
                </a:solidFill>
                <a:latin typeface="Euphemia"/>
              </a:rPr>
              <a:t> not </a:t>
            </a:r>
            <a:r>
              <a:rPr lang="en-US" spc="-1" dirty="0" err="1">
                <a:solidFill>
                  <a:schemeClr val="accent1"/>
                </a:solidFill>
                <a:latin typeface="Euphemia"/>
              </a:rPr>
              <a:t>BillNo</a:t>
            </a:r>
            <a:endParaRPr lang="en-US" spc="-1" dirty="0">
              <a:solidFill>
                <a:schemeClr val="accent1"/>
              </a:solidFill>
              <a:latin typeface="Euphemia"/>
            </a:endParaRPr>
          </a:p>
          <a:p>
            <a:endParaRPr lang="en-US" dirty="0">
              <a:solidFill>
                <a:schemeClr val="accent1"/>
              </a:solidFill>
            </a:endParaRPr>
          </a:p>
        </p:txBody>
      </p:sp>
      <p:sp>
        <p:nvSpPr>
          <p:cNvPr id="4" name="CustomShape 3">
            <a:extLst>
              <a:ext uri="{FF2B5EF4-FFF2-40B4-BE49-F238E27FC236}">
                <a16:creationId xmlns:a16="http://schemas.microsoft.com/office/drawing/2014/main" id="{E471F70A-D1F6-4B95-8B1D-F739FC36AA9F}"/>
              </a:ext>
            </a:extLst>
          </p:cNvPr>
          <p:cNvSpPr/>
          <p:nvPr/>
        </p:nvSpPr>
        <p:spPr>
          <a:xfrm>
            <a:off x="1164240" y="4280760"/>
            <a:ext cx="249912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accent1"/>
                </a:solidFill>
                <a:uFillTx/>
                <a:latin typeface="Euphemia"/>
              </a:rPr>
              <a:t>BillNo</a:t>
            </a:r>
            <a:endParaRPr lang="en-US" sz="2400" b="0" strike="noStrike" spc="-1" dirty="0">
              <a:solidFill>
                <a:schemeClr val="accent1"/>
              </a:solidFill>
              <a:latin typeface="Arial"/>
            </a:endParaRPr>
          </a:p>
          <a:p>
            <a:pPr>
              <a:lnSpc>
                <a:spcPct val="100000"/>
              </a:lnSpc>
            </a:pPr>
            <a:r>
              <a:rPr lang="en-US" sz="2400" b="0" strike="noStrike" spc="-1" dirty="0">
                <a:solidFill>
                  <a:schemeClr val="accent1"/>
                </a:solidFill>
                <a:latin typeface="Euphemia"/>
              </a:rPr>
              <a:t>Date</a:t>
            </a:r>
            <a:endParaRPr lang="en-US" sz="2400" b="0" strike="noStrike" spc="-1" dirty="0">
              <a:solidFill>
                <a:schemeClr val="accent1"/>
              </a:solidFill>
              <a:latin typeface="Arial"/>
            </a:endParaRPr>
          </a:p>
          <a:p>
            <a:pPr>
              <a:lnSpc>
                <a:spcPct val="100000"/>
              </a:lnSpc>
            </a:pPr>
            <a:r>
              <a:rPr lang="en-US" sz="2400" b="0" strike="noStrike" spc="-1" dirty="0" err="1">
                <a:solidFill>
                  <a:schemeClr val="accent1"/>
                </a:solidFill>
                <a:latin typeface="Euphemia"/>
              </a:rPr>
              <a:t>CustomerCode</a:t>
            </a:r>
            <a:endParaRPr lang="en-US" sz="2400" b="0" strike="noStrike" spc="-1" dirty="0">
              <a:solidFill>
                <a:schemeClr val="accent1"/>
              </a:solidFill>
              <a:latin typeface="Arial"/>
            </a:endParaRPr>
          </a:p>
          <a:p>
            <a:pPr>
              <a:lnSpc>
                <a:spcPct val="100000"/>
              </a:lnSpc>
            </a:pPr>
            <a:endParaRPr lang="en-US" sz="2400" b="0" strike="noStrike" spc="-1" dirty="0">
              <a:solidFill>
                <a:schemeClr val="accent1"/>
              </a:solidFill>
              <a:latin typeface="Arial"/>
            </a:endParaRPr>
          </a:p>
        </p:txBody>
      </p:sp>
      <p:sp>
        <p:nvSpPr>
          <p:cNvPr id="5" name="CustomShape 4">
            <a:extLst>
              <a:ext uri="{FF2B5EF4-FFF2-40B4-BE49-F238E27FC236}">
                <a16:creationId xmlns:a16="http://schemas.microsoft.com/office/drawing/2014/main" id="{E23E7562-294E-4FBD-A082-3299CBEB0CF7}"/>
              </a:ext>
            </a:extLst>
          </p:cNvPr>
          <p:cNvSpPr/>
          <p:nvPr/>
        </p:nvSpPr>
        <p:spPr>
          <a:xfrm>
            <a:off x="6783840" y="4280760"/>
            <a:ext cx="206424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accent1"/>
                </a:solidFill>
                <a:uFillTx/>
                <a:latin typeface="Euphemia"/>
              </a:rPr>
              <a:t>BillNo</a:t>
            </a:r>
            <a:endParaRPr lang="en-US" sz="2400" b="0" strike="noStrike" spc="-1" dirty="0">
              <a:solidFill>
                <a:schemeClr val="accent1"/>
              </a:solidFill>
              <a:latin typeface="Arial"/>
            </a:endParaRPr>
          </a:p>
          <a:p>
            <a:pPr>
              <a:lnSpc>
                <a:spcPct val="100000"/>
              </a:lnSpc>
            </a:pPr>
            <a:r>
              <a:rPr lang="en-US" sz="2400" b="0" u="sng" strike="noStrike" spc="-1" dirty="0" err="1">
                <a:solidFill>
                  <a:schemeClr val="accent1"/>
                </a:solidFill>
                <a:uFillTx/>
                <a:latin typeface="Euphemia"/>
              </a:rPr>
              <a:t>ItemCode</a:t>
            </a:r>
            <a:endParaRPr lang="en-US" sz="2400" b="0" strike="noStrike" spc="-1" dirty="0">
              <a:solidFill>
                <a:schemeClr val="accent1"/>
              </a:solidFill>
              <a:latin typeface="Arial"/>
            </a:endParaRPr>
          </a:p>
          <a:p>
            <a:pPr>
              <a:lnSpc>
                <a:spcPct val="100000"/>
              </a:lnSpc>
            </a:pPr>
            <a:r>
              <a:rPr lang="en-US" sz="2400" b="0" strike="noStrike" spc="-1" dirty="0">
                <a:solidFill>
                  <a:schemeClr val="accent1"/>
                </a:solidFill>
                <a:latin typeface="Euphemia"/>
              </a:rPr>
              <a:t>Qty</a:t>
            </a:r>
            <a:endParaRPr lang="en-US" sz="2400" b="0" strike="noStrike" spc="-1" dirty="0">
              <a:solidFill>
                <a:schemeClr val="accent1"/>
              </a:solidFill>
              <a:latin typeface="Arial"/>
            </a:endParaRPr>
          </a:p>
          <a:p>
            <a:pPr>
              <a:lnSpc>
                <a:spcPct val="100000"/>
              </a:lnSpc>
            </a:pPr>
            <a:endParaRPr lang="en-US" sz="2400" b="0" strike="noStrike" spc="-1" dirty="0">
              <a:solidFill>
                <a:schemeClr val="accent1"/>
              </a:solidFill>
              <a:latin typeface="Arial"/>
            </a:endParaRPr>
          </a:p>
        </p:txBody>
      </p:sp>
      <p:sp>
        <p:nvSpPr>
          <p:cNvPr id="6" name="CustomShape 5">
            <a:extLst>
              <a:ext uri="{FF2B5EF4-FFF2-40B4-BE49-F238E27FC236}">
                <a16:creationId xmlns:a16="http://schemas.microsoft.com/office/drawing/2014/main" id="{99616BBD-A62C-4A3B-A1B3-8A866C347D18}"/>
              </a:ext>
            </a:extLst>
          </p:cNvPr>
          <p:cNvSpPr/>
          <p:nvPr/>
        </p:nvSpPr>
        <p:spPr>
          <a:xfrm>
            <a:off x="9272520" y="4280760"/>
            <a:ext cx="181260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accent1"/>
                </a:solidFill>
                <a:uFillTx/>
                <a:latin typeface="Euphemia"/>
              </a:rPr>
              <a:t>ItemCode</a:t>
            </a:r>
            <a:endParaRPr lang="en-US" sz="2400" b="0" strike="noStrike" spc="-1" dirty="0">
              <a:solidFill>
                <a:schemeClr val="accent1"/>
              </a:solidFill>
              <a:latin typeface="Arial"/>
            </a:endParaRPr>
          </a:p>
          <a:p>
            <a:pPr>
              <a:lnSpc>
                <a:spcPct val="100000"/>
              </a:lnSpc>
            </a:pPr>
            <a:r>
              <a:rPr lang="en-US" sz="2400" b="0" strike="noStrike" spc="-1" dirty="0" err="1">
                <a:solidFill>
                  <a:schemeClr val="accent1"/>
                </a:solidFill>
                <a:latin typeface="Euphemia"/>
              </a:rPr>
              <a:t>ItemName</a:t>
            </a:r>
            <a:endParaRPr lang="en-US" sz="2400" b="0" strike="noStrike" spc="-1" dirty="0">
              <a:solidFill>
                <a:schemeClr val="accent1"/>
              </a:solidFill>
              <a:latin typeface="Arial"/>
            </a:endParaRPr>
          </a:p>
          <a:p>
            <a:pPr>
              <a:lnSpc>
                <a:spcPct val="100000"/>
              </a:lnSpc>
            </a:pPr>
            <a:r>
              <a:rPr lang="en-US" sz="2400" b="0" strike="noStrike" spc="-1" dirty="0">
                <a:solidFill>
                  <a:schemeClr val="accent1"/>
                </a:solidFill>
                <a:latin typeface="Euphemia"/>
              </a:rPr>
              <a:t>Rate</a:t>
            </a:r>
            <a:endParaRPr lang="en-US" sz="2400" b="0" strike="noStrike" spc="-1" dirty="0">
              <a:solidFill>
                <a:schemeClr val="accent1"/>
              </a:solidFill>
              <a:latin typeface="Arial"/>
            </a:endParaRPr>
          </a:p>
          <a:p>
            <a:pPr>
              <a:lnSpc>
                <a:spcPct val="100000"/>
              </a:lnSpc>
            </a:pPr>
            <a:endParaRPr lang="en-US" sz="2400" b="0" strike="noStrike" spc="-1" dirty="0">
              <a:solidFill>
                <a:schemeClr val="accent1"/>
              </a:solidFill>
              <a:latin typeface="Arial"/>
            </a:endParaRPr>
          </a:p>
        </p:txBody>
      </p:sp>
      <p:sp>
        <p:nvSpPr>
          <p:cNvPr id="7" name="CustomShape 6">
            <a:extLst>
              <a:ext uri="{FF2B5EF4-FFF2-40B4-BE49-F238E27FC236}">
                <a16:creationId xmlns:a16="http://schemas.microsoft.com/office/drawing/2014/main" id="{965DBA7B-B2A1-4A06-B7D0-A8A08078D7D8}"/>
              </a:ext>
            </a:extLst>
          </p:cNvPr>
          <p:cNvSpPr/>
          <p:nvPr/>
        </p:nvSpPr>
        <p:spPr>
          <a:xfrm>
            <a:off x="3981600" y="4280760"/>
            <a:ext cx="2693520" cy="118764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accent1"/>
                </a:solidFill>
                <a:uFillTx/>
                <a:latin typeface="Euphemia"/>
              </a:rPr>
              <a:t>CustomerCode</a:t>
            </a:r>
            <a:endParaRPr lang="en-US" sz="2400" b="0" strike="noStrike" spc="-1" dirty="0">
              <a:solidFill>
                <a:schemeClr val="accent1"/>
              </a:solidFill>
              <a:latin typeface="Arial"/>
            </a:endParaRPr>
          </a:p>
          <a:p>
            <a:pPr>
              <a:lnSpc>
                <a:spcPct val="100000"/>
              </a:lnSpc>
            </a:pPr>
            <a:r>
              <a:rPr lang="en-US" sz="2400" b="0" strike="noStrike" spc="-1" dirty="0" err="1">
                <a:solidFill>
                  <a:schemeClr val="accent1"/>
                </a:solidFill>
                <a:latin typeface="Euphemia"/>
              </a:rPr>
              <a:t>CustomerName</a:t>
            </a:r>
            <a:endParaRPr lang="en-US" sz="2400" b="0" strike="noStrike" spc="-1" dirty="0">
              <a:solidFill>
                <a:schemeClr val="accent1"/>
              </a:solidFill>
              <a:latin typeface="Arial"/>
            </a:endParaRPr>
          </a:p>
          <a:p>
            <a:pPr>
              <a:lnSpc>
                <a:spcPct val="100000"/>
              </a:lnSpc>
            </a:pPr>
            <a:endParaRPr lang="en-US" sz="2400" b="0" strike="noStrike" spc="-1" dirty="0">
              <a:solidFill>
                <a:schemeClr val="accent1"/>
              </a:solidFill>
              <a:latin typeface="Arial"/>
            </a:endParaRPr>
          </a:p>
        </p:txBody>
      </p:sp>
    </p:spTree>
    <p:extLst>
      <p:ext uri="{BB962C8B-B14F-4D97-AF65-F5344CB8AC3E}">
        <p14:creationId xmlns:p14="http://schemas.microsoft.com/office/powerpoint/2010/main" val="120234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additive="repl">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additive="repl">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additive="repl">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additive="repl">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C2D1-0847-4726-9863-0C2013D5E2F8}"/>
              </a:ext>
            </a:extLst>
          </p:cNvPr>
          <p:cNvSpPr>
            <a:spLocks noGrp="1"/>
          </p:cNvSpPr>
          <p:nvPr>
            <p:ph type="title"/>
          </p:nvPr>
        </p:nvSpPr>
        <p:spPr/>
        <p:txBody>
          <a:bodyPr/>
          <a:lstStyle/>
          <a:p>
            <a:r>
              <a:rPr lang="en-US" dirty="0"/>
              <a:t>Data Base</a:t>
            </a:r>
          </a:p>
        </p:txBody>
      </p:sp>
      <p:pic>
        <p:nvPicPr>
          <p:cNvPr id="4" name="Picture 9" descr="relational">
            <a:extLst>
              <a:ext uri="{FF2B5EF4-FFF2-40B4-BE49-F238E27FC236}">
                <a16:creationId xmlns:a16="http://schemas.microsoft.com/office/drawing/2014/main" id="{D133E6B7-900A-4F0B-B0BC-F612626BF7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736" y="1868488"/>
            <a:ext cx="3641725" cy="365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A8BD586B-188D-4492-9C10-411080B70FE5}"/>
              </a:ext>
            </a:extLst>
          </p:cNvPr>
          <p:cNvSpPr txBox="1">
            <a:spLocks noChangeArrowheads="1"/>
          </p:cNvSpPr>
          <p:nvPr/>
        </p:nvSpPr>
        <p:spPr>
          <a:xfrm>
            <a:off x="5769361" y="1690688"/>
            <a:ext cx="3941762" cy="4940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en-US" sz="2000" b="1"/>
              <a:t>Data</a:t>
            </a:r>
            <a:r>
              <a:rPr lang="en-GB" altLang="en-US" sz="2000"/>
              <a:t>: Facts and figures</a:t>
            </a:r>
          </a:p>
          <a:p>
            <a:endParaRPr lang="en-GB" altLang="en-US" sz="2000" b="1"/>
          </a:p>
          <a:p>
            <a:endParaRPr lang="en-GB" altLang="en-US" sz="2000" b="1"/>
          </a:p>
          <a:p>
            <a:endParaRPr lang="en-GB" altLang="en-US" sz="2000" b="1"/>
          </a:p>
          <a:p>
            <a:endParaRPr lang="en-GB" altLang="en-US" sz="2000" b="1"/>
          </a:p>
          <a:p>
            <a:endParaRPr lang="en-GB" altLang="en-US" sz="2000" b="1"/>
          </a:p>
          <a:p>
            <a:r>
              <a:rPr lang="en-GB" altLang="en-US" sz="2000" b="1"/>
              <a:t>Base</a:t>
            </a:r>
            <a:r>
              <a:rPr lang="en-GB" altLang="en-US" sz="2000"/>
              <a:t>: Store</a:t>
            </a:r>
          </a:p>
        </p:txBody>
      </p:sp>
      <p:pic>
        <p:nvPicPr>
          <p:cNvPr id="6" name="Picture 5" descr="dataletters">
            <a:extLst>
              <a:ext uri="{FF2B5EF4-FFF2-40B4-BE49-F238E27FC236}">
                <a16:creationId xmlns:a16="http://schemas.microsoft.com/office/drawing/2014/main" id="{AA449EE7-5063-4C33-A55B-DC451F97E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596323" y="2190750"/>
            <a:ext cx="3714750" cy="1425575"/>
          </a:xfrm>
          <a:prstGeom prst="rect">
            <a:avLst/>
          </a:prstGeom>
          <a:noFill/>
        </p:spPr>
      </p:pic>
      <p:pic>
        <p:nvPicPr>
          <p:cNvPr id="7" name="Picture 11" descr="store">
            <a:extLst>
              <a:ext uri="{FF2B5EF4-FFF2-40B4-BE49-F238E27FC236}">
                <a16:creationId xmlns:a16="http://schemas.microsoft.com/office/drawing/2014/main" id="{A8C3886C-9CC3-4DE7-8A1E-015B972D85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125086" y="4400550"/>
            <a:ext cx="2409825" cy="1895475"/>
          </a:xfrm>
          <a:prstGeom prst="rect">
            <a:avLst/>
          </a:prstGeom>
          <a:noFill/>
        </p:spPr>
      </p:pic>
      <p:sp>
        <p:nvSpPr>
          <p:cNvPr id="8" name="Rectangle 3">
            <a:extLst>
              <a:ext uri="{FF2B5EF4-FFF2-40B4-BE49-F238E27FC236}">
                <a16:creationId xmlns:a16="http://schemas.microsoft.com/office/drawing/2014/main" id="{50ECFD7E-F7ED-4720-BE2A-D45F4851E31A}"/>
              </a:ext>
            </a:extLst>
          </p:cNvPr>
          <p:cNvSpPr>
            <a:spLocks noChangeArrowheads="1"/>
          </p:cNvSpPr>
          <p:nvPr/>
        </p:nvSpPr>
        <p:spPr bwMode="auto">
          <a:xfrm>
            <a:off x="1895861" y="5513388"/>
            <a:ext cx="4316412"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ct val="20000"/>
              </a:spcBef>
              <a:buClr>
                <a:schemeClr val="accent1"/>
              </a:buClr>
              <a:buSzPct val="75000"/>
              <a:buFont typeface="Wingdings" panose="05000000000000000000" pitchFamily="2" charset="2"/>
              <a:buNone/>
            </a:pPr>
            <a:endParaRPr lang="en-GB" altLang="en-US" dirty="0">
              <a:solidFill>
                <a:schemeClr val="tx1">
                  <a:lumMod val="85000"/>
                  <a:lumOff val="15000"/>
                </a:schemeClr>
              </a:solidFill>
              <a:latin typeface="Verdana" panose="020B0604030504040204" pitchFamily="34" charset="0"/>
            </a:endParaRPr>
          </a:p>
          <a:p>
            <a:pPr eaLnBrk="1" hangingPunct="1">
              <a:spcBef>
                <a:spcPct val="20000"/>
              </a:spcBef>
              <a:buClr>
                <a:srgbClr val="333399"/>
              </a:buClr>
              <a:buSzPct val="70000"/>
              <a:buFont typeface="Wingdings" panose="05000000000000000000" pitchFamily="2" charset="2"/>
              <a:buChar char="¢"/>
            </a:pPr>
            <a:r>
              <a:rPr lang="en-GB" altLang="en-US" sz="2000" b="1" dirty="0">
                <a:solidFill>
                  <a:schemeClr val="tx1">
                    <a:lumMod val="85000"/>
                    <a:lumOff val="15000"/>
                  </a:schemeClr>
                </a:solidFill>
                <a:latin typeface="Verdana" panose="020B0604030504040204" pitchFamily="34" charset="0"/>
              </a:rPr>
              <a:t>Database</a:t>
            </a:r>
            <a:r>
              <a:rPr lang="en-GB" altLang="en-US" sz="2000" dirty="0">
                <a:solidFill>
                  <a:schemeClr val="tx1">
                    <a:lumMod val="85000"/>
                    <a:lumOff val="15000"/>
                  </a:schemeClr>
                </a:solidFill>
                <a:latin typeface="Verdana" panose="020B0604030504040204" pitchFamily="34" charset="0"/>
              </a:rPr>
              <a:t>: A store of data</a:t>
            </a:r>
          </a:p>
        </p:txBody>
      </p:sp>
    </p:spTree>
    <p:extLst>
      <p:ext uri="{BB962C8B-B14F-4D97-AF65-F5344CB8AC3E}">
        <p14:creationId xmlns:p14="http://schemas.microsoft.com/office/powerpoint/2010/main" val="225121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500"/>
                                  </p:stCondLst>
                                  <p:childTnLst>
                                    <p:set>
                                      <p:cBhvr>
                                        <p:cTn id="9" dur="1" fill="hold">
                                          <p:stCondLst>
                                            <p:cond delay="0"/>
                                          </p:stCondLst>
                                        </p:cTn>
                                        <p:tgtEl>
                                          <p:spTgt spid="5">
                                            <p:txEl>
                                              <p:pRg st="6" end="6"/>
                                            </p:txEl>
                                          </p:spTgt>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200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1BEC-301E-4885-8ABB-8AB68E760141}"/>
              </a:ext>
            </a:extLst>
          </p:cNvPr>
          <p:cNvSpPr>
            <a:spLocks noGrp="1"/>
          </p:cNvSpPr>
          <p:nvPr>
            <p:ph type="title"/>
          </p:nvPr>
        </p:nvSpPr>
        <p:spPr/>
        <p:txBody>
          <a:bodyPr/>
          <a:lstStyle/>
          <a:p>
            <a:r>
              <a:rPr lang="en-US" dirty="0"/>
              <a:t>Final ER</a:t>
            </a:r>
          </a:p>
        </p:txBody>
      </p:sp>
      <p:sp>
        <p:nvSpPr>
          <p:cNvPr id="4" name="CustomShape 3">
            <a:extLst>
              <a:ext uri="{FF2B5EF4-FFF2-40B4-BE49-F238E27FC236}">
                <a16:creationId xmlns:a16="http://schemas.microsoft.com/office/drawing/2014/main" id="{E562C5E4-E170-4587-B244-C5E92C89DFDC}"/>
              </a:ext>
            </a:extLst>
          </p:cNvPr>
          <p:cNvSpPr/>
          <p:nvPr/>
        </p:nvSpPr>
        <p:spPr>
          <a:xfrm>
            <a:off x="320407" y="1968719"/>
            <a:ext cx="249912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accent1"/>
                </a:solidFill>
                <a:uFillTx/>
                <a:latin typeface="Euphemia"/>
              </a:rPr>
              <a:t>BillNo</a:t>
            </a:r>
            <a:endParaRPr lang="en-US" sz="2400" b="0" strike="noStrike" spc="-1" dirty="0">
              <a:solidFill>
                <a:schemeClr val="accent1"/>
              </a:solidFill>
              <a:latin typeface="Arial"/>
            </a:endParaRPr>
          </a:p>
          <a:p>
            <a:pPr>
              <a:lnSpc>
                <a:spcPct val="100000"/>
              </a:lnSpc>
            </a:pPr>
            <a:r>
              <a:rPr lang="en-US" sz="2400" b="0" strike="noStrike" spc="-1" dirty="0">
                <a:solidFill>
                  <a:schemeClr val="accent1"/>
                </a:solidFill>
                <a:latin typeface="Euphemia"/>
              </a:rPr>
              <a:t>Date</a:t>
            </a:r>
            <a:endParaRPr lang="en-US" sz="2400" b="0" strike="noStrike" spc="-1" dirty="0">
              <a:solidFill>
                <a:schemeClr val="accent1"/>
              </a:solidFill>
              <a:latin typeface="Arial"/>
            </a:endParaRPr>
          </a:p>
          <a:p>
            <a:pPr>
              <a:lnSpc>
                <a:spcPct val="100000"/>
              </a:lnSpc>
            </a:pPr>
            <a:r>
              <a:rPr lang="en-US" sz="2400" b="0" strike="noStrike" spc="-1" dirty="0" err="1">
                <a:solidFill>
                  <a:schemeClr val="accent1"/>
                </a:solidFill>
                <a:latin typeface="Euphemia"/>
              </a:rPr>
              <a:t>CustomerCode</a:t>
            </a:r>
            <a:endParaRPr lang="en-US" sz="2400" b="0" strike="noStrike" spc="-1" dirty="0">
              <a:solidFill>
                <a:schemeClr val="accent1"/>
              </a:solidFill>
              <a:latin typeface="Arial"/>
            </a:endParaRPr>
          </a:p>
          <a:p>
            <a:pPr>
              <a:lnSpc>
                <a:spcPct val="100000"/>
              </a:lnSpc>
            </a:pPr>
            <a:endParaRPr lang="en-US" sz="2400" b="0" strike="noStrike" spc="-1" dirty="0">
              <a:solidFill>
                <a:schemeClr val="accent1"/>
              </a:solidFill>
              <a:latin typeface="Arial"/>
            </a:endParaRPr>
          </a:p>
        </p:txBody>
      </p:sp>
      <p:sp>
        <p:nvSpPr>
          <p:cNvPr id="5" name="CustomShape 4">
            <a:extLst>
              <a:ext uri="{FF2B5EF4-FFF2-40B4-BE49-F238E27FC236}">
                <a16:creationId xmlns:a16="http://schemas.microsoft.com/office/drawing/2014/main" id="{54AC9B9D-4FA9-4064-9C49-7B6E510EF971}"/>
              </a:ext>
            </a:extLst>
          </p:cNvPr>
          <p:cNvSpPr/>
          <p:nvPr/>
        </p:nvSpPr>
        <p:spPr>
          <a:xfrm>
            <a:off x="4662075" y="1968719"/>
            <a:ext cx="206424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accent1"/>
                </a:solidFill>
                <a:uFillTx/>
                <a:latin typeface="Euphemia"/>
              </a:rPr>
              <a:t>BillNo</a:t>
            </a:r>
            <a:endParaRPr lang="en-US" sz="2400" b="0" strike="noStrike" spc="-1" dirty="0">
              <a:solidFill>
                <a:schemeClr val="accent1"/>
              </a:solidFill>
              <a:latin typeface="Arial"/>
            </a:endParaRPr>
          </a:p>
          <a:p>
            <a:pPr>
              <a:lnSpc>
                <a:spcPct val="100000"/>
              </a:lnSpc>
            </a:pPr>
            <a:r>
              <a:rPr lang="en-US" sz="2400" b="0" u="sng" strike="noStrike" spc="-1" dirty="0" err="1">
                <a:solidFill>
                  <a:schemeClr val="accent1"/>
                </a:solidFill>
                <a:uFillTx/>
                <a:latin typeface="Euphemia"/>
              </a:rPr>
              <a:t>ItemCode</a:t>
            </a:r>
            <a:endParaRPr lang="en-US" sz="2400" b="0" strike="noStrike" spc="-1" dirty="0">
              <a:solidFill>
                <a:schemeClr val="accent1"/>
              </a:solidFill>
              <a:latin typeface="Arial"/>
            </a:endParaRPr>
          </a:p>
          <a:p>
            <a:pPr>
              <a:lnSpc>
                <a:spcPct val="100000"/>
              </a:lnSpc>
            </a:pPr>
            <a:r>
              <a:rPr lang="en-US" sz="2400" b="0" strike="noStrike" spc="-1" dirty="0">
                <a:solidFill>
                  <a:schemeClr val="accent1"/>
                </a:solidFill>
                <a:latin typeface="Euphemia"/>
              </a:rPr>
              <a:t>Qty</a:t>
            </a:r>
            <a:endParaRPr lang="en-US" sz="2400" b="0" strike="noStrike" spc="-1" dirty="0">
              <a:solidFill>
                <a:schemeClr val="accent1"/>
              </a:solidFill>
              <a:latin typeface="Arial"/>
            </a:endParaRPr>
          </a:p>
          <a:p>
            <a:pPr>
              <a:lnSpc>
                <a:spcPct val="100000"/>
              </a:lnSpc>
            </a:pPr>
            <a:endParaRPr lang="en-US" sz="2400" b="0" strike="noStrike" spc="-1" dirty="0">
              <a:solidFill>
                <a:schemeClr val="accent1"/>
              </a:solidFill>
              <a:latin typeface="Arial"/>
            </a:endParaRPr>
          </a:p>
        </p:txBody>
      </p:sp>
      <p:sp>
        <p:nvSpPr>
          <p:cNvPr id="6" name="CustomShape 5">
            <a:extLst>
              <a:ext uri="{FF2B5EF4-FFF2-40B4-BE49-F238E27FC236}">
                <a16:creationId xmlns:a16="http://schemas.microsoft.com/office/drawing/2014/main" id="{B345B26E-AF09-4EE7-BEB6-96235C26714B}"/>
              </a:ext>
            </a:extLst>
          </p:cNvPr>
          <p:cNvSpPr/>
          <p:nvPr/>
        </p:nvSpPr>
        <p:spPr>
          <a:xfrm>
            <a:off x="8809433" y="1968719"/>
            <a:ext cx="181260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accent1"/>
                </a:solidFill>
                <a:uFillTx/>
                <a:latin typeface="Euphemia"/>
              </a:rPr>
              <a:t>ItemCode</a:t>
            </a:r>
            <a:endParaRPr lang="en-US" sz="2400" b="0" strike="noStrike" spc="-1" dirty="0">
              <a:solidFill>
                <a:schemeClr val="accent1"/>
              </a:solidFill>
              <a:latin typeface="Arial"/>
            </a:endParaRPr>
          </a:p>
          <a:p>
            <a:pPr>
              <a:lnSpc>
                <a:spcPct val="100000"/>
              </a:lnSpc>
            </a:pPr>
            <a:r>
              <a:rPr lang="en-US" sz="2400" b="0" strike="noStrike" spc="-1" dirty="0" err="1">
                <a:solidFill>
                  <a:schemeClr val="accent1"/>
                </a:solidFill>
                <a:latin typeface="Euphemia"/>
              </a:rPr>
              <a:t>ItemName</a:t>
            </a:r>
            <a:endParaRPr lang="en-US" sz="2400" b="0" strike="noStrike" spc="-1" dirty="0">
              <a:solidFill>
                <a:schemeClr val="accent1"/>
              </a:solidFill>
              <a:latin typeface="Arial"/>
            </a:endParaRPr>
          </a:p>
          <a:p>
            <a:pPr>
              <a:lnSpc>
                <a:spcPct val="100000"/>
              </a:lnSpc>
            </a:pPr>
            <a:r>
              <a:rPr lang="en-US" sz="2400" b="0" strike="noStrike" spc="-1" dirty="0">
                <a:solidFill>
                  <a:schemeClr val="accent1"/>
                </a:solidFill>
                <a:latin typeface="Euphemia"/>
              </a:rPr>
              <a:t>Rate</a:t>
            </a:r>
            <a:endParaRPr lang="en-US" sz="2400" b="0" strike="noStrike" spc="-1" dirty="0">
              <a:solidFill>
                <a:schemeClr val="accent1"/>
              </a:solidFill>
              <a:latin typeface="Arial"/>
            </a:endParaRPr>
          </a:p>
          <a:p>
            <a:pPr>
              <a:lnSpc>
                <a:spcPct val="100000"/>
              </a:lnSpc>
            </a:pPr>
            <a:endParaRPr lang="en-US" sz="2400" b="0" strike="noStrike" spc="-1" dirty="0">
              <a:solidFill>
                <a:schemeClr val="accent1"/>
              </a:solidFill>
              <a:latin typeface="Arial"/>
            </a:endParaRPr>
          </a:p>
        </p:txBody>
      </p:sp>
      <p:sp>
        <p:nvSpPr>
          <p:cNvPr id="7" name="CustomShape 6">
            <a:extLst>
              <a:ext uri="{FF2B5EF4-FFF2-40B4-BE49-F238E27FC236}">
                <a16:creationId xmlns:a16="http://schemas.microsoft.com/office/drawing/2014/main" id="{5191C737-E6CB-4F59-8D2B-2543814C6A43}"/>
              </a:ext>
            </a:extLst>
          </p:cNvPr>
          <p:cNvSpPr/>
          <p:nvPr/>
        </p:nvSpPr>
        <p:spPr>
          <a:xfrm>
            <a:off x="223207" y="4824073"/>
            <a:ext cx="2693520" cy="118764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accent1"/>
                </a:solidFill>
                <a:uFillTx/>
                <a:latin typeface="Euphemia"/>
              </a:rPr>
              <a:t>CustomerCode</a:t>
            </a:r>
            <a:endParaRPr lang="en-US" sz="2400" b="0" strike="noStrike" spc="-1" dirty="0">
              <a:solidFill>
                <a:schemeClr val="accent1"/>
              </a:solidFill>
              <a:latin typeface="Arial"/>
            </a:endParaRPr>
          </a:p>
          <a:p>
            <a:pPr>
              <a:lnSpc>
                <a:spcPct val="100000"/>
              </a:lnSpc>
            </a:pPr>
            <a:r>
              <a:rPr lang="en-US" sz="2400" b="0" strike="noStrike" spc="-1" dirty="0" err="1">
                <a:solidFill>
                  <a:schemeClr val="accent1"/>
                </a:solidFill>
                <a:latin typeface="Euphemia"/>
              </a:rPr>
              <a:t>CustomerName</a:t>
            </a:r>
            <a:endParaRPr lang="en-US" sz="2400" b="0" strike="noStrike" spc="-1" dirty="0">
              <a:solidFill>
                <a:schemeClr val="accent1"/>
              </a:solidFill>
              <a:latin typeface="Arial"/>
            </a:endParaRPr>
          </a:p>
          <a:p>
            <a:pPr>
              <a:lnSpc>
                <a:spcPct val="100000"/>
              </a:lnSpc>
            </a:pPr>
            <a:endParaRPr lang="en-US" sz="2400" b="0" strike="noStrike" spc="-1" dirty="0">
              <a:solidFill>
                <a:schemeClr val="accent1"/>
              </a:solidFill>
              <a:latin typeface="Arial"/>
            </a:endParaRPr>
          </a:p>
        </p:txBody>
      </p:sp>
      <p:cxnSp>
        <p:nvCxnSpPr>
          <p:cNvPr id="9" name="Straight Connector 8">
            <a:extLst>
              <a:ext uri="{FF2B5EF4-FFF2-40B4-BE49-F238E27FC236}">
                <a16:creationId xmlns:a16="http://schemas.microsoft.com/office/drawing/2014/main" id="{A338A3B2-53C6-4679-9ED0-9B62BEAF0493}"/>
              </a:ext>
            </a:extLst>
          </p:cNvPr>
          <p:cNvCxnSpPr>
            <a:stCxn id="4" idx="2"/>
            <a:endCxn id="7" idx="0"/>
          </p:cNvCxnSpPr>
          <p:nvPr/>
        </p:nvCxnSpPr>
        <p:spPr>
          <a:xfrm>
            <a:off x="1569967" y="3522119"/>
            <a:ext cx="0" cy="1301954"/>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Straight Connector 10">
            <a:extLst>
              <a:ext uri="{FF2B5EF4-FFF2-40B4-BE49-F238E27FC236}">
                <a16:creationId xmlns:a16="http://schemas.microsoft.com/office/drawing/2014/main" id="{5397027B-4B46-413B-8504-FA23F576F6F2}"/>
              </a:ext>
            </a:extLst>
          </p:cNvPr>
          <p:cNvCxnSpPr>
            <a:stCxn id="4" idx="3"/>
            <a:endCxn id="5" idx="1"/>
          </p:cNvCxnSpPr>
          <p:nvPr/>
        </p:nvCxnSpPr>
        <p:spPr>
          <a:xfrm>
            <a:off x="2819527" y="2745419"/>
            <a:ext cx="18425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DA2DABA-C79B-40DC-A1ED-DE12293C5E36}"/>
              </a:ext>
            </a:extLst>
          </p:cNvPr>
          <p:cNvCxnSpPr>
            <a:stCxn id="5" idx="3"/>
            <a:endCxn id="6" idx="1"/>
          </p:cNvCxnSpPr>
          <p:nvPr/>
        </p:nvCxnSpPr>
        <p:spPr>
          <a:xfrm>
            <a:off x="6726315" y="2745419"/>
            <a:ext cx="208311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CC8738-B1C7-499F-93E2-C077FDF72FAE}"/>
              </a:ext>
            </a:extLst>
          </p:cNvPr>
          <p:cNvSpPr txBox="1"/>
          <p:nvPr/>
        </p:nvSpPr>
        <p:spPr>
          <a:xfrm>
            <a:off x="1564578" y="4454741"/>
            <a:ext cx="312906" cy="369332"/>
          </a:xfrm>
          <a:prstGeom prst="rect">
            <a:avLst/>
          </a:prstGeom>
          <a:noFill/>
        </p:spPr>
        <p:txBody>
          <a:bodyPr wrap="none" rtlCol="0">
            <a:spAutoFit/>
          </a:bodyPr>
          <a:lstStyle/>
          <a:p>
            <a:r>
              <a:rPr lang="en-US" dirty="0"/>
              <a:t>1</a:t>
            </a:r>
          </a:p>
        </p:txBody>
      </p:sp>
      <p:sp>
        <p:nvSpPr>
          <p:cNvPr id="16" name="TextBox 15">
            <a:extLst>
              <a:ext uri="{FF2B5EF4-FFF2-40B4-BE49-F238E27FC236}">
                <a16:creationId xmlns:a16="http://schemas.microsoft.com/office/drawing/2014/main" id="{AD5DEB85-42E1-4B14-A7A3-CF53C8B40308}"/>
              </a:ext>
            </a:extLst>
          </p:cNvPr>
          <p:cNvSpPr txBox="1"/>
          <p:nvPr/>
        </p:nvSpPr>
        <p:spPr>
          <a:xfrm>
            <a:off x="1564578" y="3498638"/>
            <a:ext cx="377026" cy="369332"/>
          </a:xfrm>
          <a:prstGeom prst="rect">
            <a:avLst/>
          </a:prstGeom>
          <a:noFill/>
        </p:spPr>
        <p:txBody>
          <a:bodyPr wrap="none" rtlCol="0">
            <a:spAutoFit/>
          </a:bodyPr>
          <a:lstStyle/>
          <a:p>
            <a:r>
              <a:rPr lang="en-US" dirty="0"/>
              <a:t>M</a:t>
            </a:r>
          </a:p>
        </p:txBody>
      </p:sp>
      <p:sp>
        <p:nvSpPr>
          <p:cNvPr id="17" name="TextBox 16">
            <a:extLst>
              <a:ext uri="{FF2B5EF4-FFF2-40B4-BE49-F238E27FC236}">
                <a16:creationId xmlns:a16="http://schemas.microsoft.com/office/drawing/2014/main" id="{A6283001-07A2-45A3-B416-6EB4EF73FD28}"/>
              </a:ext>
            </a:extLst>
          </p:cNvPr>
          <p:cNvSpPr txBox="1"/>
          <p:nvPr/>
        </p:nvSpPr>
        <p:spPr>
          <a:xfrm>
            <a:off x="2760274" y="2376087"/>
            <a:ext cx="312906" cy="369332"/>
          </a:xfrm>
          <a:prstGeom prst="rect">
            <a:avLst/>
          </a:prstGeom>
          <a:noFill/>
        </p:spPr>
        <p:txBody>
          <a:bodyPr wrap="none" rtlCol="0">
            <a:spAutoFit/>
          </a:bodyPr>
          <a:lstStyle/>
          <a:p>
            <a:r>
              <a:rPr lang="en-US" dirty="0"/>
              <a:t>1</a:t>
            </a:r>
          </a:p>
        </p:txBody>
      </p:sp>
      <p:sp>
        <p:nvSpPr>
          <p:cNvPr id="18" name="TextBox 17">
            <a:extLst>
              <a:ext uri="{FF2B5EF4-FFF2-40B4-BE49-F238E27FC236}">
                <a16:creationId xmlns:a16="http://schemas.microsoft.com/office/drawing/2014/main" id="{2AF8EA62-3EFD-4F65-AB75-87A71DC594C6}"/>
              </a:ext>
            </a:extLst>
          </p:cNvPr>
          <p:cNvSpPr txBox="1"/>
          <p:nvPr/>
        </p:nvSpPr>
        <p:spPr>
          <a:xfrm>
            <a:off x="8457288" y="2376087"/>
            <a:ext cx="31290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932884D5-637C-4446-A496-F1730F975450}"/>
              </a:ext>
            </a:extLst>
          </p:cNvPr>
          <p:cNvSpPr txBox="1"/>
          <p:nvPr/>
        </p:nvSpPr>
        <p:spPr>
          <a:xfrm>
            <a:off x="4285049" y="2376087"/>
            <a:ext cx="377026" cy="369332"/>
          </a:xfrm>
          <a:prstGeom prst="rect">
            <a:avLst/>
          </a:prstGeom>
          <a:noFill/>
        </p:spPr>
        <p:txBody>
          <a:bodyPr wrap="none" rtlCol="0">
            <a:spAutoFit/>
          </a:bodyPr>
          <a:lstStyle/>
          <a:p>
            <a:r>
              <a:rPr lang="en-US" dirty="0"/>
              <a:t>M</a:t>
            </a:r>
          </a:p>
        </p:txBody>
      </p:sp>
      <p:sp>
        <p:nvSpPr>
          <p:cNvPr id="20" name="TextBox 19">
            <a:extLst>
              <a:ext uri="{FF2B5EF4-FFF2-40B4-BE49-F238E27FC236}">
                <a16:creationId xmlns:a16="http://schemas.microsoft.com/office/drawing/2014/main" id="{EF3F6B7E-2B9A-4011-BD17-78055CCF0F36}"/>
              </a:ext>
            </a:extLst>
          </p:cNvPr>
          <p:cNvSpPr txBox="1"/>
          <p:nvPr/>
        </p:nvSpPr>
        <p:spPr>
          <a:xfrm>
            <a:off x="6715071" y="2376087"/>
            <a:ext cx="377026" cy="369332"/>
          </a:xfrm>
          <a:prstGeom prst="rect">
            <a:avLst/>
          </a:prstGeom>
          <a:noFill/>
        </p:spPr>
        <p:txBody>
          <a:bodyPr wrap="none" rtlCol="0">
            <a:spAutoFit/>
          </a:bodyPr>
          <a:lstStyle/>
          <a:p>
            <a:r>
              <a:rPr lang="en-US" dirty="0"/>
              <a:t>M</a:t>
            </a:r>
          </a:p>
        </p:txBody>
      </p:sp>
    </p:spTree>
    <p:extLst>
      <p:ext uri="{BB962C8B-B14F-4D97-AF65-F5344CB8AC3E}">
        <p14:creationId xmlns:p14="http://schemas.microsoft.com/office/powerpoint/2010/main" val="288819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52F6-610C-44EB-ADF7-0EE73AFCC313}"/>
              </a:ext>
            </a:extLst>
          </p:cNvPr>
          <p:cNvSpPr>
            <a:spLocks noGrp="1"/>
          </p:cNvSpPr>
          <p:nvPr>
            <p:ph type="title"/>
          </p:nvPr>
        </p:nvSpPr>
        <p:spPr/>
        <p:txBody>
          <a:bodyPr/>
          <a:lstStyle/>
          <a:p>
            <a:r>
              <a:rPr lang="en-US" dirty="0"/>
              <a:t>Normalization : question</a:t>
            </a:r>
          </a:p>
        </p:txBody>
      </p:sp>
      <p:pic>
        <p:nvPicPr>
          <p:cNvPr id="5" name="Content Placeholder 4" descr="A screenshot of a cell phone&#10;&#10;Description automatically generated">
            <a:extLst>
              <a:ext uri="{FF2B5EF4-FFF2-40B4-BE49-F238E27FC236}">
                <a16:creationId xmlns:a16="http://schemas.microsoft.com/office/drawing/2014/main" id="{97832E9C-0D92-43E9-8CB6-9420CFC758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690" y="1525588"/>
            <a:ext cx="8409938" cy="4963989"/>
          </a:xfrm>
        </p:spPr>
      </p:pic>
    </p:spTree>
    <p:extLst>
      <p:ext uri="{BB962C8B-B14F-4D97-AF65-F5344CB8AC3E}">
        <p14:creationId xmlns:p14="http://schemas.microsoft.com/office/powerpoint/2010/main" val="350805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1E4A-3F98-474A-9B66-A2AA16B61D7B}"/>
              </a:ext>
            </a:extLst>
          </p:cNvPr>
          <p:cNvSpPr>
            <a:spLocks noGrp="1"/>
          </p:cNvSpPr>
          <p:nvPr>
            <p:ph type="title"/>
          </p:nvPr>
        </p:nvSpPr>
        <p:spPr/>
        <p:txBody>
          <a:bodyPr/>
          <a:lstStyle/>
          <a:p>
            <a:r>
              <a:rPr lang="en-US" dirty="0"/>
              <a:t>Solution</a:t>
            </a:r>
          </a:p>
        </p:txBody>
      </p:sp>
      <p:pic>
        <p:nvPicPr>
          <p:cNvPr id="5" name="Content Placeholder 4" descr="A screenshot of a cell phone&#10;&#10;Description automatically generated">
            <a:extLst>
              <a:ext uri="{FF2B5EF4-FFF2-40B4-BE49-F238E27FC236}">
                <a16:creationId xmlns:a16="http://schemas.microsoft.com/office/drawing/2014/main" id="{B775A09E-8E47-453F-A66B-29754CFF5A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733" y="1703049"/>
            <a:ext cx="11072533" cy="4511320"/>
          </a:xfrm>
        </p:spPr>
      </p:pic>
    </p:spTree>
    <p:extLst>
      <p:ext uri="{BB962C8B-B14F-4D97-AF65-F5344CB8AC3E}">
        <p14:creationId xmlns:p14="http://schemas.microsoft.com/office/powerpoint/2010/main" val="99436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20C7C-5F2C-4FF9-B765-2BC1D70879A1}"/>
              </a:ext>
            </a:extLst>
          </p:cNvPr>
          <p:cNvSpPr>
            <a:spLocks noGrp="1"/>
          </p:cNvSpPr>
          <p:nvPr>
            <p:ph type="title"/>
          </p:nvPr>
        </p:nvSpPr>
        <p:spPr/>
        <p:txBody>
          <a:bodyPr/>
          <a:lstStyle/>
          <a:p>
            <a:r>
              <a:rPr lang="en-US" dirty="0"/>
              <a:t>Normalization : question</a:t>
            </a:r>
          </a:p>
        </p:txBody>
      </p:sp>
      <p:pic>
        <p:nvPicPr>
          <p:cNvPr id="5" name="Content Placeholder 4" descr="A screenshot of a cell phone&#10;&#10;Description automatically generated">
            <a:extLst>
              <a:ext uri="{FF2B5EF4-FFF2-40B4-BE49-F238E27FC236}">
                <a16:creationId xmlns:a16="http://schemas.microsoft.com/office/drawing/2014/main" id="{ED785803-5482-4530-8550-561A3070F7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655" y="1523388"/>
            <a:ext cx="7388734" cy="5082198"/>
          </a:xfrm>
        </p:spPr>
      </p:pic>
    </p:spTree>
    <p:extLst>
      <p:ext uri="{BB962C8B-B14F-4D97-AF65-F5344CB8AC3E}">
        <p14:creationId xmlns:p14="http://schemas.microsoft.com/office/powerpoint/2010/main" val="408234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storage">
            <a:extLst>
              <a:ext uri="{FF2B5EF4-FFF2-40B4-BE49-F238E27FC236}">
                <a16:creationId xmlns:a16="http://schemas.microsoft.com/office/drawing/2014/main" id="{646549F5-C2A5-41B9-963F-9D29D3F06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714" y="15472"/>
            <a:ext cx="9161385" cy="684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Rectangle 3">
            <a:extLst>
              <a:ext uri="{FF2B5EF4-FFF2-40B4-BE49-F238E27FC236}">
                <a16:creationId xmlns:a16="http://schemas.microsoft.com/office/drawing/2014/main" id="{B06E5746-E56D-4B8A-80D1-208776301F4F}"/>
              </a:ext>
            </a:extLst>
          </p:cNvPr>
          <p:cNvSpPr>
            <a:spLocks noChangeArrowheads="1"/>
          </p:cNvSpPr>
          <p:nvPr/>
        </p:nvSpPr>
        <p:spPr bwMode="auto">
          <a:xfrm>
            <a:off x="4394200" y="2921000"/>
            <a:ext cx="1066800" cy="762000"/>
          </a:xfrm>
          <a:prstGeom prst="rect">
            <a:avLst/>
          </a:prstGeom>
          <a:solidFill>
            <a:srgbClr val="BBC5BE">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b="1"/>
              <a:t>for</a:t>
            </a:r>
          </a:p>
        </p:txBody>
      </p:sp>
      <p:sp>
        <p:nvSpPr>
          <p:cNvPr id="108548" name="Rectangle 4">
            <a:extLst>
              <a:ext uri="{FF2B5EF4-FFF2-40B4-BE49-F238E27FC236}">
                <a16:creationId xmlns:a16="http://schemas.microsoft.com/office/drawing/2014/main" id="{3AD62756-BB2F-462B-9890-8960559A3954}"/>
              </a:ext>
            </a:extLst>
          </p:cNvPr>
          <p:cNvSpPr>
            <a:spLocks noChangeArrowheads="1"/>
          </p:cNvSpPr>
          <p:nvPr/>
        </p:nvSpPr>
        <p:spPr bwMode="auto">
          <a:xfrm>
            <a:off x="3213100" y="393700"/>
            <a:ext cx="2235200" cy="762000"/>
          </a:xfrm>
          <a:prstGeom prst="rect">
            <a:avLst/>
          </a:prstGeom>
          <a:solidFill>
            <a:srgbClr val="BBC5BE">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800" b="1"/>
              <a:t>Database</a:t>
            </a:r>
          </a:p>
        </p:txBody>
      </p:sp>
      <p:sp>
        <p:nvSpPr>
          <p:cNvPr id="108549" name="Rectangle 5">
            <a:extLst>
              <a:ext uri="{FF2B5EF4-FFF2-40B4-BE49-F238E27FC236}">
                <a16:creationId xmlns:a16="http://schemas.microsoft.com/office/drawing/2014/main" id="{CBC3DC50-021C-4926-BC68-D3DD27245D64}"/>
              </a:ext>
            </a:extLst>
          </p:cNvPr>
          <p:cNvSpPr>
            <a:spLocks noChangeArrowheads="1"/>
          </p:cNvSpPr>
          <p:nvPr/>
        </p:nvSpPr>
        <p:spPr bwMode="auto">
          <a:xfrm>
            <a:off x="3238500" y="2082800"/>
            <a:ext cx="1066800" cy="762000"/>
          </a:xfrm>
          <a:prstGeom prst="rect">
            <a:avLst/>
          </a:prstGeom>
          <a:solidFill>
            <a:srgbClr val="BBC5BE">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b="1" dirty="0"/>
              <a:t>Store</a:t>
            </a:r>
          </a:p>
        </p:txBody>
      </p:sp>
      <p:sp>
        <p:nvSpPr>
          <p:cNvPr id="108550" name="Rectangle 6">
            <a:extLst>
              <a:ext uri="{FF2B5EF4-FFF2-40B4-BE49-F238E27FC236}">
                <a16:creationId xmlns:a16="http://schemas.microsoft.com/office/drawing/2014/main" id="{46429419-055D-45CD-85E0-E699E04D910B}"/>
              </a:ext>
            </a:extLst>
          </p:cNvPr>
          <p:cNvSpPr>
            <a:spLocks noChangeArrowheads="1"/>
          </p:cNvSpPr>
          <p:nvPr/>
        </p:nvSpPr>
        <p:spPr bwMode="auto">
          <a:xfrm>
            <a:off x="5511800" y="3733800"/>
            <a:ext cx="1066800" cy="762000"/>
          </a:xfrm>
          <a:prstGeom prst="rect">
            <a:avLst/>
          </a:prstGeom>
          <a:solidFill>
            <a:srgbClr val="BBC5BE">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b="1"/>
              <a:t>data</a:t>
            </a:r>
          </a:p>
        </p:txBody>
      </p:sp>
      <p:sp>
        <p:nvSpPr>
          <p:cNvPr id="108551" name="Rectangle 7">
            <a:extLst>
              <a:ext uri="{FF2B5EF4-FFF2-40B4-BE49-F238E27FC236}">
                <a16:creationId xmlns:a16="http://schemas.microsoft.com/office/drawing/2014/main" id="{D353D59D-DB63-49DA-B689-E37C57E78795}"/>
              </a:ext>
            </a:extLst>
          </p:cNvPr>
          <p:cNvSpPr>
            <a:spLocks noChangeArrowheads="1"/>
          </p:cNvSpPr>
          <p:nvPr/>
        </p:nvSpPr>
        <p:spPr bwMode="auto">
          <a:xfrm>
            <a:off x="2057400" y="2082800"/>
            <a:ext cx="1066800" cy="762000"/>
          </a:xfrm>
          <a:prstGeom prst="rect">
            <a:avLst/>
          </a:prstGeom>
          <a:solidFill>
            <a:srgbClr val="BBC5BE">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b="1" dirty="0"/>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 calcmode="lin" valueType="num">
                                      <p:cBhvr>
                                        <p:cTn id="7" dur="500" fill="hold"/>
                                        <p:tgtEl>
                                          <p:spTgt spid="108548"/>
                                        </p:tgtEl>
                                        <p:attrNameLst>
                                          <p:attrName>ppt_w</p:attrName>
                                        </p:attrNameLst>
                                      </p:cBhvr>
                                      <p:tavLst>
                                        <p:tav tm="0">
                                          <p:val>
                                            <p:fltVal val="0"/>
                                          </p:val>
                                        </p:tav>
                                        <p:tav tm="100000">
                                          <p:val>
                                            <p:strVal val="#ppt_w"/>
                                          </p:val>
                                        </p:tav>
                                      </p:tavLst>
                                    </p:anim>
                                    <p:anim calcmode="lin" valueType="num">
                                      <p:cBhvr>
                                        <p:cTn id="8" dur="500" fill="hold"/>
                                        <p:tgtEl>
                                          <p:spTgt spid="108548"/>
                                        </p:tgtEl>
                                        <p:attrNameLst>
                                          <p:attrName>ppt_h</p:attrName>
                                        </p:attrNameLst>
                                      </p:cBhvr>
                                      <p:tavLst>
                                        <p:tav tm="0">
                                          <p:val>
                                            <p:fltVal val="0"/>
                                          </p:val>
                                        </p:tav>
                                        <p:tav tm="100000">
                                          <p:val>
                                            <p:strVal val="#ppt_h"/>
                                          </p:val>
                                        </p:tav>
                                      </p:tavLst>
                                    </p:anim>
                                    <p:animEffect transition="in" filter="fade">
                                      <p:cBhvr>
                                        <p:cTn id="9" dur="500"/>
                                        <p:tgtEl>
                                          <p:spTgt spid="108548"/>
                                        </p:tgtEl>
                                      </p:cBhvr>
                                    </p:animEffect>
                                  </p:childTnLst>
                                </p:cTn>
                              </p:par>
                            </p:childTnLst>
                          </p:cTn>
                        </p:par>
                        <p:par>
                          <p:cTn id="10" fill="hold" nodeType="afterGroup">
                            <p:stCondLst>
                              <p:cond delay="500"/>
                            </p:stCondLst>
                            <p:childTnLst>
                              <p:par>
                                <p:cTn id="11" presetID="53" presetClass="entr" presetSubtype="16" fill="hold" grpId="0" nodeType="afterEffect">
                                  <p:stCondLst>
                                    <p:cond delay="500"/>
                                  </p:stCondLst>
                                  <p:childTnLst>
                                    <p:set>
                                      <p:cBhvr>
                                        <p:cTn id="12" dur="1" fill="hold">
                                          <p:stCondLst>
                                            <p:cond delay="0"/>
                                          </p:stCondLst>
                                        </p:cTn>
                                        <p:tgtEl>
                                          <p:spTgt spid="108551"/>
                                        </p:tgtEl>
                                        <p:attrNameLst>
                                          <p:attrName>style.visibility</p:attrName>
                                        </p:attrNameLst>
                                      </p:cBhvr>
                                      <p:to>
                                        <p:strVal val="visible"/>
                                      </p:to>
                                    </p:set>
                                    <p:anim calcmode="lin" valueType="num">
                                      <p:cBhvr>
                                        <p:cTn id="13" dur="500" fill="hold"/>
                                        <p:tgtEl>
                                          <p:spTgt spid="108551"/>
                                        </p:tgtEl>
                                        <p:attrNameLst>
                                          <p:attrName>ppt_w</p:attrName>
                                        </p:attrNameLst>
                                      </p:cBhvr>
                                      <p:tavLst>
                                        <p:tav tm="0">
                                          <p:val>
                                            <p:fltVal val="0"/>
                                          </p:val>
                                        </p:tav>
                                        <p:tav tm="100000">
                                          <p:val>
                                            <p:strVal val="#ppt_w"/>
                                          </p:val>
                                        </p:tav>
                                      </p:tavLst>
                                    </p:anim>
                                    <p:anim calcmode="lin" valueType="num">
                                      <p:cBhvr>
                                        <p:cTn id="14" dur="500" fill="hold"/>
                                        <p:tgtEl>
                                          <p:spTgt spid="108551"/>
                                        </p:tgtEl>
                                        <p:attrNameLst>
                                          <p:attrName>ppt_h</p:attrName>
                                        </p:attrNameLst>
                                      </p:cBhvr>
                                      <p:tavLst>
                                        <p:tav tm="0">
                                          <p:val>
                                            <p:fltVal val="0"/>
                                          </p:val>
                                        </p:tav>
                                        <p:tav tm="100000">
                                          <p:val>
                                            <p:strVal val="#ppt_h"/>
                                          </p:val>
                                        </p:tav>
                                      </p:tavLst>
                                    </p:anim>
                                    <p:animEffect transition="in" filter="fade">
                                      <p:cBhvr>
                                        <p:cTn id="15" dur="500"/>
                                        <p:tgtEl>
                                          <p:spTgt spid="108551"/>
                                        </p:tgtEl>
                                      </p:cBhvr>
                                    </p:animEffect>
                                  </p:childTnLst>
                                </p:cTn>
                              </p:par>
                            </p:childTnLst>
                          </p:cTn>
                        </p:par>
                        <p:par>
                          <p:cTn id="16" fill="hold" nodeType="afterGroup">
                            <p:stCondLst>
                              <p:cond delay="1500"/>
                            </p:stCondLst>
                            <p:childTnLst>
                              <p:par>
                                <p:cTn id="17" presetID="53" presetClass="entr" presetSubtype="16" fill="hold" grpId="0" nodeType="afterEffect">
                                  <p:stCondLst>
                                    <p:cond delay="1000"/>
                                  </p:stCondLst>
                                  <p:childTnLst>
                                    <p:set>
                                      <p:cBhvr>
                                        <p:cTn id="18" dur="1" fill="hold">
                                          <p:stCondLst>
                                            <p:cond delay="0"/>
                                          </p:stCondLst>
                                        </p:cTn>
                                        <p:tgtEl>
                                          <p:spTgt spid="108549"/>
                                        </p:tgtEl>
                                        <p:attrNameLst>
                                          <p:attrName>style.visibility</p:attrName>
                                        </p:attrNameLst>
                                      </p:cBhvr>
                                      <p:to>
                                        <p:strVal val="visible"/>
                                      </p:to>
                                    </p:set>
                                    <p:anim calcmode="lin" valueType="num">
                                      <p:cBhvr>
                                        <p:cTn id="19" dur="500" fill="hold"/>
                                        <p:tgtEl>
                                          <p:spTgt spid="108549"/>
                                        </p:tgtEl>
                                        <p:attrNameLst>
                                          <p:attrName>ppt_w</p:attrName>
                                        </p:attrNameLst>
                                      </p:cBhvr>
                                      <p:tavLst>
                                        <p:tav tm="0">
                                          <p:val>
                                            <p:fltVal val="0"/>
                                          </p:val>
                                        </p:tav>
                                        <p:tav tm="100000">
                                          <p:val>
                                            <p:strVal val="#ppt_w"/>
                                          </p:val>
                                        </p:tav>
                                      </p:tavLst>
                                    </p:anim>
                                    <p:anim calcmode="lin" valueType="num">
                                      <p:cBhvr>
                                        <p:cTn id="20" dur="500" fill="hold"/>
                                        <p:tgtEl>
                                          <p:spTgt spid="108549"/>
                                        </p:tgtEl>
                                        <p:attrNameLst>
                                          <p:attrName>ppt_h</p:attrName>
                                        </p:attrNameLst>
                                      </p:cBhvr>
                                      <p:tavLst>
                                        <p:tav tm="0">
                                          <p:val>
                                            <p:fltVal val="0"/>
                                          </p:val>
                                        </p:tav>
                                        <p:tav tm="100000">
                                          <p:val>
                                            <p:strVal val="#ppt_h"/>
                                          </p:val>
                                        </p:tav>
                                      </p:tavLst>
                                    </p:anim>
                                    <p:animEffect transition="in" filter="fade">
                                      <p:cBhvr>
                                        <p:cTn id="21" dur="500"/>
                                        <p:tgtEl>
                                          <p:spTgt spid="108549"/>
                                        </p:tgtEl>
                                      </p:cBhvr>
                                    </p:animEffect>
                                  </p:childTnLst>
                                </p:cTn>
                              </p:par>
                            </p:childTnLst>
                          </p:cTn>
                        </p:par>
                        <p:par>
                          <p:cTn id="22" fill="hold" nodeType="afterGroup">
                            <p:stCondLst>
                              <p:cond delay="3000"/>
                            </p:stCondLst>
                            <p:childTnLst>
                              <p:par>
                                <p:cTn id="23" presetID="53" presetClass="entr" presetSubtype="16" fill="hold" grpId="0" nodeType="afterEffect">
                                  <p:stCondLst>
                                    <p:cond delay="1500"/>
                                  </p:stCondLst>
                                  <p:childTnLst>
                                    <p:set>
                                      <p:cBhvr>
                                        <p:cTn id="24" dur="1" fill="hold">
                                          <p:stCondLst>
                                            <p:cond delay="0"/>
                                          </p:stCondLst>
                                        </p:cTn>
                                        <p:tgtEl>
                                          <p:spTgt spid="108547"/>
                                        </p:tgtEl>
                                        <p:attrNameLst>
                                          <p:attrName>style.visibility</p:attrName>
                                        </p:attrNameLst>
                                      </p:cBhvr>
                                      <p:to>
                                        <p:strVal val="visible"/>
                                      </p:to>
                                    </p:set>
                                    <p:anim calcmode="lin" valueType="num">
                                      <p:cBhvr>
                                        <p:cTn id="25" dur="500" fill="hold"/>
                                        <p:tgtEl>
                                          <p:spTgt spid="108547"/>
                                        </p:tgtEl>
                                        <p:attrNameLst>
                                          <p:attrName>ppt_w</p:attrName>
                                        </p:attrNameLst>
                                      </p:cBhvr>
                                      <p:tavLst>
                                        <p:tav tm="0">
                                          <p:val>
                                            <p:fltVal val="0"/>
                                          </p:val>
                                        </p:tav>
                                        <p:tav tm="100000">
                                          <p:val>
                                            <p:strVal val="#ppt_w"/>
                                          </p:val>
                                        </p:tav>
                                      </p:tavLst>
                                    </p:anim>
                                    <p:anim calcmode="lin" valueType="num">
                                      <p:cBhvr>
                                        <p:cTn id="26" dur="500" fill="hold"/>
                                        <p:tgtEl>
                                          <p:spTgt spid="108547"/>
                                        </p:tgtEl>
                                        <p:attrNameLst>
                                          <p:attrName>ppt_h</p:attrName>
                                        </p:attrNameLst>
                                      </p:cBhvr>
                                      <p:tavLst>
                                        <p:tav tm="0">
                                          <p:val>
                                            <p:fltVal val="0"/>
                                          </p:val>
                                        </p:tav>
                                        <p:tav tm="100000">
                                          <p:val>
                                            <p:strVal val="#ppt_h"/>
                                          </p:val>
                                        </p:tav>
                                      </p:tavLst>
                                    </p:anim>
                                    <p:animEffect transition="in" filter="fade">
                                      <p:cBhvr>
                                        <p:cTn id="27" dur="500"/>
                                        <p:tgtEl>
                                          <p:spTgt spid="108547"/>
                                        </p:tgtEl>
                                      </p:cBhvr>
                                    </p:animEffect>
                                  </p:childTnLst>
                                </p:cTn>
                              </p:par>
                            </p:childTnLst>
                          </p:cTn>
                        </p:par>
                        <p:par>
                          <p:cTn id="28" fill="hold" nodeType="afterGroup">
                            <p:stCondLst>
                              <p:cond delay="5000"/>
                            </p:stCondLst>
                            <p:childTnLst>
                              <p:par>
                                <p:cTn id="29" presetID="53" presetClass="entr" presetSubtype="16" fill="hold" grpId="0" nodeType="afterEffect">
                                  <p:stCondLst>
                                    <p:cond delay="2000"/>
                                  </p:stCondLst>
                                  <p:childTnLst>
                                    <p:set>
                                      <p:cBhvr>
                                        <p:cTn id="30" dur="1" fill="hold">
                                          <p:stCondLst>
                                            <p:cond delay="0"/>
                                          </p:stCondLst>
                                        </p:cTn>
                                        <p:tgtEl>
                                          <p:spTgt spid="108550"/>
                                        </p:tgtEl>
                                        <p:attrNameLst>
                                          <p:attrName>style.visibility</p:attrName>
                                        </p:attrNameLst>
                                      </p:cBhvr>
                                      <p:to>
                                        <p:strVal val="visible"/>
                                      </p:to>
                                    </p:set>
                                    <p:anim calcmode="lin" valueType="num">
                                      <p:cBhvr>
                                        <p:cTn id="31" dur="500" fill="hold"/>
                                        <p:tgtEl>
                                          <p:spTgt spid="108550"/>
                                        </p:tgtEl>
                                        <p:attrNameLst>
                                          <p:attrName>ppt_w</p:attrName>
                                        </p:attrNameLst>
                                      </p:cBhvr>
                                      <p:tavLst>
                                        <p:tav tm="0">
                                          <p:val>
                                            <p:fltVal val="0"/>
                                          </p:val>
                                        </p:tav>
                                        <p:tav tm="100000">
                                          <p:val>
                                            <p:strVal val="#ppt_w"/>
                                          </p:val>
                                        </p:tav>
                                      </p:tavLst>
                                    </p:anim>
                                    <p:anim calcmode="lin" valueType="num">
                                      <p:cBhvr>
                                        <p:cTn id="32" dur="500" fill="hold"/>
                                        <p:tgtEl>
                                          <p:spTgt spid="108550"/>
                                        </p:tgtEl>
                                        <p:attrNameLst>
                                          <p:attrName>ppt_h</p:attrName>
                                        </p:attrNameLst>
                                      </p:cBhvr>
                                      <p:tavLst>
                                        <p:tav tm="0">
                                          <p:val>
                                            <p:fltVal val="0"/>
                                          </p:val>
                                        </p:tav>
                                        <p:tav tm="100000">
                                          <p:val>
                                            <p:strVal val="#ppt_h"/>
                                          </p:val>
                                        </p:tav>
                                      </p:tavLst>
                                    </p:anim>
                                    <p:animEffect transition="in" filter="fade">
                                      <p:cBhvr>
                                        <p:cTn id="33" dur="500"/>
                                        <p:tgtEl>
                                          <p:spTgt spid="108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nimBg="1"/>
      <p:bldP spid="108548" grpId="0" animBg="1"/>
      <p:bldP spid="108549" grpId="0" animBg="1"/>
      <p:bldP spid="108550" grpId="0" animBg="1"/>
      <p:bldP spid="1085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A3073FC-9F5D-4663-8A49-EC97E7B47A5C}"/>
              </a:ext>
            </a:extLst>
          </p:cNvPr>
          <p:cNvSpPr>
            <a:spLocks noGrp="1" noChangeArrowheads="1"/>
          </p:cNvSpPr>
          <p:nvPr>
            <p:ph type="title" idx="4294967295"/>
          </p:nvPr>
        </p:nvSpPr>
        <p:spPr>
          <a:xfrm>
            <a:off x="0" y="365125"/>
            <a:ext cx="10515600" cy="1325563"/>
          </a:xfrm>
        </p:spPr>
        <p:txBody>
          <a:bodyPr/>
          <a:lstStyle/>
          <a:p>
            <a:pPr eaLnBrk="1" hangingPunct="1"/>
            <a:r>
              <a:rPr lang="en-GB" altLang="en-US" dirty="0"/>
              <a:t>		Databases Software</a:t>
            </a:r>
            <a:endParaRPr lang="en-US" altLang="en-US" dirty="0"/>
          </a:p>
        </p:txBody>
      </p:sp>
      <p:sp>
        <p:nvSpPr>
          <p:cNvPr id="19459" name="Rectangle 4">
            <a:extLst>
              <a:ext uri="{FF2B5EF4-FFF2-40B4-BE49-F238E27FC236}">
                <a16:creationId xmlns:a16="http://schemas.microsoft.com/office/drawing/2014/main" id="{E7757596-B295-4DE5-80E5-CBDDA09D8C4D}"/>
              </a:ext>
            </a:extLst>
          </p:cNvPr>
          <p:cNvSpPr>
            <a:spLocks noGrp="1" noChangeArrowheads="1"/>
          </p:cNvSpPr>
          <p:nvPr>
            <p:ph type="body" idx="4294967295"/>
          </p:nvPr>
        </p:nvSpPr>
        <p:spPr>
          <a:xfrm>
            <a:off x="1806729" y="1548460"/>
            <a:ext cx="7988300" cy="4573587"/>
          </a:xfrm>
        </p:spPr>
        <p:txBody>
          <a:bodyPr>
            <a:normAutofit/>
          </a:bodyPr>
          <a:lstStyle/>
          <a:p>
            <a:pPr eaLnBrk="1" hangingPunct="1"/>
            <a:r>
              <a:rPr lang="en-GB" altLang="en-US" dirty="0"/>
              <a:t>Database Software for this module</a:t>
            </a:r>
          </a:p>
          <a:p>
            <a:pPr lvl="1" eaLnBrk="1" hangingPunct="1"/>
            <a:r>
              <a:rPr lang="en-GB" altLang="en-US" dirty="0"/>
              <a:t>Teach transferable skills not software</a:t>
            </a:r>
          </a:p>
          <a:p>
            <a:pPr lvl="1" eaLnBrk="1" hangingPunct="1"/>
            <a:r>
              <a:rPr lang="en-GB" altLang="en-US" dirty="0"/>
              <a:t>We use industry standards </a:t>
            </a:r>
          </a:p>
          <a:p>
            <a:pPr lvl="2" eaLnBrk="1" hangingPunct="1"/>
            <a:r>
              <a:rPr lang="en-GB" altLang="en-US" dirty="0"/>
              <a:t>DBMS Oracle 12c</a:t>
            </a:r>
          </a:p>
          <a:p>
            <a:pPr lvl="2" eaLnBrk="1" hangingPunct="1"/>
            <a:r>
              <a:rPr lang="en-GB" altLang="en-US" dirty="0"/>
              <a:t>Query language SQL</a:t>
            </a:r>
          </a:p>
          <a:p>
            <a:pPr lvl="2" eaLnBrk="1" hangingPunct="1"/>
            <a:endParaRPr lang="en-GB" altLang="en-US" dirty="0"/>
          </a:p>
          <a:p>
            <a:pPr lvl="2" eaLnBrk="1" hangingPunct="1"/>
            <a:endParaRPr lang="en-GB" altLang="en-US" dirty="0"/>
          </a:p>
          <a:p>
            <a:pPr eaLnBrk="1" hangingPunct="1"/>
            <a:r>
              <a:rPr lang="en-GB" altLang="en-US" dirty="0"/>
              <a:t>Why not MS Access</a:t>
            </a:r>
          </a:p>
          <a:p>
            <a:pPr lvl="1" eaLnBrk="1" hangingPunct="1"/>
            <a:r>
              <a:rPr lang="en-GB" altLang="en-US" dirty="0"/>
              <a:t>Not a DMBS, therefore not comparable</a:t>
            </a:r>
          </a:p>
          <a:p>
            <a:pPr lvl="1" eaLnBrk="1" hangingPunct="1"/>
            <a:r>
              <a:rPr lang="en-GB" altLang="en-US" dirty="0"/>
              <a:t>No concurrency, transaction control or scalability</a:t>
            </a:r>
          </a:p>
          <a:p>
            <a:pPr lvl="1" eaLnBrk="1" hangingPunct="1"/>
            <a:r>
              <a:rPr lang="en-GB" altLang="en-US" dirty="0"/>
              <a:t>Small scale business tool used for different tasks </a:t>
            </a:r>
          </a:p>
          <a:p>
            <a:pPr eaLnBrk="1" hangingPunct="1"/>
            <a:r>
              <a:rPr lang="en-GB" altLang="en-US" sz="2000" dirty="0"/>
              <a:t>Microsoft’s comparable to Oracle is SQLServer not Access</a:t>
            </a:r>
            <a:endParaRPr lang="en-US" altLang="en-US" sz="20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2A96-18E8-487D-AE56-A12AEF11FD91}"/>
              </a:ext>
            </a:extLst>
          </p:cNvPr>
          <p:cNvSpPr>
            <a:spLocks noGrp="1"/>
          </p:cNvSpPr>
          <p:nvPr>
            <p:ph type="title"/>
          </p:nvPr>
        </p:nvSpPr>
        <p:spPr/>
        <p:txBody>
          <a:bodyPr/>
          <a:lstStyle/>
          <a:p>
            <a:r>
              <a:rPr lang="en-US" dirty="0"/>
              <a:t>Types of Database</a:t>
            </a:r>
          </a:p>
        </p:txBody>
      </p:sp>
      <p:pic>
        <p:nvPicPr>
          <p:cNvPr id="5" name="Picture 4" descr="A close up of a sign&#10;&#10;Description automatically generated">
            <a:extLst>
              <a:ext uri="{FF2B5EF4-FFF2-40B4-BE49-F238E27FC236}">
                <a16:creationId xmlns:a16="http://schemas.microsoft.com/office/drawing/2014/main" id="{49EC46A9-D7F4-41A9-8CA3-9500AF89B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30" y="1964009"/>
            <a:ext cx="10290104" cy="3637801"/>
          </a:xfrm>
          <a:prstGeom prst="rect">
            <a:avLst/>
          </a:prstGeom>
        </p:spPr>
      </p:pic>
    </p:spTree>
    <p:extLst>
      <p:ext uri="{BB962C8B-B14F-4D97-AF65-F5344CB8AC3E}">
        <p14:creationId xmlns:p14="http://schemas.microsoft.com/office/powerpoint/2010/main" val="313599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9401-84C9-4464-9E94-5AF36B5633A8}"/>
              </a:ext>
            </a:extLst>
          </p:cNvPr>
          <p:cNvSpPr>
            <a:spLocks noGrp="1"/>
          </p:cNvSpPr>
          <p:nvPr>
            <p:ph type="title"/>
          </p:nvPr>
        </p:nvSpPr>
        <p:spPr/>
        <p:txBody>
          <a:bodyPr/>
          <a:lstStyle/>
          <a:p>
            <a:r>
              <a:rPr lang="en-US" dirty="0"/>
              <a:t>NoSQL database types</a:t>
            </a:r>
          </a:p>
        </p:txBody>
      </p:sp>
      <p:pic>
        <p:nvPicPr>
          <p:cNvPr id="2050" name="Picture 2" descr="Types of Databases">
            <a:extLst>
              <a:ext uri="{FF2B5EF4-FFF2-40B4-BE49-F238E27FC236}">
                <a16:creationId xmlns:a16="http://schemas.microsoft.com/office/drawing/2014/main" id="{0CB5739A-699E-4B7D-B6A5-1240C3278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681" y="1610906"/>
            <a:ext cx="5051817" cy="47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99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CA6A-E768-4EC5-9D63-17FD11528DAC}"/>
              </a:ext>
            </a:extLst>
          </p:cNvPr>
          <p:cNvSpPr>
            <a:spLocks noGrp="1"/>
          </p:cNvSpPr>
          <p:nvPr>
            <p:ph type="title"/>
          </p:nvPr>
        </p:nvSpPr>
        <p:spPr/>
        <p:txBody>
          <a:bodyPr/>
          <a:lstStyle/>
          <a:p>
            <a:r>
              <a:rPr lang="en-US" dirty="0"/>
              <a:t>Data and Information</a:t>
            </a:r>
          </a:p>
        </p:txBody>
      </p:sp>
      <p:sp>
        <p:nvSpPr>
          <p:cNvPr id="3" name="Content Placeholder 2">
            <a:extLst>
              <a:ext uri="{FF2B5EF4-FFF2-40B4-BE49-F238E27FC236}">
                <a16:creationId xmlns:a16="http://schemas.microsoft.com/office/drawing/2014/main" id="{4AB3EE01-8313-418E-A5BC-92CDC5A68428}"/>
              </a:ext>
            </a:extLst>
          </p:cNvPr>
          <p:cNvSpPr>
            <a:spLocks noGrp="1"/>
          </p:cNvSpPr>
          <p:nvPr>
            <p:ph idx="1"/>
          </p:nvPr>
        </p:nvSpPr>
        <p:spPr>
          <a:xfrm>
            <a:off x="1102784" y="1525589"/>
            <a:ext cx="10716683" cy="4505324"/>
          </a:xfrm>
        </p:spPr>
        <p:txBody>
          <a:bodyPr>
            <a:normAutofit/>
          </a:bodyPr>
          <a:lstStyle/>
          <a:p>
            <a:r>
              <a:rPr lang="en-US" sz="2000" dirty="0"/>
              <a:t>Data is a raw and unorganized fact that required to be processed to make it meaningful. Data can be simple at the same time unorganized unless it is organized. Generally, data comprises facts, observations, perceptions numbers, characters, symbols, image, etc.</a:t>
            </a:r>
          </a:p>
          <a:p>
            <a:r>
              <a:rPr lang="en-US" sz="2000" dirty="0"/>
              <a:t>Information is a set of data which is processed in a meaningful way according to the given requirement. Information is processed, structured, or presented in a given context to make it meaningful and useful.</a:t>
            </a:r>
          </a:p>
        </p:txBody>
      </p:sp>
      <p:pic>
        <p:nvPicPr>
          <p:cNvPr id="5" name="Picture 4" descr="A close up of a sign&#10;&#10;Description automatically generated">
            <a:extLst>
              <a:ext uri="{FF2B5EF4-FFF2-40B4-BE49-F238E27FC236}">
                <a16:creationId xmlns:a16="http://schemas.microsoft.com/office/drawing/2014/main" id="{2ED54840-A0BF-44AF-833E-D17FD614B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9964" y="3778251"/>
            <a:ext cx="4169425" cy="2827335"/>
          </a:xfrm>
          <a:prstGeom prst="rect">
            <a:avLst/>
          </a:prstGeom>
        </p:spPr>
      </p:pic>
    </p:spTree>
    <p:extLst>
      <p:ext uri="{BB962C8B-B14F-4D97-AF65-F5344CB8AC3E}">
        <p14:creationId xmlns:p14="http://schemas.microsoft.com/office/powerpoint/2010/main" val="3446628650"/>
      </p:ext>
    </p:extLst>
  </p:cSld>
  <p:clrMapOvr>
    <a:masterClrMapping/>
  </p:clrMapOvr>
</p:sld>
</file>

<file path=ppt/theme/theme1.xml><?xml version="1.0" encoding="utf-8"?>
<a:theme xmlns:a="http://schemas.openxmlformats.org/drawingml/2006/main" name="Theme1">
  <a:themeElements>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fontScheme name="Echo">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4A20DBCE-B209-4FDB-B23A-D4234056AE23}" vid="{C71B06EA-045A-4175-AF78-9CBD51C121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C5432ED4038944A15F9D91F78AB7B0" ma:contentTypeVersion="8" ma:contentTypeDescription="Create a new document." ma:contentTypeScope="" ma:versionID="9d0940221cf28ef4496c596397ab5d75">
  <xsd:schema xmlns:xsd="http://www.w3.org/2001/XMLSchema" xmlns:xs="http://www.w3.org/2001/XMLSchema" xmlns:p="http://schemas.microsoft.com/office/2006/metadata/properties" xmlns:ns2="ab7afe64-7e45-4e96-aed8-7051e3a79e1d" targetNamespace="http://schemas.microsoft.com/office/2006/metadata/properties" ma:root="true" ma:fieldsID="1878d7b1b0f257549f8af36d861a9b5f" ns2:_="">
    <xsd:import namespace="ab7afe64-7e45-4e96-aed8-7051e3a79e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7afe64-7e45-4e96-aed8-7051e3a79e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1BC69A-DB82-418E-AF94-0D5E2A08D84A}"/>
</file>

<file path=customXml/itemProps2.xml><?xml version="1.0" encoding="utf-8"?>
<ds:datastoreItem xmlns:ds="http://schemas.openxmlformats.org/officeDocument/2006/customXml" ds:itemID="{22A2639F-B782-47AE-A3E7-CD0197232EB0}"/>
</file>

<file path=customXml/itemProps3.xml><?xml version="1.0" encoding="utf-8"?>
<ds:datastoreItem xmlns:ds="http://schemas.openxmlformats.org/officeDocument/2006/customXml" ds:itemID="{16F47A91-4335-42C7-9982-57840ABB6E0E}"/>
</file>

<file path=docProps/app.xml><?xml version="1.0" encoding="utf-8"?>
<Properties xmlns="http://schemas.openxmlformats.org/officeDocument/2006/extended-properties" xmlns:vt="http://schemas.openxmlformats.org/officeDocument/2006/docPropsVTypes">
  <Template>Theme1</Template>
  <TotalTime>313</TotalTime>
  <Words>1145</Words>
  <Application>Microsoft Office PowerPoint</Application>
  <PresentationFormat>Widescreen</PresentationFormat>
  <Paragraphs>239</Paragraphs>
  <Slides>43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Euphemia</vt:lpstr>
      <vt:lpstr>Plantagenet Cherokee</vt:lpstr>
      <vt:lpstr>Verdana</vt:lpstr>
      <vt:lpstr>Verdana (Body)</vt:lpstr>
      <vt:lpstr>Wingdings</vt:lpstr>
      <vt:lpstr>Theme1</vt:lpstr>
      <vt:lpstr>Introduction to Databases</vt:lpstr>
      <vt:lpstr>Module Assessment</vt:lpstr>
      <vt:lpstr>Module Expected outcomes</vt:lpstr>
      <vt:lpstr>Data Base</vt:lpstr>
      <vt:lpstr>PowerPoint Presentation</vt:lpstr>
      <vt:lpstr>  Databases Software</vt:lpstr>
      <vt:lpstr>Types of Database</vt:lpstr>
      <vt:lpstr>NoSQL database types</vt:lpstr>
      <vt:lpstr>Data and Information</vt:lpstr>
      <vt:lpstr>What is SQL ?</vt:lpstr>
      <vt:lpstr>SQL Categories</vt:lpstr>
      <vt:lpstr>DDL (Data Definition Language)</vt:lpstr>
      <vt:lpstr>DML (Data Manipulation Language)</vt:lpstr>
      <vt:lpstr>Oracle</vt:lpstr>
      <vt:lpstr>PowerPoint Presentation</vt:lpstr>
      <vt:lpstr>Number Datatypes</vt:lpstr>
      <vt:lpstr>Character Datatypes</vt:lpstr>
      <vt:lpstr>Date/Time datatypes</vt:lpstr>
      <vt:lpstr>SQLPlus</vt:lpstr>
      <vt:lpstr>Create user in Oracle 12c</vt:lpstr>
      <vt:lpstr>Create user in Oracle 12c</vt:lpstr>
      <vt:lpstr>SQL Developer</vt:lpstr>
      <vt:lpstr>Change the font size</vt:lpstr>
      <vt:lpstr>Create table in Oracle</vt:lpstr>
      <vt:lpstr>Auto Increment in Oracle</vt:lpstr>
      <vt:lpstr>Auto Increment in Oracle</vt:lpstr>
      <vt:lpstr>Create table in Oracle</vt:lpstr>
      <vt:lpstr>Metadata</vt:lpstr>
      <vt:lpstr>Classwork – Create a following table</vt:lpstr>
      <vt:lpstr>Classwork – Create a following table</vt:lpstr>
      <vt:lpstr>Insert the following data</vt:lpstr>
      <vt:lpstr>Questions</vt:lpstr>
      <vt:lpstr>Normalization</vt:lpstr>
      <vt:lpstr>Normal forms</vt:lpstr>
      <vt:lpstr>Billing System</vt:lpstr>
      <vt:lpstr>UNF (Un-Normalized Form)</vt:lpstr>
      <vt:lpstr>First Normal Form (1NF) </vt:lpstr>
      <vt:lpstr>Second Normal Form (2NF) </vt:lpstr>
      <vt:lpstr>Third Normal Form (3NF)</vt:lpstr>
      <vt:lpstr>Final ER</vt:lpstr>
      <vt:lpstr>Normalization : question</vt:lpstr>
      <vt:lpstr>Solution</vt:lpstr>
      <vt:lpstr>Normalization :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Kiran Rana</dc:creator>
  <cp:lastModifiedBy>Kiran Rana</cp:lastModifiedBy>
  <cp:revision>127</cp:revision>
  <dcterms:created xsi:type="dcterms:W3CDTF">2020-03-07T13:52:27Z</dcterms:created>
  <dcterms:modified xsi:type="dcterms:W3CDTF">2020-06-10T10:40:34Z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0x0101001FC5432ED4038944A15F9D91F78AB7B0</vt:lpwstr>
  </property>
</Properties>
</file>