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63" r:id="rId3"/>
    <p:sldId id="292" r:id="rId4"/>
    <p:sldId id="293" r:id="rId5"/>
    <p:sldId id="294" r:id="rId6"/>
    <p:sldId id="295" r:id="rId7"/>
    <p:sldId id="296" r:id="rId8"/>
    <p:sldId id="297" r:id="rId9"/>
    <p:sldId id="298" r:id="rId10"/>
    <p:sldId id="299" r:id="rId11"/>
    <p:sldId id="300" r:id="rId12"/>
    <p:sldId id="258" r:id="rId13"/>
    <p:sldId id="303" r:id="rId14"/>
    <p:sldId id="304" r:id="rId15"/>
    <p:sldId id="305" r:id="rId16"/>
    <p:sldId id="306" r:id="rId17"/>
    <p:sldId id="307" r:id="rId18"/>
    <p:sldId id="259" r:id="rId19"/>
    <p:sldId id="308" r:id="rId20"/>
    <p:sldId id="309" r:id="rId21"/>
    <p:sldId id="260" r:id="rId2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25" d="100"/>
          <a:sy n="125" d="100"/>
        </p:scale>
        <p:origin x="-24"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62DE0C-EF43-4139-9A36-DEDF08DCA8AD}" type="datetimeFigureOut">
              <a:rPr lang="en-US" smtClean="0"/>
              <a:t>5/26/2021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D8E589-3BB1-4D8D-BD49-87B77C5A775C}" type="slidenum">
              <a:rPr lang="en-US" smtClean="0"/>
              <a:t>‹#›</a:t>
            </a:fld>
            <a:endParaRPr lang="en-US"/>
          </a:p>
        </p:txBody>
      </p:sp>
    </p:spTree>
    <p:extLst>
      <p:ext uri="{BB962C8B-B14F-4D97-AF65-F5344CB8AC3E}">
        <p14:creationId xmlns:p14="http://schemas.microsoft.com/office/powerpoint/2010/main" val="62751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 name="PlaceHolder 1"/>
          <p:cNvSpPr>
            <a:spLocks noGrp="1" noRot="1" noChangeAspect="1"/>
          </p:cNvSpPr>
          <p:nvPr>
            <p:ph type="sldImg"/>
          </p:nvPr>
        </p:nvSpPr>
        <p:spPr>
          <a:xfrm>
            <a:off x="685800" y="1143000"/>
            <a:ext cx="5486400" cy="3086100"/>
          </a:xfrm>
          <a:prstGeom prst="rect">
            <a:avLst/>
          </a:prstGeom>
        </p:spPr>
      </p:sp>
      <p:sp>
        <p:nvSpPr>
          <p:cNvPr id="490"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2000" b="0" strike="noStrike" spc="-1">
                <a:latin typeface="Arial"/>
              </a:rPr>
              <a:t>A → B means A functionally determines B.</a:t>
            </a:r>
          </a:p>
          <a:p>
            <a:pPr>
              <a:lnSpc>
                <a:spcPct val="100000"/>
              </a:lnSpc>
            </a:pPr>
            <a:endParaRPr lang="en-US" sz="2000" b="0" strike="noStrike" spc="-1">
              <a:latin typeface="Arial"/>
            </a:endParaRPr>
          </a:p>
        </p:txBody>
      </p:sp>
      <p:sp>
        <p:nvSpPr>
          <p:cNvPr id="491" name="TextShape 3"/>
          <p:cNvSpPr txBox="1"/>
          <p:nvPr/>
        </p:nvSpPr>
        <p:spPr>
          <a:xfrm>
            <a:off x="3884760" y="8685360"/>
            <a:ext cx="2971440" cy="458280"/>
          </a:xfrm>
          <a:prstGeom prst="rect">
            <a:avLst/>
          </a:prstGeom>
          <a:noFill/>
          <a:ln>
            <a:noFill/>
          </a:ln>
        </p:spPr>
        <p:txBody>
          <a:bodyPr anchor="b"/>
          <a:lstStyle/>
          <a:p>
            <a:pPr algn="r">
              <a:lnSpc>
                <a:spcPct val="100000"/>
              </a:lnSpc>
            </a:pPr>
            <a:fld id="{FCC9B4B8-8145-4E74-AC82-B5D0F01FBACD}" type="slidenum">
              <a:rPr lang="en-US" sz="1200" b="0" strike="noStrike" spc="-1">
                <a:solidFill>
                  <a:srgbClr val="000000"/>
                </a:solidFill>
                <a:latin typeface="+mn-lt"/>
                <a:ea typeface="+mn-ea"/>
              </a:rPr>
              <a:t>6</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 name="PlaceHolder 1"/>
          <p:cNvSpPr>
            <a:spLocks noGrp="1" noRot="1" noChangeAspect="1"/>
          </p:cNvSpPr>
          <p:nvPr>
            <p:ph type="sldImg"/>
          </p:nvPr>
        </p:nvSpPr>
        <p:spPr>
          <a:xfrm>
            <a:off x="685800" y="1143000"/>
            <a:ext cx="5486400" cy="3086100"/>
          </a:xfrm>
          <a:prstGeom prst="rect">
            <a:avLst/>
          </a:prstGeom>
        </p:spPr>
      </p:sp>
      <p:sp>
        <p:nvSpPr>
          <p:cNvPr id="493"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2000" b="0" strike="noStrike" spc="-1">
                <a:latin typeface="Arial"/>
              </a:rPr>
              <a:t>A → B means A functionally determines B.</a:t>
            </a:r>
          </a:p>
          <a:p>
            <a:pPr>
              <a:lnSpc>
                <a:spcPct val="100000"/>
              </a:lnSpc>
            </a:pPr>
            <a:endParaRPr lang="en-US" sz="2000" b="0" strike="noStrike" spc="-1">
              <a:latin typeface="Arial"/>
            </a:endParaRPr>
          </a:p>
        </p:txBody>
      </p:sp>
      <p:sp>
        <p:nvSpPr>
          <p:cNvPr id="494" name="TextShape 3"/>
          <p:cNvSpPr txBox="1"/>
          <p:nvPr/>
        </p:nvSpPr>
        <p:spPr>
          <a:xfrm>
            <a:off x="3884760" y="8685360"/>
            <a:ext cx="2971440" cy="458280"/>
          </a:xfrm>
          <a:prstGeom prst="rect">
            <a:avLst/>
          </a:prstGeom>
          <a:noFill/>
          <a:ln>
            <a:noFill/>
          </a:ln>
        </p:spPr>
        <p:txBody>
          <a:bodyPr anchor="b"/>
          <a:lstStyle/>
          <a:p>
            <a:pPr algn="r">
              <a:lnSpc>
                <a:spcPct val="100000"/>
              </a:lnSpc>
            </a:pPr>
            <a:fld id="{290488B3-6BCC-4A76-9ABC-3D3C566B935D}" type="slidenum">
              <a:rPr lang="en-US" sz="1200" b="0" strike="noStrike" spc="-1">
                <a:solidFill>
                  <a:srgbClr val="000000"/>
                </a:solidFill>
                <a:latin typeface="+mn-lt"/>
                <a:ea typeface="+mn-ea"/>
              </a:rPr>
              <a:t>7</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PlaceHolder 1"/>
          <p:cNvSpPr>
            <a:spLocks noGrp="1" noRot="1" noChangeAspect="1"/>
          </p:cNvSpPr>
          <p:nvPr>
            <p:ph type="sldImg"/>
          </p:nvPr>
        </p:nvSpPr>
        <p:spPr>
          <a:xfrm>
            <a:off x="685800" y="1143000"/>
            <a:ext cx="5486400" cy="3086100"/>
          </a:xfrm>
          <a:prstGeom prst="rect">
            <a:avLst/>
          </a:prstGeom>
        </p:spPr>
      </p:sp>
      <p:sp>
        <p:nvSpPr>
          <p:cNvPr id="496"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2000" b="0" strike="noStrike" spc="-1">
                <a:latin typeface="Arial"/>
              </a:rPr>
              <a:t>Anomalies: Deviation or departure from the normal or common order, form, or rule. One that is peculiar, irregular, abnormal, or difficult to classify.</a:t>
            </a:r>
          </a:p>
          <a:p>
            <a:pPr>
              <a:lnSpc>
                <a:spcPct val="100000"/>
              </a:lnSpc>
            </a:pPr>
            <a:endParaRPr lang="en-US" sz="2000" b="0" strike="noStrike" spc="-1">
              <a:latin typeface="Arial"/>
            </a:endParaRPr>
          </a:p>
          <a:p>
            <a:pPr>
              <a:lnSpc>
                <a:spcPct val="100000"/>
              </a:lnSpc>
            </a:pPr>
            <a:endParaRPr lang="en-US" sz="2000" b="0" strike="noStrike" spc="-1">
              <a:latin typeface="Arial"/>
            </a:endParaRPr>
          </a:p>
        </p:txBody>
      </p:sp>
      <p:sp>
        <p:nvSpPr>
          <p:cNvPr id="497" name="TextShape 3"/>
          <p:cNvSpPr txBox="1"/>
          <p:nvPr/>
        </p:nvSpPr>
        <p:spPr>
          <a:xfrm>
            <a:off x="3884760" y="8685360"/>
            <a:ext cx="2971440" cy="458280"/>
          </a:xfrm>
          <a:prstGeom prst="rect">
            <a:avLst/>
          </a:prstGeom>
          <a:noFill/>
          <a:ln>
            <a:noFill/>
          </a:ln>
        </p:spPr>
        <p:txBody>
          <a:bodyPr anchor="b"/>
          <a:lstStyle/>
          <a:p>
            <a:pPr algn="r">
              <a:lnSpc>
                <a:spcPct val="100000"/>
              </a:lnSpc>
            </a:pPr>
            <a:fld id="{9D1B0832-435E-4379-B789-C4ED90F83137}" type="slidenum">
              <a:rPr lang="en-US" sz="1200" b="0" strike="noStrike" spc="-1">
                <a:solidFill>
                  <a:srgbClr val="000000"/>
                </a:solidFill>
                <a:latin typeface="+mn-lt"/>
                <a:ea typeface="+mn-ea"/>
              </a:rPr>
              <a:t>8</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PlaceHolder 1"/>
          <p:cNvSpPr>
            <a:spLocks noGrp="1" noRot="1" noChangeAspect="1"/>
          </p:cNvSpPr>
          <p:nvPr>
            <p:ph type="sldImg"/>
          </p:nvPr>
        </p:nvSpPr>
        <p:spPr>
          <a:xfrm>
            <a:off x="685800" y="1143000"/>
            <a:ext cx="5486400" cy="3086100"/>
          </a:xfrm>
          <a:prstGeom prst="rect">
            <a:avLst/>
          </a:prstGeom>
        </p:spPr>
      </p:sp>
      <p:sp>
        <p:nvSpPr>
          <p:cNvPr id="499"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500" name="TextShape 3"/>
          <p:cNvSpPr txBox="1"/>
          <p:nvPr/>
        </p:nvSpPr>
        <p:spPr>
          <a:xfrm>
            <a:off x="3884760" y="8685360"/>
            <a:ext cx="2971440" cy="458280"/>
          </a:xfrm>
          <a:prstGeom prst="rect">
            <a:avLst/>
          </a:prstGeom>
          <a:noFill/>
          <a:ln>
            <a:noFill/>
          </a:ln>
        </p:spPr>
        <p:txBody>
          <a:bodyPr anchor="b"/>
          <a:lstStyle/>
          <a:p>
            <a:pPr algn="r">
              <a:lnSpc>
                <a:spcPct val="100000"/>
              </a:lnSpc>
            </a:pPr>
            <a:fld id="{12B287E8-7BE4-4581-9FD5-02F2C195F7C4}" type="slidenum">
              <a:rPr lang="en-US" sz="1200" b="0" strike="noStrike" spc="-1">
                <a:solidFill>
                  <a:srgbClr val="000000"/>
                </a:solidFill>
                <a:latin typeface="+mn-lt"/>
                <a:ea typeface="+mn-ea"/>
              </a:rPr>
              <a:t>11</a:t>
            </a:fld>
            <a:endParaRPr lang="en-US"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 name="PlaceHolder 1"/>
          <p:cNvSpPr>
            <a:spLocks noGrp="1" noRot="1" noChangeAspect="1"/>
          </p:cNvSpPr>
          <p:nvPr>
            <p:ph type="sldImg"/>
          </p:nvPr>
        </p:nvSpPr>
        <p:spPr>
          <a:xfrm>
            <a:off x="685800" y="1143000"/>
            <a:ext cx="5486400" cy="3086100"/>
          </a:xfrm>
          <a:prstGeom prst="rect">
            <a:avLst/>
          </a:prstGeom>
        </p:spPr>
      </p:sp>
      <p:sp>
        <p:nvSpPr>
          <p:cNvPr id="502"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503" name="TextShape 3"/>
          <p:cNvSpPr txBox="1"/>
          <p:nvPr/>
        </p:nvSpPr>
        <p:spPr>
          <a:xfrm>
            <a:off x="3884760" y="8685360"/>
            <a:ext cx="2971440" cy="458280"/>
          </a:xfrm>
          <a:prstGeom prst="rect">
            <a:avLst/>
          </a:prstGeom>
          <a:noFill/>
          <a:ln>
            <a:noFill/>
          </a:ln>
        </p:spPr>
        <p:txBody>
          <a:bodyPr anchor="b"/>
          <a:lstStyle/>
          <a:p>
            <a:pPr algn="r">
              <a:lnSpc>
                <a:spcPct val="100000"/>
              </a:lnSpc>
            </a:pPr>
            <a:fld id="{981EE778-8509-4E81-A717-09648E010534}" type="slidenum">
              <a:rPr lang="en-US" sz="1200" b="0" strike="noStrike" spc="-1">
                <a:solidFill>
                  <a:srgbClr val="000000"/>
                </a:solidFill>
                <a:latin typeface="+mn-lt"/>
                <a:ea typeface="+mn-ea"/>
              </a:rPr>
              <a:t>15</a:t>
            </a:fld>
            <a:endParaRPr lang="en-US"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PlaceHolder 1"/>
          <p:cNvSpPr>
            <a:spLocks noGrp="1" noRot="1" noChangeAspect="1"/>
          </p:cNvSpPr>
          <p:nvPr>
            <p:ph type="sldImg"/>
          </p:nvPr>
        </p:nvSpPr>
        <p:spPr>
          <a:xfrm>
            <a:off x="685800" y="1143000"/>
            <a:ext cx="5486400" cy="3086100"/>
          </a:xfrm>
          <a:prstGeom prst="rect">
            <a:avLst/>
          </a:prstGeom>
        </p:spPr>
      </p:sp>
      <p:sp>
        <p:nvSpPr>
          <p:cNvPr id="505"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506" name="TextShape 3"/>
          <p:cNvSpPr txBox="1"/>
          <p:nvPr/>
        </p:nvSpPr>
        <p:spPr>
          <a:xfrm>
            <a:off x="3884760" y="8685360"/>
            <a:ext cx="2971440" cy="458280"/>
          </a:xfrm>
          <a:prstGeom prst="rect">
            <a:avLst/>
          </a:prstGeom>
          <a:noFill/>
          <a:ln>
            <a:noFill/>
          </a:ln>
        </p:spPr>
        <p:txBody>
          <a:bodyPr anchor="b"/>
          <a:lstStyle/>
          <a:p>
            <a:pPr algn="r">
              <a:lnSpc>
                <a:spcPct val="100000"/>
              </a:lnSpc>
            </a:pPr>
            <a:fld id="{F9C88BF6-0EC2-4ADE-B9C8-C2C998B6553B}" type="slidenum">
              <a:rPr lang="en-US" sz="1200" b="0" strike="noStrike" spc="-1">
                <a:solidFill>
                  <a:srgbClr val="000000"/>
                </a:solidFill>
                <a:latin typeface="+mn-lt"/>
                <a:ea typeface="+mn-ea"/>
              </a:rPr>
              <a:t>16</a:t>
            </a:fld>
            <a:endParaRPr lang="en-US"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 name="PlaceHolder 1"/>
          <p:cNvSpPr>
            <a:spLocks noGrp="1" noRot="1" noChangeAspect="1"/>
          </p:cNvSpPr>
          <p:nvPr>
            <p:ph type="sldImg"/>
          </p:nvPr>
        </p:nvSpPr>
        <p:spPr>
          <a:xfrm>
            <a:off x="685800" y="1143000"/>
            <a:ext cx="5486400" cy="3086100"/>
          </a:xfrm>
          <a:prstGeom prst="rect">
            <a:avLst/>
          </a:prstGeom>
        </p:spPr>
      </p:sp>
      <p:sp>
        <p:nvSpPr>
          <p:cNvPr id="508"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509" name="TextShape 3"/>
          <p:cNvSpPr txBox="1"/>
          <p:nvPr/>
        </p:nvSpPr>
        <p:spPr>
          <a:xfrm>
            <a:off x="3884760" y="8685360"/>
            <a:ext cx="2971440" cy="458280"/>
          </a:xfrm>
          <a:prstGeom prst="rect">
            <a:avLst/>
          </a:prstGeom>
          <a:noFill/>
          <a:ln>
            <a:noFill/>
          </a:ln>
        </p:spPr>
        <p:txBody>
          <a:bodyPr anchor="b"/>
          <a:lstStyle/>
          <a:p>
            <a:pPr algn="r">
              <a:lnSpc>
                <a:spcPct val="100000"/>
              </a:lnSpc>
            </a:pPr>
            <a:fld id="{C5B213AC-164B-4EF7-9B83-84FE249A4ACD}" type="slidenum">
              <a:rPr lang="en-US" sz="1200" b="0" strike="noStrike" spc="-1">
                <a:solidFill>
                  <a:srgbClr val="000000"/>
                </a:solidFill>
                <a:latin typeface="+mn-lt"/>
                <a:ea typeface="+mn-ea"/>
              </a:rPr>
              <a:t>17</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a:extLst>
              <a:ext uri="{FF2B5EF4-FFF2-40B4-BE49-F238E27FC236}">
                <a16:creationId xmlns:a16="http://schemas.microsoft.com/office/drawing/2014/main" id="{86927CAF-4E57-4D0B-8C73-6B3E133644E8}"/>
              </a:ext>
            </a:extLst>
          </p:cNvPr>
          <p:cNvSpPr>
            <a:spLocks noChangeShapeType="1"/>
          </p:cNvSpPr>
          <p:nvPr/>
        </p:nvSpPr>
        <p:spPr bwMode="auto">
          <a:xfrm>
            <a:off x="2544233" y="1349376"/>
            <a:ext cx="0" cy="1584325"/>
          </a:xfrm>
          <a:prstGeom prst="line">
            <a:avLst/>
          </a:prstGeom>
          <a:noFill/>
          <a:ln w="34925">
            <a:solidFill>
              <a:schemeClr val="bg2"/>
            </a:solidFill>
            <a:round/>
            <a:headEnd/>
            <a:tailEnd/>
          </a:ln>
          <a:effectLst/>
        </p:spPr>
        <p:txBody>
          <a:bodyPr/>
          <a:lstStyle/>
          <a:p>
            <a:pPr>
              <a:defRPr/>
            </a:pPr>
            <a:endParaRPr lang="en-US" sz="1800">
              <a:latin typeface="Arial" charset="0"/>
              <a:cs typeface="Arial" charset="0"/>
            </a:endParaRPr>
          </a:p>
        </p:txBody>
      </p:sp>
      <p:sp>
        <p:nvSpPr>
          <p:cNvPr id="5" name="Line 11">
            <a:extLst>
              <a:ext uri="{FF2B5EF4-FFF2-40B4-BE49-F238E27FC236}">
                <a16:creationId xmlns:a16="http://schemas.microsoft.com/office/drawing/2014/main" id="{793DA5F2-23F9-4B1C-B9F5-9C557AA0B553}"/>
              </a:ext>
            </a:extLst>
          </p:cNvPr>
          <p:cNvSpPr>
            <a:spLocks noChangeShapeType="1"/>
          </p:cNvSpPr>
          <p:nvPr/>
        </p:nvSpPr>
        <p:spPr bwMode="auto">
          <a:xfrm>
            <a:off x="254000" y="2679700"/>
            <a:ext cx="11260667" cy="12700"/>
          </a:xfrm>
          <a:prstGeom prst="line">
            <a:avLst/>
          </a:prstGeom>
          <a:noFill/>
          <a:ln w="9525">
            <a:solidFill>
              <a:schemeClr val="bg2"/>
            </a:solidFill>
            <a:round/>
            <a:headEnd/>
            <a:tailEnd/>
          </a:ln>
          <a:effectLst/>
        </p:spPr>
        <p:txBody>
          <a:bodyPr/>
          <a:lstStyle/>
          <a:p>
            <a:pPr>
              <a:defRPr/>
            </a:pPr>
            <a:endParaRPr lang="en-US" sz="1800">
              <a:latin typeface="Arial" charset="0"/>
              <a:cs typeface="Arial" charset="0"/>
            </a:endParaRPr>
          </a:p>
        </p:txBody>
      </p:sp>
      <p:grpSp>
        <p:nvGrpSpPr>
          <p:cNvPr id="6" name="Group 15">
            <a:extLst>
              <a:ext uri="{FF2B5EF4-FFF2-40B4-BE49-F238E27FC236}">
                <a16:creationId xmlns:a16="http://schemas.microsoft.com/office/drawing/2014/main" id="{214189DF-4663-4472-BC3A-255C937762E3}"/>
              </a:ext>
            </a:extLst>
          </p:cNvPr>
          <p:cNvGrpSpPr>
            <a:grpSpLocks/>
          </p:cNvGrpSpPr>
          <p:nvPr/>
        </p:nvGrpSpPr>
        <p:grpSpPr bwMode="auto">
          <a:xfrm>
            <a:off x="1761067" y="2374900"/>
            <a:ext cx="508000" cy="482600"/>
            <a:chOff x="832" y="1496"/>
            <a:chExt cx="240" cy="304"/>
          </a:xfrm>
        </p:grpSpPr>
        <p:sp>
          <p:nvSpPr>
            <p:cNvPr id="7" name="Line 12">
              <a:extLst>
                <a:ext uri="{FF2B5EF4-FFF2-40B4-BE49-F238E27FC236}">
                  <a16:creationId xmlns:a16="http://schemas.microsoft.com/office/drawing/2014/main" id="{26849F62-F038-4466-B63F-5041489EBEAA}"/>
                </a:ext>
              </a:extLst>
            </p:cNvPr>
            <p:cNvSpPr>
              <a:spLocks noChangeShapeType="1"/>
            </p:cNvSpPr>
            <p:nvPr/>
          </p:nvSpPr>
          <p:spPr bwMode="auto">
            <a:xfrm>
              <a:off x="1072" y="1496"/>
              <a:ext cx="0" cy="296"/>
            </a:xfrm>
            <a:prstGeom prst="line">
              <a:avLst/>
            </a:prstGeom>
            <a:noFill/>
            <a:ln w="28575">
              <a:solidFill>
                <a:srgbClr val="CCCCFF"/>
              </a:solidFill>
              <a:round/>
              <a:headEnd/>
              <a:tailEnd/>
            </a:ln>
            <a:effectLst/>
          </p:spPr>
          <p:txBody>
            <a:bodyPr/>
            <a:lstStyle/>
            <a:p>
              <a:pPr>
                <a:defRPr/>
              </a:pPr>
              <a:endParaRPr lang="en-US" sz="1800">
                <a:latin typeface="Arial" charset="0"/>
                <a:cs typeface="Arial" charset="0"/>
              </a:endParaRPr>
            </a:p>
          </p:txBody>
        </p:sp>
        <p:sp>
          <p:nvSpPr>
            <p:cNvPr id="8" name="Line 13">
              <a:extLst>
                <a:ext uri="{FF2B5EF4-FFF2-40B4-BE49-F238E27FC236}">
                  <a16:creationId xmlns:a16="http://schemas.microsoft.com/office/drawing/2014/main" id="{2A75C797-FEAF-4AD9-AAF5-F8B77D6EB585}"/>
                </a:ext>
              </a:extLst>
            </p:cNvPr>
            <p:cNvSpPr>
              <a:spLocks noChangeShapeType="1"/>
            </p:cNvSpPr>
            <p:nvPr/>
          </p:nvSpPr>
          <p:spPr bwMode="auto">
            <a:xfrm>
              <a:off x="944" y="1504"/>
              <a:ext cx="0" cy="296"/>
            </a:xfrm>
            <a:prstGeom prst="line">
              <a:avLst/>
            </a:prstGeom>
            <a:noFill/>
            <a:ln w="28575">
              <a:solidFill>
                <a:schemeClr val="bg2"/>
              </a:solidFill>
              <a:round/>
              <a:headEnd/>
              <a:tailEnd/>
            </a:ln>
            <a:effectLst/>
          </p:spPr>
          <p:txBody>
            <a:bodyPr/>
            <a:lstStyle/>
            <a:p>
              <a:pPr>
                <a:defRPr/>
              </a:pPr>
              <a:endParaRPr lang="en-US" sz="1800">
                <a:latin typeface="Arial" charset="0"/>
                <a:cs typeface="Arial" charset="0"/>
              </a:endParaRPr>
            </a:p>
          </p:txBody>
        </p:sp>
        <p:sp>
          <p:nvSpPr>
            <p:cNvPr id="9" name="Line 14">
              <a:extLst>
                <a:ext uri="{FF2B5EF4-FFF2-40B4-BE49-F238E27FC236}">
                  <a16:creationId xmlns:a16="http://schemas.microsoft.com/office/drawing/2014/main" id="{BBEFB7A2-8E3D-4CC1-9642-185E8056D656}"/>
                </a:ext>
              </a:extLst>
            </p:cNvPr>
            <p:cNvSpPr>
              <a:spLocks noChangeShapeType="1"/>
            </p:cNvSpPr>
            <p:nvPr/>
          </p:nvSpPr>
          <p:spPr bwMode="auto">
            <a:xfrm>
              <a:off x="832" y="1504"/>
              <a:ext cx="0" cy="296"/>
            </a:xfrm>
            <a:prstGeom prst="line">
              <a:avLst/>
            </a:prstGeom>
            <a:noFill/>
            <a:ln w="28575">
              <a:solidFill>
                <a:srgbClr val="333399"/>
              </a:solidFill>
              <a:round/>
              <a:headEnd/>
              <a:tailEnd/>
            </a:ln>
            <a:effectLst/>
          </p:spPr>
          <p:txBody>
            <a:bodyPr/>
            <a:lstStyle/>
            <a:p>
              <a:pPr>
                <a:defRPr/>
              </a:pPr>
              <a:endParaRPr lang="en-US" sz="1800">
                <a:latin typeface="Arial" charset="0"/>
                <a:cs typeface="Arial" charset="0"/>
              </a:endParaRPr>
            </a:p>
          </p:txBody>
        </p:sp>
      </p:grpSp>
      <p:sp>
        <p:nvSpPr>
          <p:cNvPr id="90114" name="Rectangle 2"/>
          <p:cNvSpPr>
            <a:spLocks noGrp="1" noChangeArrowheads="1"/>
          </p:cNvSpPr>
          <p:nvPr>
            <p:ph type="ctrTitle"/>
          </p:nvPr>
        </p:nvSpPr>
        <p:spPr>
          <a:xfrm>
            <a:off x="2844800" y="1371600"/>
            <a:ext cx="8636000" cy="1752600"/>
          </a:xfrm>
        </p:spPr>
        <p:txBody>
          <a:bodyPr/>
          <a:lstStyle>
            <a:lvl1pPr>
              <a:defRPr sz="4400"/>
            </a:lvl1pPr>
          </a:lstStyle>
          <a:p>
            <a:pPr lvl="0"/>
            <a:r>
              <a:rPr lang="en-US" altLang="en-US" noProof="0"/>
              <a:t>Click to edit Master title style</a:t>
            </a:r>
            <a:endParaRPr lang="en-GB" altLang="en-US" noProof="0"/>
          </a:p>
        </p:txBody>
      </p:sp>
      <p:sp>
        <p:nvSpPr>
          <p:cNvPr id="90115" name="Rectangle 3"/>
          <p:cNvSpPr>
            <a:spLocks noGrp="1" noChangeArrowheads="1"/>
          </p:cNvSpPr>
          <p:nvPr>
            <p:ph type="subTitle" idx="1"/>
          </p:nvPr>
        </p:nvSpPr>
        <p:spPr>
          <a:xfrm>
            <a:off x="2844800" y="3733800"/>
            <a:ext cx="8636000" cy="1981200"/>
          </a:xfrm>
        </p:spPr>
        <p:txBody>
          <a:bodyPr/>
          <a:lstStyle>
            <a:lvl1pPr marL="0" indent="0">
              <a:buFont typeface="Wingdings" pitchFamily="2" charset="2"/>
              <a:buNone/>
              <a:defRPr/>
            </a:lvl1pPr>
          </a:lstStyle>
          <a:p>
            <a:pPr lvl="0"/>
            <a:r>
              <a:rPr lang="en-US" altLang="en-US" noProof="0"/>
              <a:t>Click to edit Master subtitle style</a:t>
            </a:r>
            <a:endParaRPr lang="en-GB" altLang="en-US" noProof="0"/>
          </a:p>
        </p:txBody>
      </p:sp>
      <p:sp>
        <p:nvSpPr>
          <p:cNvPr id="10" name="Rectangle 4">
            <a:extLst>
              <a:ext uri="{FF2B5EF4-FFF2-40B4-BE49-F238E27FC236}">
                <a16:creationId xmlns:a16="http://schemas.microsoft.com/office/drawing/2014/main" id="{B7E1AD17-20F6-451C-BBC0-B9D47BDD60D4}"/>
              </a:ext>
            </a:extLst>
          </p:cNvPr>
          <p:cNvSpPr>
            <a:spLocks noGrp="1" noChangeArrowheads="1"/>
          </p:cNvSpPr>
          <p:nvPr>
            <p:ph type="dt" sz="half" idx="10"/>
          </p:nvPr>
        </p:nvSpPr>
        <p:spPr>
          <a:xfrm>
            <a:off x="9448800" y="6248400"/>
            <a:ext cx="2032000" cy="457200"/>
          </a:xfrm>
        </p:spPr>
        <p:txBody>
          <a:bodyPr/>
          <a:lstStyle>
            <a:lvl1pPr>
              <a:defRPr/>
            </a:lvl1pPr>
          </a:lstStyle>
          <a:p>
            <a:fld id="{29F5B967-CB8A-4676-9BA6-3D4D9AEC69D7}" type="datetimeFigureOut">
              <a:rPr lang="en-US" smtClean="0"/>
              <a:t>5/26/2021</a:t>
            </a:fld>
            <a:endParaRPr lang="en-US"/>
          </a:p>
        </p:txBody>
      </p:sp>
      <p:sp>
        <p:nvSpPr>
          <p:cNvPr id="11" name="Rectangle 5">
            <a:extLst>
              <a:ext uri="{FF2B5EF4-FFF2-40B4-BE49-F238E27FC236}">
                <a16:creationId xmlns:a16="http://schemas.microsoft.com/office/drawing/2014/main" id="{C7E49856-8AB8-448A-B3C5-D76AAE840F5D}"/>
              </a:ext>
            </a:extLst>
          </p:cNvPr>
          <p:cNvSpPr>
            <a:spLocks noGrp="1" noChangeArrowheads="1"/>
          </p:cNvSpPr>
          <p:nvPr>
            <p:ph type="ftr" sz="quarter" idx="11"/>
          </p:nvPr>
        </p:nvSpPr>
        <p:spPr>
          <a:xfrm>
            <a:off x="5080000" y="6248400"/>
            <a:ext cx="3860800" cy="457200"/>
          </a:xfrm>
        </p:spPr>
        <p:txBody>
          <a:bodyPr/>
          <a:lstStyle>
            <a:lvl1pPr>
              <a:defRPr/>
            </a:lvl1pPr>
          </a:lstStyle>
          <a:p>
            <a:endParaRPr lang="en-US"/>
          </a:p>
        </p:txBody>
      </p:sp>
      <p:sp>
        <p:nvSpPr>
          <p:cNvPr id="12" name="Rectangle 6">
            <a:extLst>
              <a:ext uri="{FF2B5EF4-FFF2-40B4-BE49-F238E27FC236}">
                <a16:creationId xmlns:a16="http://schemas.microsoft.com/office/drawing/2014/main" id="{3BF21746-073F-4005-B0DD-AF888ABC582E}"/>
              </a:ext>
            </a:extLst>
          </p:cNvPr>
          <p:cNvSpPr>
            <a:spLocks noGrp="1" noChangeArrowheads="1"/>
          </p:cNvSpPr>
          <p:nvPr>
            <p:ph type="sldNum" sz="quarter" idx="12"/>
          </p:nvPr>
        </p:nvSpPr>
        <p:spPr>
          <a:xfrm>
            <a:off x="2946400" y="6248400"/>
            <a:ext cx="1625600" cy="457200"/>
          </a:xfrm>
        </p:spPr>
        <p:txBody>
          <a:bodyPr/>
          <a:lstStyle>
            <a:lvl1pPr>
              <a:defRPr/>
            </a:lvl1pPr>
          </a:lstStyle>
          <a:p>
            <a:fld id="{6B38F236-8248-4B10-881E-287F08C1FEC5}" type="slidenum">
              <a:rPr lang="en-US" smtClean="0"/>
              <a:t>‹#›</a:t>
            </a:fld>
            <a:endParaRPr lang="en-US"/>
          </a:p>
        </p:txBody>
      </p:sp>
    </p:spTree>
    <p:extLst>
      <p:ext uri="{BB962C8B-B14F-4D97-AF65-F5344CB8AC3E}">
        <p14:creationId xmlns:p14="http://schemas.microsoft.com/office/powerpoint/2010/main" val="78193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EED57D6E-56C5-4DF4-8DF5-496E1C0170FF}"/>
              </a:ext>
            </a:extLst>
          </p:cNvPr>
          <p:cNvSpPr>
            <a:spLocks noGrp="1" noChangeArrowheads="1"/>
          </p:cNvSpPr>
          <p:nvPr>
            <p:ph type="dt" sz="half" idx="10"/>
          </p:nvPr>
        </p:nvSpPr>
        <p:spPr>
          <a:ln/>
        </p:spPr>
        <p:txBody>
          <a:bodyPr/>
          <a:lstStyle>
            <a:lvl1pPr>
              <a:defRPr/>
            </a:lvl1pPr>
          </a:lstStyle>
          <a:p>
            <a:fld id="{29F5B967-CB8A-4676-9BA6-3D4D9AEC69D7}" type="datetimeFigureOut">
              <a:rPr lang="en-US" smtClean="0"/>
              <a:t>5/26/2021</a:t>
            </a:fld>
            <a:endParaRPr lang="en-US"/>
          </a:p>
        </p:txBody>
      </p:sp>
      <p:sp>
        <p:nvSpPr>
          <p:cNvPr id="5" name="Rectangle 5">
            <a:extLst>
              <a:ext uri="{FF2B5EF4-FFF2-40B4-BE49-F238E27FC236}">
                <a16:creationId xmlns:a16="http://schemas.microsoft.com/office/drawing/2014/main" id="{0E2F6E3A-17C7-4E99-9771-B56854F0E96F}"/>
              </a:ext>
            </a:extLst>
          </p:cNvPr>
          <p:cNvSpPr>
            <a:spLocks noGrp="1" noChangeArrowheads="1"/>
          </p:cNvSpPr>
          <p:nvPr>
            <p:ph type="ftr" sz="quarter" idx="11"/>
          </p:nvPr>
        </p:nvSpPr>
        <p:spPr>
          <a:ln/>
        </p:spPr>
        <p:txBody>
          <a:bodyPr/>
          <a:lstStyle>
            <a:lvl1pPr>
              <a:defRPr/>
            </a:lvl1pPr>
          </a:lstStyle>
          <a:p>
            <a:endParaRPr lang="en-US"/>
          </a:p>
        </p:txBody>
      </p:sp>
      <p:sp>
        <p:nvSpPr>
          <p:cNvPr id="6" name="Rectangle 6">
            <a:extLst>
              <a:ext uri="{FF2B5EF4-FFF2-40B4-BE49-F238E27FC236}">
                <a16:creationId xmlns:a16="http://schemas.microsoft.com/office/drawing/2014/main" id="{BE13E1B7-8710-46BB-85AF-ABB9B582E9A9}"/>
              </a:ext>
            </a:extLst>
          </p:cNvPr>
          <p:cNvSpPr>
            <a:spLocks noGrp="1" noChangeArrowheads="1"/>
          </p:cNvSpPr>
          <p:nvPr>
            <p:ph type="sldNum" sz="quarter" idx="12"/>
          </p:nvPr>
        </p:nvSpPr>
        <p:spPr>
          <a:ln/>
        </p:spPr>
        <p:txBody>
          <a:bodyPr/>
          <a:lstStyle>
            <a:lvl1pPr>
              <a:defRPr/>
            </a:lvl1pPr>
          </a:lstStyle>
          <a:p>
            <a:fld id="{6B38F236-8248-4B10-881E-287F08C1FEC5}" type="slidenum">
              <a:rPr lang="en-US" smtClean="0"/>
              <a:t>‹#›</a:t>
            </a:fld>
            <a:endParaRPr lang="en-US"/>
          </a:p>
        </p:txBody>
      </p:sp>
    </p:spTree>
    <p:extLst>
      <p:ext uri="{BB962C8B-B14F-4D97-AF65-F5344CB8AC3E}">
        <p14:creationId xmlns:p14="http://schemas.microsoft.com/office/powerpoint/2010/main" val="3472728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52468" y="252413"/>
            <a:ext cx="2681817" cy="57785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102784" y="252413"/>
            <a:ext cx="7846483" cy="57785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30395438-F87A-4136-8007-9846B183CCAB}"/>
              </a:ext>
            </a:extLst>
          </p:cNvPr>
          <p:cNvSpPr>
            <a:spLocks noGrp="1" noChangeArrowheads="1"/>
          </p:cNvSpPr>
          <p:nvPr>
            <p:ph type="dt" sz="half" idx="10"/>
          </p:nvPr>
        </p:nvSpPr>
        <p:spPr>
          <a:ln/>
        </p:spPr>
        <p:txBody>
          <a:bodyPr/>
          <a:lstStyle>
            <a:lvl1pPr>
              <a:defRPr/>
            </a:lvl1pPr>
          </a:lstStyle>
          <a:p>
            <a:fld id="{29F5B967-CB8A-4676-9BA6-3D4D9AEC69D7}" type="datetimeFigureOut">
              <a:rPr lang="en-US" smtClean="0"/>
              <a:t>5/26/2021</a:t>
            </a:fld>
            <a:endParaRPr lang="en-US"/>
          </a:p>
        </p:txBody>
      </p:sp>
      <p:sp>
        <p:nvSpPr>
          <p:cNvPr id="5" name="Rectangle 5">
            <a:extLst>
              <a:ext uri="{FF2B5EF4-FFF2-40B4-BE49-F238E27FC236}">
                <a16:creationId xmlns:a16="http://schemas.microsoft.com/office/drawing/2014/main" id="{3B60CB09-5329-4E26-A1B2-9CAD58B16998}"/>
              </a:ext>
            </a:extLst>
          </p:cNvPr>
          <p:cNvSpPr>
            <a:spLocks noGrp="1" noChangeArrowheads="1"/>
          </p:cNvSpPr>
          <p:nvPr>
            <p:ph type="ftr" sz="quarter" idx="11"/>
          </p:nvPr>
        </p:nvSpPr>
        <p:spPr>
          <a:ln/>
        </p:spPr>
        <p:txBody>
          <a:bodyPr/>
          <a:lstStyle>
            <a:lvl1pPr>
              <a:defRPr/>
            </a:lvl1pPr>
          </a:lstStyle>
          <a:p>
            <a:endParaRPr lang="en-US"/>
          </a:p>
        </p:txBody>
      </p:sp>
      <p:sp>
        <p:nvSpPr>
          <p:cNvPr id="6" name="Rectangle 6">
            <a:extLst>
              <a:ext uri="{FF2B5EF4-FFF2-40B4-BE49-F238E27FC236}">
                <a16:creationId xmlns:a16="http://schemas.microsoft.com/office/drawing/2014/main" id="{03FA88D1-1502-4383-9665-1443A537FCA5}"/>
              </a:ext>
            </a:extLst>
          </p:cNvPr>
          <p:cNvSpPr>
            <a:spLocks noGrp="1" noChangeArrowheads="1"/>
          </p:cNvSpPr>
          <p:nvPr>
            <p:ph type="sldNum" sz="quarter" idx="12"/>
          </p:nvPr>
        </p:nvSpPr>
        <p:spPr>
          <a:ln/>
        </p:spPr>
        <p:txBody>
          <a:bodyPr/>
          <a:lstStyle>
            <a:lvl1pPr>
              <a:defRPr/>
            </a:lvl1pPr>
          </a:lstStyle>
          <a:p>
            <a:fld id="{6B38F236-8248-4B10-881E-287F08C1FEC5}" type="slidenum">
              <a:rPr lang="en-US" smtClean="0"/>
              <a:t>‹#›</a:t>
            </a:fld>
            <a:endParaRPr lang="en-US"/>
          </a:p>
        </p:txBody>
      </p:sp>
    </p:spTree>
    <p:extLst>
      <p:ext uri="{BB962C8B-B14F-4D97-AF65-F5344CB8AC3E}">
        <p14:creationId xmlns:p14="http://schemas.microsoft.com/office/powerpoint/2010/main" val="3995738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877484" y="252414"/>
            <a:ext cx="9956800" cy="1273175"/>
          </a:xfrm>
        </p:spPr>
        <p:txBody>
          <a:bodyPr/>
          <a:lstStyle/>
          <a:p>
            <a:r>
              <a:rPr lang="en-US"/>
              <a:t>Click to edit Master title style</a:t>
            </a:r>
            <a:endParaRPr lang="en-GB"/>
          </a:p>
        </p:txBody>
      </p:sp>
      <p:sp>
        <p:nvSpPr>
          <p:cNvPr id="3" name="Text Placeholder 2"/>
          <p:cNvSpPr>
            <a:spLocks noGrp="1"/>
          </p:cNvSpPr>
          <p:nvPr>
            <p:ph type="body" sz="half" idx="1"/>
          </p:nvPr>
        </p:nvSpPr>
        <p:spPr>
          <a:xfrm>
            <a:off x="1102784" y="1916113"/>
            <a:ext cx="5255683"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6561667" y="1916113"/>
            <a:ext cx="52578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6561667" y="4049713"/>
            <a:ext cx="52578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4">
            <a:extLst>
              <a:ext uri="{FF2B5EF4-FFF2-40B4-BE49-F238E27FC236}">
                <a16:creationId xmlns:a16="http://schemas.microsoft.com/office/drawing/2014/main" id="{6C85C3F8-66EC-4940-9A3F-0463FDF96077}"/>
              </a:ext>
            </a:extLst>
          </p:cNvPr>
          <p:cNvSpPr>
            <a:spLocks noGrp="1" noChangeArrowheads="1"/>
          </p:cNvSpPr>
          <p:nvPr>
            <p:ph type="dt" sz="half" idx="10"/>
          </p:nvPr>
        </p:nvSpPr>
        <p:spPr>
          <a:ln/>
        </p:spPr>
        <p:txBody>
          <a:bodyPr/>
          <a:lstStyle>
            <a:lvl1pPr>
              <a:defRPr/>
            </a:lvl1pPr>
          </a:lstStyle>
          <a:p>
            <a:fld id="{29F5B967-CB8A-4676-9BA6-3D4D9AEC69D7}" type="datetimeFigureOut">
              <a:rPr lang="en-US" smtClean="0"/>
              <a:t>5/26/2021</a:t>
            </a:fld>
            <a:endParaRPr lang="en-US"/>
          </a:p>
        </p:txBody>
      </p:sp>
      <p:sp>
        <p:nvSpPr>
          <p:cNvPr id="7" name="Rectangle 5">
            <a:extLst>
              <a:ext uri="{FF2B5EF4-FFF2-40B4-BE49-F238E27FC236}">
                <a16:creationId xmlns:a16="http://schemas.microsoft.com/office/drawing/2014/main" id="{5B75A855-B26E-412A-A5B2-E06C200D80C5}"/>
              </a:ext>
            </a:extLst>
          </p:cNvPr>
          <p:cNvSpPr>
            <a:spLocks noGrp="1" noChangeArrowheads="1"/>
          </p:cNvSpPr>
          <p:nvPr>
            <p:ph type="ftr" sz="quarter" idx="11"/>
          </p:nvPr>
        </p:nvSpPr>
        <p:spPr>
          <a:ln/>
        </p:spPr>
        <p:txBody>
          <a:bodyPr/>
          <a:lstStyle>
            <a:lvl1pPr>
              <a:defRPr/>
            </a:lvl1pPr>
          </a:lstStyle>
          <a:p>
            <a:endParaRPr lang="en-US"/>
          </a:p>
        </p:txBody>
      </p:sp>
      <p:sp>
        <p:nvSpPr>
          <p:cNvPr id="8" name="Rectangle 6">
            <a:extLst>
              <a:ext uri="{FF2B5EF4-FFF2-40B4-BE49-F238E27FC236}">
                <a16:creationId xmlns:a16="http://schemas.microsoft.com/office/drawing/2014/main" id="{7F9761B6-FF37-4FFB-8DA0-A28041611C0E}"/>
              </a:ext>
            </a:extLst>
          </p:cNvPr>
          <p:cNvSpPr>
            <a:spLocks noGrp="1" noChangeArrowheads="1"/>
          </p:cNvSpPr>
          <p:nvPr>
            <p:ph type="sldNum" sz="quarter" idx="12"/>
          </p:nvPr>
        </p:nvSpPr>
        <p:spPr>
          <a:ln/>
        </p:spPr>
        <p:txBody>
          <a:bodyPr/>
          <a:lstStyle>
            <a:lvl1pPr>
              <a:defRPr/>
            </a:lvl1pPr>
          </a:lstStyle>
          <a:p>
            <a:fld id="{6B38F236-8248-4B10-881E-287F08C1FEC5}" type="slidenum">
              <a:rPr lang="en-US" smtClean="0"/>
              <a:t>‹#›</a:t>
            </a:fld>
            <a:endParaRPr lang="en-US"/>
          </a:p>
        </p:txBody>
      </p:sp>
    </p:spTree>
    <p:extLst>
      <p:ext uri="{BB962C8B-B14F-4D97-AF65-F5344CB8AC3E}">
        <p14:creationId xmlns:p14="http://schemas.microsoft.com/office/powerpoint/2010/main" val="705447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6AF14EDF-0660-4880-844D-C5F539C7FCC7}"/>
              </a:ext>
            </a:extLst>
          </p:cNvPr>
          <p:cNvSpPr>
            <a:spLocks noGrp="1" noChangeArrowheads="1"/>
          </p:cNvSpPr>
          <p:nvPr>
            <p:ph type="dt" sz="half" idx="10"/>
          </p:nvPr>
        </p:nvSpPr>
        <p:spPr>
          <a:ln/>
        </p:spPr>
        <p:txBody>
          <a:bodyPr/>
          <a:lstStyle>
            <a:lvl1pPr>
              <a:defRPr/>
            </a:lvl1pPr>
          </a:lstStyle>
          <a:p>
            <a:fld id="{29F5B967-CB8A-4676-9BA6-3D4D9AEC69D7}" type="datetimeFigureOut">
              <a:rPr lang="en-US" smtClean="0"/>
              <a:t>5/26/2021</a:t>
            </a:fld>
            <a:endParaRPr lang="en-US"/>
          </a:p>
        </p:txBody>
      </p:sp>
      <p:sp>
        <p:nvSpPr>
          <p:cNvPr id="5" name="Rectangle 5">
            <a:extLst>
              <a:ext uri="{FF2B5EF4-FFF2-40B4-BE49-F238E27FC236}">
                <a16:creationId xmlns:a16="http://schemas.microsoft.com/office/drawing/2014/main" id="{CF66E9CF-9898-47EA-A815-D511E8506798}"/>
              </a:ext>
            </a:extLst>
          </p:cNvPr>
          <p:cNvSpPr>
            <a:spLocks noGrp="1" noChangeArrowheads="1"/>
          </p:cNvSpPr>
          <p:nvPr>
            <p:ph type="ftr" sz="quarter" idx="11"/>
          </p:nvPr>
        </p:nvSpPr>
        <p:spPr>
          <a:ln/>
        </p:spPr>
        <p:txBody>
          <a:bodyPr/>
          <a:lstStyle>
            <a:lvl1pPr>
              <a:defRPr/>
            </a:lvl1pPr>
          </a:lstStyle>
          <a:p>
            <a:endParaRPr lang="en-US"/>
          </a:p>
        </p:txBody>
      </p:sp>
      <p:sp>
        <p:nvSpPr>
          <p:cNvPr id="6" name="Rectangle 6">
            <a:extLst>
              <a:ext uri="{FF2B5EF4-FFF2-40B4-BE49-F238E27FC236}">
                <a16:creationId xmlns:a16="http://schemas.microsoft.com/office/drawing/2014/main" id="{882227C7-415F-4B1B-896B-8C20697F8A61}"/>
              </a:ext>
            </a:extLst>
          </p:cNvPr>
          <p:cNvSpPr>
            <a:spLocks noGrp="1" noChangeArrowheads="1"/>
          </p:cNvSpPr>
          <p:nvPr>
            <p:ph type="sldNum" sz="quarter" idx="12"/>
          </p:nvPr>
        </p:nvSpPr>
        <p:spPr>
          <a:ln/>
        </p:spPr>
        <p:txBody>
          <a:bodyPr/>
          <a:lstStyle>
            <a:lvl1pPr>
              <a:defRPr/>
            </a:lvl1pPr>
          </a:lstStyle>
          <a:p>
            <a:fld id="{6B38F236-8248-4B10-881E-287F08C1FEC5}" type="slidenum">
              <a:rPr lang="en-US" smtClean="0"/>
              <a:t>‹#›</a:t>
            </a:fld>
            <a:endParaRPr lang="en-US"/>
          </a:p>
        </p:txBody>
      </p:sp>
    </p:spTree>
    <p:extLst>
      <p:ext uri="{BB962C8B-B14F-4D97-AF65-F5344CB8AC3E}">
        <p14:creationId xmlns:p14="http://schemas.microsoft.com/office/powerpoint/2010/main" val="2053565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F046ABE8-6091-4A30-AEB2-5CBC9EFF2065}"/>
              </a:ext>
            </a:extLst>
          </p:cNvPr>
          <p:cNvSpPr>
            <a:spLocks noGrp="1" noChangeArrowheads="1"/>
          </p:cNvSpPr>
          <p:nvPr>
            <p:ph type="dt" sz="half" idx="10"/>
          </p:nvPr>
        </p:nvSpPr>
        <p:spPr>
          <a:ln/>
        </p:spPr>
        <p:txBody>
          <a:bodyPr/>
          <a:lstStyle>
            <a:lvl1pPr>
              <a:defRPr/>
            </a:lvl1pPr>
          </a:lstStyle>
          <a:p>
            <a:fld id="{29F5B967-CB8A-4676-9BA6-3D4D9AEC69D7}" type="datetimeFigureOut">
              <a:rPr lang="en-US" smtClean="0"/>
              <a:t>5/26/2021</a:t>
            </a:fld>
            <a:endParaRPr lang="en-US"/>
          </a:p>
        </p:txBody>
      </p:sp>
      <p:sp>
        <p:nvSpPr>
          <p:cNvPr id="5" name="Rectangle 5">
            <a:extLst>
              <a:ext uri="{FF2B5EF4-FFF2-40B4-BE49-F238E27FC236}">
                <a16:creationId xmlns:a16="http://schemas.microsoft.com/office/drawing/2014/main" id="{11008108-6E1C-4D0E-A4F5-011FB43625DC}"/>
              </a:ext>
            </a:extLst>
          </p:cNvPr>
          <p:cNvSpPr>
            <a:spLocks noGrp="1" noChangeArrowheads="1"/>
          </p:cNvSpPr>
          <p:nvPr>
            <p:ph type="ftr" sz="quarter" idx="11"/>
          </p:nvPr>
        </p:nvSpPr>
        <p:spPr>
          <a:ln/>
        </p:spPr>
        <p:txBody>
          <a:bodyPr/>
          <a:lstStyle>
            <a:lvl1pPr>
              <a:defRPr/>
            </a:lvl1pPr>
          </a:lstStyle>
          <a:p>
            <a:endParaRPr lang="en-US"/>
          </a:p>
        </p:txBody>
      </p:sp>
      <p:sp>
        <p:nvSpPr>
          <p:cNvPr id="6" name="Rectangle 6">
            <a:extLst>
              <a:ext uri="{FF2B5EF4-FFF2-40B4-BE49-F238E27FC236}">
                <a16:creationId xmlns:a16="http://schemas.microsoft.com/office/drawing/2014/main" id="{4D1360AC-3BF0-4C8E-9E43-C7C8D4ECEC8C}"/>
              </a:ext>
            </a:extLst>
          </p:cNvPr>
          <p:cNvSpPr>
            <a:spLocks noGrp="1" noChangeArrowheads="1"/>
          </p:cNvSpPr>
          <p:nvPr>
            <p:ph type="sldNum" sz="quarter" idx="12"/>
          </p:nvPr>
        </p:nvSpPr>
        <p:spPr>
          <a:ln/>
        </p:spPr>
        <p:txBody>
          <a:bodyPr/>
          <a:lstStyle>
            <a:lvl1pPr>
              <a:defRPr/>
            </a:lvl1pPr>
          </a:lstStyle>
          <a:p>
            <a:fld id="{6B38F236-8248-4B10-881E-287F08C1FEC5}" type="slidenum">
              <a:rPr lang="en-US" smtClean="0"/>
              <a:t>‹#›</a:t>
            </a:fld>
            <a:endParaRPr lang="en-US"/>
          </a:p>
        </p:txBody>
      </p:sp>
    </p:spTree>
    <p:extLst>
      <p:ext uri="{BB962C8B-B14F-4D97-AF65-F5344CB8AC3E}">
        <p14:creationId xmlns:p14="http://schemas.microsoft.com/office/powerpoint/2010/main" val="2413835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102784" y="1916113"/>
            <a:ext cx="5255683"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561667" y="1916113"/>
            <a:ext cx="5257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2AE65F83-B4F4-4E01-BC7C-2FD9C517B77C}"/>
              </a:ext>
            </a:extLst>
          </p:cNvPr>
          <p:cNvSpPr>
            <a:spLocks noGrp="1" noChangeArrowheads="1"/>
          </p:cNvSpPr>
          <p:nvPr>
            <p:ph type="dt" sz="half" idx="10"/>
          </p:nvPr>
        </p:nvSpPr>
        <p:spPr>
          <a:ln/>
        </p:spPr>
        <p:txBody>
          <a:bodyPr/>
          <a:lstStyle>
            <a:lvl1pPr>
              <a:defRPr/>
            </a:lvl1pPr>
          </a:lstStyle>
          <a:p>
            <a:fld id="{29F5B967-CB8A-4676-9BA6-3D4D9AEC69D7}" type="datetimeFigureOut">
              <a:rPr lang="en-US" smtClean="0"/>
              <a:t>5/26/2021</a:t>
            </a:fld>
            <a:endParaRPr lang="en-US"/>
          </a:p>
        </p:txBody>
      </p:sp>
      <p:sp>
        <p:nvSpPr>
          <p:cNvPr id="6" name="Rectangle 5">
            <a:extLst>
              <a:ext uri="{FF2B5EF4-FFF2-40B4-BE49-F238E27FC236}">
                <a16:creationId xmlns:a16="http://schemas.microsoft.com/office/drawing/2014/main" id="{D376CED9-F58C-41D0-8ADC-F8A24EBE8E11}"/>
              </a:ext>
            </a:extLst>
          </p:cNvPr>
          <p:cNvSpPr>
            <a:spLocks noGrp="1" noChangeArrowheads="1"/>
          </p:cNvSpPr>
          <p:nvPr>
            <p:ph type="ftr" sz="quarter" idx="11"/>
          </p:nvPr>
        </p:nvSpPr>
        <p:spPr>
          <a:ln/>
        </p:spPr>
        <p:txBody>
          <a:bodyPr/>
          <a:lstStyle>
            <a:lvl1pPr>
              <a:defRPr/>
            </a:lvl1pPr>
          </a:lstStyle>
          <a:p>
            <a:endParaRPr lang="en-US"/>
          </a:p>
        </p:txBody>
      </p:sp>
      <p:sp>
        <p:nvSpPr>
          <p:cNvPr id="7" name="Rectangle 6">
            <a:extLst>
              <a:ext uri="{FF2B5EF4-FFF2-40B4-BE49-F238E27FC236}">
                <a16:creationId xmlns:a16="http://schemas.microsoft.com/office/drawing/2014/main" id="{C98B02E8-3546-4E11-809A-CFBBA1024844}"/>
              </a:ext>
            </a:extLst>
          </p:cNvPr>
          <p:cNvSpPr>
            <a:spLocks noGrp="1" noChangeArrowheads="1"/>
          </p:cNvSpPr>
          <p:nvPr>
            <p:ph type="sldNum" sz="quarter" idx="12"/>
          </p:nvPr>
        </p:nvSpPr>
        <p:spPr>
          <a:ln/>
        </p:spPr>
        <p:txBody>
          <a:bodyPr/>
          <a:lstStyle>
            <a:lvl1pPr>
              <a:defRPr/>
            </a:lvl1pPr>
          </a:lstStyle>
          <a:p>
            <a:fld id="{6B38F236-8248-4B10-881E-287F08C1FEC5}" type="slidenum">
              <a:rPr lang="en-US" smtClean="0"/>
              <a:t>‹#›</a:t>
            </a:fld>
            <a:endParaRPr lang="en-US"/>
          </a:p>
        </p:txBody>
      </p:sp>
    </p:spTree>
    <p:extLst>
      <p:ext uri="{BB962C8B-B14F-4D97-AF65-F5344CB8AC3E}">
        <p14:creationId xmlns:p14="http://schemas.microsoft.com/office/powerpoint/2010/main" val="1489623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B10CB93A-73F5-42CE-92CE-437CD1B4EDA6}"/>
              </a:ext>
            </a:extLst>
          </p:cNvPr>
          <p:cNvSpPr>
            <a:spLocks noGrp="1" noChangeArrowheads="1"/>
          </p:cNvSpPr>
          <p:nvPr>
            <p:ph type="dt" sz="half" idx="10"/>
          </p:nvPr>
        </p:nvSpPr>
        <p:spPr>
          <a:ln/>
        </p:spPr>
        <p:txBody>
          <a:bodyPr/>
          <a:lstStyle>
            <a:lvl1pPr>
              <a:defRPr/>
            </a:lvl1pPr>
          </a:lstStyle>
          <a:p>
            <a:fld id="{29F5B967-CB8A-4676-9BA6-3D4D9AEC69D7}" type="datetimeFigureOut">
              <a:rPr lang="en-US" smtClean="0"/>
              <a:t>5/26/2021</a:t>
            </a:fld>
            <a:endParaRPr lang="en-US"/>
          </a:p>
        </p:txBody>
      </p:sp>
      <p:sp>
        <p:nvSpPr>
          <p:cNvPr id="8" name="Rectangle 5">
            <a:extLst>
              <a:ext uri="{FF2B5EF4-FFF2-40B4-BE49-F238E27FC236}">
                <a16:creationId xmlns:a16="http://schemas.microsoft.com/office/drawing/2014/main" id="{5F3BDF9E-13E3-44DD-9200-7312AB30FF53}"/>
              </a:ext>
            </a:extLst>
          </p:cNvPr>
          <p:cNvSpPr>
            <a:spLocks noGrp="1" noChangeArrowheads="1"/>
          </p:cNvSpPr>
          <p:nvPr>
            <p:ph type="ftr" sz="quarter" idx="11"/>
          </p:nvPr>
        </p:nvSpPr>
        <p:spPr>
          <a:ln/>
        </p:spPr>
        <p:txBody>
          <a:bodyPr/>
          <a:lstStyle>
            <a:lvl1pPr>
              <a:defRPr/>
            </a:lvl1pPr>
          </a:lstStyle>
          <a:p>
            <a:endParaRPr lang="en-US"/>
          </a:p>
        </p:txBody>
      </p:sp>
      <p:sp>
        <p:nvSpPr>
          <p:cNvPr id="9" name="Rectangle 6">
            <a:extLst>
              <a:ext uri="{FF2B5EF4-FFF2-40B4-BE49-F238E27FC236}">
                <a16:creationId xmlns:a16="http://schemas.microsoft.com/office/drawing/2014/main" id="{CB54869D-174C-40FC-9EF2-1C2F5584CC87}"/>
              </a:ext>
            </a:extLst>
          </p:cNvPr>
          <p:cNvSpPr>
            <a:spLocks noGrp="1" noChangeArrowheads="1"/>
          </p:cNvSpPr>
          <p:nvPr>
            <p:ph type="sldNum" sz="quarter" idx="12"/>
          </p:nvPr>
        </p:nvSpPr>
        <p:spPr>
          <a:ln/>
        </p:spPr>
        <p:txBody>
          <a:bodyPr/>
          <a:lstStyle>
            <a:lvl1pPr>
              <a:defRPr/>
            </a:lvl1pPr>
          </a:lstStyle>
          <a:p>
            <a:fld id="{6B38F236-8248-4B10-881E-287F08C1FEC5}" type="slidenum">
              <a:rPr lang="en-US" smtClean="0"/>
              <a:t>‹#›</a:t>
            </a:fld>
            <a:endParaRPr lang="en-US"/>
          </a:p>
        </p:txBody>
      </p:sp>
    </p:spTree>
    <p:extLst>
      <p:ext uri="{BB962C8B-B14F-4D97-AF65-F5344CB8AC3E}">
        <p14:creationId xmlns:p14="http://schemas.microsoft.com/office/powerpoint/2010/main" val="3998681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0B357152-17C6-4F0B-8324-23F66957B723}"/>
              </a:ext>
            </a:extLst>
          </p:cNvPr>
          <p:cNvSpPr>
            <a:spLocks noGrp="1" noChangeArrowheads="1"/>
          </p:cNvSpPr>
          <p:nvPr>
            <p:ph type="dt" sz="half" idx="10"/>
          </p:nvPr>
        </p:nvSpPr>
        <p:spPr>
          <a:ln/>
        </p:spPr>
        <p:txBody>
          <a:bodyPr/>
          <a:lstStyle>
            <a:lvl1pPr>
              <a:defRPr/>
            </a:lvl1pPr>
          </a:lstStyle>
          <a:p>
            <a:fld id="{29F5B967-CB8A-4676-9BA6-3D4D9AEC69D7}" type="datetimeFigureOut">
              <a:rPr lang="en-US" smtClean="0"/>
              <a:t>5/26/2021</a:t>
            </a:fld>
            <a:endParaRPr lang="en-US"/>
          </a:p>
        </p:txBody>
      </p:sp>
      <p:sp>
        <p:nvSpPr>
          <p:cNvPr id="4" name="Rectangle 5">
            <a:extLst>
              <a:ext uri="{FF2B5EF4-FFF2-40B4-BE49-F238E27FC236}">
                <a16:creationId xmlns:a16="http://schemas.microsoft.com/office/drawing/2014/main" id="{1C936408-9D93-4F67-9F33-EC0D66B1C4EB}"/>
              </a:ext>
            </a:extLst>
          </p:cNvPr>
          <p:cNvSpPr>
            <a:spLocks noGrp="1" noChangeArrowheads="1"/>
          </p:cNvSpPr>
          <p:nvPr>
            <p:ph type="ftr" sz="quarter" idx="11"/>
          </p:nvPr>
        </p:nvSpPr>
        <p:spPr>
          <a:ln/>
        </p:spPr>
        <p:txBody>
          <a:bodyPr/>
          <a:lstStyle>
            <a:lvl1pPr>
              <a:defRPr/>
            </a:lvl1pPr>
          </a:lstStyle>
          <a:p>
            <a:endParaRPr lang="en-US"/>
          </a:p>
        </p:txBody>
      </p:sp>
      <p:sp>
        <p:nvSpPr>
          <p:cNvPr id="5" name="Rectangle 6">
            <a:extLst>
              <a:ext uri="{FF2B5EF4-FFF2-40B4-BE49-F238E27FC236}">
                <a16:creationId xmlns:a16="http://schemas.microsoft.com/office/drawing/2014/main" id="{1D650E3F-4DAF-412F-832C-6D5B9D3995AB}"/>
              </a:ext>
            </a:extLst>
          </p:cNvPr>
          <p:cNvSpPr>
            <a:spLocks noGrp="1" noChangeArrowheads="1"/>
          </p:cNvSpPr>
          <p:nvPr>
            <p:ph type="sldNum" sz="quarter" idx="12"/>
          </p:nvPr>
        </p:nvSpPr>
        <p:spPr>
          <a:ln/>
        </p:spPr>
        <p:txBody>
          <a:bodyPr/>
          <a:lstStyle>
            <a:lvl1pPr>
              <a:defRPr/>
            </a:lvl1pPr>
          </a:lstStyle>
          <a:p>
            <a:fld id="{6B38F236-8248-4B10-881E-287F08C1FEC5}" type="slidenum">
              <a:rPr lang="en-US" smtClean="0"/>
              <a:t>‹#›</a:t>
            </a:fld>
            <a:endParaRPr lang="en-US"/>
          </a:p>
        </p:txBody>
      </p:sp>
    </p:spTree>
    <p:extLst>
      <p:ext uri="{BB962C8B-B14F-4D97-AF65-F5344CB8AC3E}">
        <p14:creationId xmlns:p14="http://schemas.microsoft.com/office/powerpoint/2010/main" val="102294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5E965C5-1BC4-400F-830C-855F48E7FF58}"/>
              </a:ext>
            </a:extLst>
          </p:cNvPr>
          <p:cNvSpPr>
            <a:spLocks noGrp="1" noChangeArrowheads="1"/>
          </p:cNvSpPr>
          <p:nvPr>
            <p:ph type="dt" sz="half" idx="10"/>
          </p:nvPr>
        </p:nvSpPr>
        <p:spPr>
          <a:ln/>
        </p:spPr>
        <p:txBody>
          <a:bodyPr/>
          <a:lstStyle>
            <a:lvl1pPr>
              <a:defRPr/>
            </a:lvl1pPr>
          </a:lstStyle>
          <a:p>
            <a:fld id="{29F5B967-CB8A-4676-9BA6-3D4D9AEC69D7}" type="datetimeFigureOut">
              <a:rPr lang="en-US" smtClean="0"/>
              <a:t>5/26/2021</a:t>
            </a:fld>
            <a:endParaRPr lang="en-US"/>
          </a:p>
        </p:txBody>
      </p:sp>
      <p:sp>
        <p:nvSpPr>
          <p:cNvPr id="3" name="Rectangle 5">
            <a:extLst>
              <a:ext uri="{FF2B5EF4-FFF2-40B4-BE49-F238E27FC236}">
                <a16:creationId xmlns:a16="http://schemas.microsoft.com/office/drawing/2014/main" id="{61B84DCD-9465-4560-B5D0-DD2054E8F952}"/>
              </a:ext>
            </a:extLst>
          </p:cNvPr>
          <p:cNvSpPr>
            <a:spLocks noGrp="1" noChangeArrowheads="1"/>
          </p:cNvSpPr>
          <p:nvPr>
            <p:ph type="ftr" sz="quarter" idx="11"/>
          </p:nvPr>
        </p:nvSpPr>
        <p:spPr>
          <a:ln/>
        </p:spPr>
        <p:txBody>
          <a:bodyPr/>
          <a:lstStyle>
            <a:lvl1pPr>
              <a:defRPr/>
            </a:lvl1pPr>
          </a:lstStyle>
          <a:p>
            <a:endParaRPr lang="en-US"/>
          </a:p>
        </p:txBody>
      </p:sp>
      <p:sp>
        <p:nvSpPr>
          <p:cNvPr id="4" name="Rectangle 6">
            <a:extLst>
              <a:ext uri="{FF2B5EF4-FFF2-40B4-BE49-F238E27FC236}">
                <a16:creationId xmlns:a16="http://schemas.microsoft.com/office/drawing/2014/main" id="{B54CAFAA-2E22-4B11-859C-F60225E2E91A}"/>
              </a:ext>
            </a:extLst>
          </p:cNvPr>
          <p:cNvSpPr>
            <a:spLocks noGrp="1" noChangeArrowheads="1"/>
          </p:cNvSpPr>
          <p:nvPr>
            <p:ph type="sldNum" sz="quarter" idx="12"/>
          </p:nvPr>
        </p:nvSpPr>
        <p:spPr>
          <a:ln/>
        </p:spPr>
        <p:txBody>
          <a:bodyPr/>
          <a:lstStyle>
            <a:lvl1pPr>
              <a:defRPr/>
            </a:lvl1pPr>
          </a:lstStyle>
          <a:p>
            <a:fld id="{6B38F236-8248-4B10-881E-287F08C1FEC5}" type="slidenum">
              <a:rPr lang="en-US" smtClean="0"/>
              <a:t>‹#›</a:t>
            </a:fld>
            <a:endParaRPr lang="en-US"/>
          </a:p>
        </p:txBody>
      </p:sp>
    </p:spTree>
    <p:extLst>
      <p:ext uri="{BB962C8B-B14F-4D97-AF65-F5344CB8AC3E}">
        <p14:creationId xmlns:p14="http://schemas.microsoft.com/office/powerpoint/2010/main" val="2802515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C56890D5-C836-4A35-8509-32712C1B90DB}"/>
              </a:ext>
            </a:extLst>
          </p:cNvPr>
          <p:cNvSpPr>
            <a:spLocks noGrp="1" noChangeArrowheads="1"/>
          </p:cNvSpPr>
          <p:nvPr>
            <p:ph type="dt" sz="half" idx="10"/>
          </p:nvPr>
        </p:nvSpPr>
        <p:spPr>
          <a:ln/>
        </p:spPr>
        <p:txBody>
          <a:bodyPr/>
          <a:lstStyle>
            <a:lvl1pPr>
              <a:defRPr/>
            </a:lvl1pPr>
          </a:lstStyle>
          <a:p>
            <a:fld id="{29F5B967-CB8A-4676-9BA6-3D4D9AEC69D7}" type="datetimeFigureOut">
              <a:rPr lang="en-US" smtClean="0"/>
              <a:t>5/26/2021</a:t>
            </a:fld>
            <a:endParaRPr lang="en-US"/>
          </a:p>
        </p:txBody>
      </p:sp>
      <p:sp>
        <p:nvSpPr>
          <p:cNvPr id="6" name="Rectangle 5">
            <a:extLst>
              <a:ext uri="{FF2B5EF4-FFF2-40B4-BE49-F238E27FC236}">
                <a16:creationId xmlns:a16="http://schemas.microsoft.com/office/drawing/2014/main" id="{B28C5A9A-D44A-4BE5-955F-1451DA3E2F6F}"/>
              </a:ext>
            </a:extLst>
          </p:cNvPr>
          <p:cNvSpPr>
            <a:spLocks noGrp="1" noChangeArrowheads="1"/>
          </p:cNvSpPr>
          <p:nvPr>
            <p:ph type="ftr" sz="quarter" idx="11"/>
          </p:nvPr>
        </p:nvSpPr>
        <p:spPr>
          <a:ln/>
        </p:spPr>
        <p:txBody>
          <a:bodyPr/>
          <a:lstStyle>
            <a:lvl1pPr>
              <a:defRPr/>
            </a:lvl1pPr>
          </a:lstStyle>
          <a:p>
            <a:endParaRPr lang="en-US"/>
          </a:p>
        </p:txBody>
      </p:sp>
      <p:sp>
        <p:nvSpPr>
          <p:cNvPr id="7" name="Rectangle 6">
            <a:extLst>
              <a:ext uri="{FF2B5EF4-FFF2-40B4-BE49-F238E27FC236}">
                <a16:creationId xmlns:a16="http://schemas.microsoft.com/office/drawing/2014/main" id="{93C5BE4D-3885-4228-B3C5-5331A596381F}"/>
              </a:ext>
            </a:extLst>
          </p:cNvPr>
          <p:cNvSpPr>
            <a:spLocks noGrp="1" noChangeArrowheads="1"/>
          </p:cNvSpPr>
          <p:nvPr>
            <p:ph type="sldNum" sz="quarter" idx="12"/>
          </p:nvPr>
        </p:nvSpPr>
        <p:spPr>
          <a:ln/>
        </p:spPr>
        <p:txBody>
          <a:bodyPr/>
          <a:lstStyle>
            <a:lvl1pPr>
              <a:defRPr/>
            </a:lvl1pPr>
          </a:lstStyle>
          <a:p>
            <a:fld id="{6B38F236-8248-4B10-881E-287F08C1FEC5}" type="slidenum">
              <a:rPr lang="en-US" smtClean="0"/>
              <a:t>‹#›</a:t>
            </a:fld>
            <a:endParaRPr lang="en-US"/>
          </a:p>
        </p:txBody>
      </p:sp>
    </p:spTree>
    <p:extLst>
      <p:ext uri="{BB962C8B-B14F-4D97-AF65-F5344CB8AC3E}">
        <p14:creationId xmlns:p14="http://schemas.microsoft.com/office/powerpoint/2010/main" val="1684375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77E5085-2816-4547-B80F-FE149332CC69}"/>
              </a:ext>
            </a:extLst>
          </p:cNvPr>
          <p:cNvSpPr>
            <a:spLocks noGrp="1" noChangeArrowheads="1"/>
          </p:cNvSpPr>
          <p:nvPr>
            <p:ph type="dt" sz="half" idx="10"/>
          </p:nvPr>
        </p:nvSpPr>
        <p:spPr>
          <a:ln/>
        </p:spPr>
        <p:txBody>
          <a:bodyPr/>
          <a:lstStyle>
            <a:lvl1pPr>
              <a:defRPr/>
            </a:lvl1pPr>
          </a:lstStyle>
          <a:p>
            <a:fld id="{29F5B967-CB8A-4676-9BA6-3D4D9AEC69D7}" type="datetimeFigureOut">
              <a:rPr lang="en-US" smtClean="0"/>
              <a:t>5/26/2021</a:t>
            </a:fld>
            <a:endParaRPr lang="en-US"/>
          </a:p>
        </p:txBody>
      </p:sp>
      <p:sp>
        <p:nvSpPr>
          <p:cNvPr id="6" name="Rectangle 5">
            <a:extLst>
              <a:ext uri="{FF2B5EF4-FFF2-40B4-BE49-F238E27FC236}">
                <a16:creationId xmlns:a16="http://schemas.microsoft.com/office/drawing/2014/main" id="{0C8CCD9B-F5F4-43FE-919F-916CD177C840}"/>
              </a:ext>
            </a:extLst>
          </p:cNvPr>
          <p:cNvSpPr>
            <a:spLocks noGrp="1" noChangeArrowheads="1"/>
          </p:cNvSpPr>
          <p:nvPr>
            <p:ph type="ftr" sz="quarter" idx="11"/>
          </p:nvPr>
        </p:nvSpPr>
        <p:spPr>
          <a:ln/>
        </p:spPr>
        <p:txBody>
          <a:bodyPr/>
          <a:lstStyle>
            <a:lvl1pPr>
              <a:defRPr/>
            </a:lvl1pPr>
          </a:lstStyle>
          <a:p>
            <a:endParaRPr lang="en-US"/>
          </a:p>
        </p:txBody>
      </p:sp>
      <p:sp>
        <p:nvSpPr>
          <p:cNvPr id="7" name="Rectangle 6">
            <a:extLst>
              <a:ext uri="{FF2B5EF4-FFF2-40B4-BE49-F238E27FC236}">
                <a16:creationId xmlns:a16="http://schemas.microsoft.com/office/drawing/2014/main" id="{28B2F53E-B451-48A4-9AD4-5B9884EE9928}"/>
              </a:ext>
            </a:extLst>
          </p:cNvPr>
          <p:cNvSpPr>
            <a:spLocks noGrp="1" noChangeArrowheads="1"/>
          </p:cNvSpPr>
          <p:nvPr>
            <p:ph type="sldNum" sz="quarter" idx="12"/>
          </p:nvPr>
        </p:nvSpPr>
        <p:spPr>
          <a:ln/>
        </p:spPr>
        <p:txBody>
          <a:bodyPr/>
          <a:lstStyle>
            <a:lvl1pPr>
              <a:defRPr/>
            </a:lvl1pPr>
          </a:lstStyle>
          <a:p>
            <a:fld id="{6B38F236-8248-4B10-881E-287F08C1FEC5}" type="slidenum">
              <a:rPr lang="en-US" smtClean="0"/>
              <a:t>‹#›</a:t>
            </a:fld>
            <a:endParaRPr lang="en-US"/>
          </a:p>
        </p:txBody>
      </p:sp>
    </p:spTree>
    <p:extLst>
      <p:ext uri="{BB962C8B-B14F-4D97-AF65-F5344CB8AC3E}">
        <p14:creationId xmlns:p14="http://schemas.microsoft.com/office/powerpoint/2010/main" val="3797028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5E46DD6-1F2C-4B1F-97E4-80103B96F36F}"/>
              </a:ext>
            </a:extLst>
          </p:cNvPr>
          <p:cNvSpPr>
            <a:spLocks noGrp="1" noChangeArrowheads="1"/>
          </p:cNvSpPr>
          <p:nvPr>
            <p:ph type="title"/>
          </p:nvPr>
        </p:nvSpPr>
        <p:spPr bwMode="auto">
          <a:xfrm>
            <a:off x="1877484" y="252414"/>
            <a:ext cx="9956800"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a:t>
            </a:r>
          </a:p>
        </p:txBody>
      </p:sp>
      <p:sp>
        <p:nvSpPr>
          <p:cNvPr id="1027" name="Rectangle 3">
            <a:extLst>
              <a:ext uri="{FF2B5EF4-FFF2-40B4-BE49-F238E27FC236}">
                <a16:creationId xmlns:a16="http://schemas.microsoft.com/office/drawing/2014/main" id="{D4A0DC1A-EE69-4FAD-BB0D-24CA21832E64}"/>
              </a:ext>
            </a:extLst>
          </p:cNvPr>
          <p:cNvSpPr>
            <a:spLocks noGrp="1" noChangeArrowheads="1"/>
          </p:cNvSpPr>
          <p:nvPr>
            <p:ph type="body" idx="1"/>
          </p:nvPr>
        </p:nvSpPr>
        <p:spPr bwMode="auto">
          <a:xfrm>
            <a:off x="1102784" y="1916113"/>
            <a:ext cx="1071668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89092" name="Rectangle 4">
            <a:extLst>
              <a:ext uri="{FF2B5EF4-FFF2-40B4-BE49-F238E27FC236}">
                <a16:creationId xmlns:a16="http://schemas.microsoft.com/office/drawing/2014/main" id="{10CDD645-3421-4973-B5A6-A26E3D652C94}"/>
              </a:ext>
            </a:extLst>
          </p:cNvPr>
          <p:cNvSpPr>
            <a:spLocks noGrp="1" noChangeArrowheads="1"/>
          </p:cNvSpPr>
          <p:nvPr>
            <p:ph type="dt" sz="half" idx="2"/>
          </p:nvPr>
        </p:nvSpPr>
        <p:spPr bwMode="auto">
          <a:xfrm>
            <a:off x="8839200" y="6248400"/>
            <a:ext cx="2540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cs typeface="+mn-cs"/>
              </a:defRPr>
            </a:lvl1pPr>
          </a:lstStyle>
          <a:p>
            <a:fld id="{29F5B967-CB8A-4676-9BA6-3D4D9AEC69D7}" type="datetimeFigureOut">
              <a:rPr lang="en-US" smtClean="0"/>
              <a:t>5/26/2021</a:t>
            </a:fld>
            <a:endParaRPr lang="en-US"/>
          </a:p>
        </p:txBody>
      </p:sp>
      <p:sp>
        <p:nvSpPr>
          <p:cNvPr id="89093" name="Rectangle 5">
            <a:extLst>
              <a:ext uri="{FF2B5EF4-FFF2-40B4-BE49-F238E27FC236}">
                <a16:creationId xmlns:a16="http://schemas.microsoft.com/office/drawing/2014/main" id="{2D8CA583-E127-4C03-B464-66EB4F8D3327}"/>
              </a:ext>
            </a:extLst>
          </p:cNvPr>
          <p:cNvSpPr>
            <a:spLocks noGrp="1" noChangeArrowheads="1"/>
          </p:cNvSpPr>
          <p:nvPr>
            <p:ph type="ftr" sz="quarter" idx="3"/>
          </p:nvPr>
        </p:nvSpPr>
        <p:spPr bwMode="auto">
          <a:xfrm>
            <a:off x="4368800" y="6248400"/>
            <a:ext cx="3860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cs typeface="+mn-cs"/>
              </a:defRPr>
            </a:lvl1pPr>
          </a:lstStyle>
          <a:p>
            <a:endParaRPr lang="en-US"/>
          </a:p>
        </p:txBody>
      </p:sp>
      <p:sp>
        <p:nvSpPr>
          <p:cNvPr id="89094" name="Rectangle 6">
            <a:extLst>
              <a:ext uri="{FF2B5EF4-FFF2-40B4-BE49-F238E27FC236}">
                <a16:creationId xmlns:a16="http://schemas.microsoft.com/office/drawing/2014/main" id="{947E693F-0608-4174-811F-6A33AF9A4C3F}"/>
              </a:ext>
            </a:extLst>
          </p:cNvPr>
          <p:cNvSpPr>
            <a:spLocks noGrp="1" noChangeArrowheads="1"/>
          </p:cNvSpPr>
          <p:nvPr>
            <p:ph type="sldNum" sz="quarter" idx="4"/>
          </p:nvPr>
        </p:nvSpPr>
        <p:spPr bwMode="auto">
          <a:xfrm>
            <a:off x="2032000" y="6248400"/>
            <a:ext cx="17272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vl1pPr>
          </a:lstStyle>
          <a:p>
            <a:fld id="{6B38F236-8248-4B10-881E-287F08C1FEC5}" type="slidenum">
              <a:rPr lang="en-US" smtClean="0"/>
              <a:t>‹#›</a:t>
            </a:fld>
            <a:endParaRPr lang="en-US"/>
          </a:p>
        </p:txBody>
      </p:sp>
      <p:sp>
        <p:nvSpPr>
          <p:cNvPr id="1031" name="Line 7">
            <a:extLst>
              <a:ext uri="{FF2B5EF4-FFF2-40B4-BE49-F238E27FC236}">
                <a16:creationId xmlns:a16="http://schemas.microsoft.com/office/drawing/2014/main" id="{8F9057DB-AA84-422E-AA79-356D340576C1}"/>
              </a:ext>
            </a:extLst>
          </p:cNvPr>
          <p:cNvSpPr>
            <a:spLocks noChangeShapeType="1"/>
          </p:cNvSpPr>
          <p:nvPr/>
        </p:nvSpPr>
        <p:spPr bwMode="auto">
          <a:xfrm flipV="1">
            <a:off x="1684867" y="333375"/>
            <a:ext cx="0" cy="1295400"/>
          </a:xfrm>
          <a:prstGeom prst="line">
            <a:avLst/>
          </a:prstGeom>
          <a:noFill/>
          <a:ln w="38100">
            <a:solidFill>
              <a:schemeClr val="bg2"/>
            </a:solidFill>
            <a:round/>
            <a:headEnd/>
            <a:tailEnd/>
          </a:ln>
          <a:effectLst/>
        </p:spPr>
        <p:txBody>
          <a:bodyPr/>
          <a:lstStyle/>
          <a:p>
            <a:pPr>
              <a:defRPr/>
            </a:pPr>
            <a:endParaRPr lang="en-US" sz="1800">
              <a:latin typeface="Arial" charset="0"/>
              <a:cs typeface="Arial" charset="0"/>
            </a:endParaRPr>
          </a:p>
        </p:txBody>
      </p:sp>
      <p:sp>
        <p:nvSpPr>
          <p:cNvPr id="1032" name="Line 11">
            <a:extLst>
              <a:ext uri="{FF2B5EF4-FFF2-40B4-BE49-F238E27FC236}">
                <a16:creationId xmlns:a16="http://schemas.microsoft.com/office/drawing/2014/main" id="{B02C0671-B765-4C66-82CF-C7376EA8B1F1}"/>
              </a:ext>
            </a:extLst>
          </p:cNvPr>
          <p:cNvSpPr>
            <a:spLocks noChangeShapeType="1"/>
          </p:cNvSpPr>
          <p:nvPr/>
        </p:nvSpPr>
        <p:spPr bwMode="auto">
          <a:xfrm>
            <a:off x="239184" y="1306513"/>
            <a:ext cx="11233149" cy="0"/>
          </a:xfrm>
          <a:prstGeom prst="line">
            <a:avLst/>
          </a:prstGeom>
          <a:noFill/>
          <a:ln w="9525">
            <a:solidFill>
              <a:schemeClr val="bg2"/>
            </a:solidFill>
            <a:round/>
            <a:headEnd/>
            <a:tailEnd/>
          </a:ln>
          <a:effectLst/>
        </p:spPr>
        <p:txBody>
          <a:bodyPr/>
          <a:lstStyle/>
          <a:p>
            <a:pPr>
              <a:defRPr/>
            </a:pPr>
            <a:endParaRPr lang="en-US" sz="1800">
              <a:latin typeface="Arial" charset="0"/>
              <a:cs typeface="Arial" charset="0"/>
            </a:endParaRPr>
          </a:p>
        </p:txBody>
      </p:sp>
      <p:grpSp>
        <p:nvGrpSpPr>
          <p:cNvPr id="1033" name="Group 12">
            <a:extLst>
              <a:ext uri="{FF2B5EF4-FFF2-40B4-BE49-F238E27FC236}">
                <a16:creationId xmlns:a16="http://schemas.microsoft.com/office/drawing/2014/main" id="{E5BD2F66-4172-45E5-ADD6-AE3E96EF0104}"/>
              </a:ext>
            </a:extLst>
          </p:cNvPr>
          <p:cNvGrpSpPr>
            <a:grpSpLocks/>
          </p:cNvGrpSpPr>
          <p:nvPr/>
        </p:nvGrpSpPr>
        <p:grpSpPr bwMode="auto">
          <a:xfrm>
            <a:off x="982133" y="1016000"/>
            <a:ext cx="508000" cy="482600"/>
            <a:chOff x="832" y="1496"/>
            <a:chExt cx="240" cy="304"/>
          </a:xfrm>
        </p:grpSpPr>
        <p:sp>
          <p:nvSpPr>
            <p:cNvPr id="1034" name="Line 13">
              <a:extLst>
                <a:ext uri="{FF2B5EF4-FFF2-40B4-BE49-F238E27FC236}">
                  <a16:creationId xmlns:a16="http://schemas.microsoft.com/office/drawing/2014/main" id="{BB9DDCEF-46BD-4DD2-B96A-8876ABDA2B25}"/>
                </a:ext>
              </a:extLst>
            </p:cNvPr>
            <p:cNvSpPr>
              <a:spLocks noChangeShapeType="1"/>
            </p:cNvSpPr>
            <p:nvPr/>
          </p:nvSpPr>
          <p:spPr bwMode="auto">
            <a:xfrm>
              <a:off x="1072" y="1496"/>
              <a:ext cx="0" cy="296"/>
            </a:xfrm>
            <a:prstGeom prst="line">
              <a:avLst/>
            </a:prstGeom>
            <a:noFill/>
            <a:ln w="28575">
              <a:solidFill>
                <a:srgbClr val="CCCCFF"/>
              </a:solidFill>
              <a:round/>
              <a:headEnd/>
              <a:tailEnd/>
            </a:ln>
            <a:effectLst/>
          </p:spPr>
          <p:txBody>
            <a:bodyPr/>
            <a:lstStyle/>
            <a:p>
              <a:pPr>
                <a:defRPr/>
              </a:pPr>
              <a:endParaRPr lang="en-US" sz="1800">
                <a:latin typeface="Arial" charset="0"/>
                <a:cs typeface="Arial" charset="0"/>
              </a:endParaRPr>
            </a:p>
          </p:txBody>
        </p:sp>
        <p:sp>
          <p:nvSpPr>
            <p:cNvPr id="1035" name="Line 14">
              <a:extLst>
                <a:ext uri="{FF2B5EF4-FFF2-40B4-BE49-F238E27FC236}">
                  <a16:creationId xmlns:a16="http://schemas.microsoft.com/office/drawing/2014/main" id="{C5D4CC4B-85AD-4C88-BB32-9B7B84732F63}"/>
                </a:ext>
              </a:extLst>
            </p:cNvPr>
            <p:cNvSpPr>
              <a:spLocks noChangeShapeType="1"/>
            </p:cNvSpPr>
            <p:nvPr/>
          </p:nvSpPr>
          <p:spPr bwMode="auto">
            <a:xfrm>
              <a:off x="944" y="1504"/>
              <a:ext cx="0" cy="296"/>
            </a:xfrm>
            <a:prstGeom prst="line">
              <a:avLst/>
            </a:prstGeom>
            <a:noFill/>
            <a:ln w="28575">
              <a:solidFill>
                <a:schemeClr val="bg2"/>
              </a:solidFill>
              <a:round/>
              <a:headEnd/>
              <a:tailEnd/>
            </a:ln>
            <a:effectLst/>
          </p:spPr>
          <p:txBody>
            <a:bodyPr/>
            <a:lstStyle/>
            <a:p>
              <a:pPr>
                <a:defRPr/>
              </a:pPr>
              <a:endParaRPr lang="en-US" sz="1800">
                <a:latin typeface="Arial" charset="0"/>
                <a:cs typeface="Arial" charset="0"/>
              </a:endParaRPr>
            </a:p>
          </p:txBody>
        </p:sp>
        <p:sp>
          <p:nvSpPr>
            <p:cNvPr id="1036" name="Line 15">
              <a:extLst>
                <a:ext uri="{FF2B5EF4-FFF2-40B4-BE49-F238E27FC236}">
                  <a16:creationId xmlns:a16="http://schemas.microsoft.com/office/drawing/2014/main" id="{E1C5259C-963B-4F02-93A0-16008CEDC81A}"/>
                </a:ext>
              </a:extLst>
            </p:cNvPr>
            <p:cNvSpPr>
              <a:spLocks noChangeShapeType="1"/>
            </p:cNvSpPr>
            <p:nvPr/>
          </p:nvSpPr>
          <p:spPr bwMode="auto">
            <a:xfrm>
              <a:off x="832" y="1504"/>
              <a:ext cx="0" cy="296"/>
            </a:xfrm>
            <a:prstGeom prst="line">
              <a:avLst/>
            </a:prstGeom>
            <a:noFill/>
            <a:ln w="28575">
              <a:solidFill>
                <a:srgbClr val="333399"/>
              </a:solidFill>
              <a:round/>
              <a:headEnd/>
              <a:tailEnd/>
            </a:ln>
            <a:effectLst/>
          </p:spPr>
          <p:txBody>
            <a:bodyPr/>
            <a:lstStyle/>
            <a:p>
              <a:pPr>
                <a:defRPr/>
              </a:pPr>
              <a:endParaRPr lang="en-US" sz="1800">
                <a:latin typeface="Arial" charset="0"/>
                <a:cs typeface="Arial" charset="0"/>
              </a:endParaRPr>
            </a:p>
          </p:txBody>
        </p:sp>
      </p:grpSp>
    </p:spTree>
    <p:extLst>
      <p:ext uri="{BB962C8B-B14F-4D97-AF65-F5344CB8AC3E}">
        <p14:creationId xmlns:p14="http://schemas.microsoft.com/office/powerpoint/2010/main" val="5316255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spcBef>
          <a:spcPct val="0"/>
        </a:spcBef>
        <a:spcAft>
          <a:spcPct val="0"/>
        </a:spcAft>
        <a:defRPr sz="3600">
          <a:solidFill>
            <a:schemeClr val="bg2"/>
          </a:solidFill>
          <a:latin typeface="+mj-lt"/>
          <a:ea typeface="+mj-ea"/>
          <a:cs typeface="+mj-cs"/>
        </a:defRPr>
      </a:lvl1pPr>
      <a:lvl2pPr algn="l" rtl="0" eaLnBrk="1" fontAlgn="base" hangingPunct="1">
        <a:spcBef>
          <a:spcPct val="0"/>
        </a:spcBef>
        <a:spcAft>
          <a:spcPct val="0"/>
        </a:spcAft>
        <a:defRPr sz="3600">
          <a:solidFill>
            <a:schemeClr val="bg2"/>
          </a:solidFill>
          <a:latin typeface="Verdana" pitchFamily="34" charset="0"/>
          <a:cs typeface="Arial" charset="0"/>
        </a:defRPr>
      </a:lvl2pPr>
      <a:lvl3pPr algn="l" rtl="0" eaLnBrk="1" fontAlgn="base" hangingPunct="1">
        <a:spcBef>
          <a:spcPct val="0"/>
        </a:spcBef>
        <a:spcAft>
          <a:spcPct val="0"/>
        </a:spcAft>
        <a:defRPr sz="3600">
          <a:solidFill>
            <a:schemeClr val="bg2"/>
          </a:solidFill>
          <a:latin typeface="Verdana" pitchFamily="34" charset="0"/>
          <a:cs typeface="Arial" charset="0"/>
        </a:defRPr>
      </a:lvl3pPr>
      <a:lvl4pPr algn="l" rtl="0" eaLnBrk="1" fontAlgn="base" hangingPunct="1">
        <a:spcBef>
          <a:spcPct val="0"/>
        </a:spcBef>
        <a:spcAft>
          <a:spcPct val="0"/>
        </a:spcAft>
        <a:defRPr sz="3600">
          <a:solidFill>
            <a:schemeClr val="bg2"/>
          </a:solidFill>
          <a:latin typeface="Verdana" pitchFamily="34" charset="0"/>
          <a:cs typeface="Arial" charset="0"/>
        </a:defRPr>
      </a:lvl4pPr>
      <a:lvl5pPr algn="l" rtl="0" eaLnBrk="1" fontAlgn="base" hangingPunct="1">
        <a:spcBef>
          <a:spcPct val="0"/>
        </a:spcBef>
        <a:spcAft>
          <a:spcPct val="0"/>
        </a:spcAft>
        <a:defRPr sz="3600">
          <a:solidFill>
            <a:schemeClr val="bg2"/>
          </a:solidFill>
          <a:latin typeface="Verdana" pitchFamily="34" charset="0"/>
          <a:cs typeface="Arial" charset="0"/>
        </a:defRPr>
      </a:lvl5pPr>
      <a:lvl6pPr marL="457200" algn="l" rtl="0" eaLnBrk="1" fontAlgn="base" hangingPunct="1">
        <a:spcBef>
          <a:spcPct val="0"/>
        </a:spcBef>
        <a:spcAft>
          <a:spcPct val="0"/>
        </a:spcAft>
        <a:defRPr sz="3600">
          <a:solidFill>
            <a:schemeClr val="bg2"/>
          </a:solidFill>
          <a:latin typeface="Verdana" pitchFamily="34" charset="0"/>
          <a:cs typeface="Arial" charset="0"/>
        </a:defRPr>
      </a:lvl6pPr>
      <a:lvl7pPr marL="914400" algn="l" rtl="0" eaLnBrk="1" fontAlgn="base" hangingPunct="1">
        <a:spcBef>
          <a:spcPct val="0"/>
        </a:spcBef>
        <a:spcAft>
          <a:spcPct val="0"/>
        </a:spcAft>
        <a:defRPr sz="3600">
          <a:solidFill>
            <a:schemeClr val="bg2"/>
          </a:solidFill>
          <a:latin typeface="Verdana" pitchFamily="34" charset="0"/>
          <a:cs typeface="Arial" charset="0"/>
        </a:defRPr>
      </a:lvl7pPr>
      <a:lvl8pPr marL="1371600" algn="l" rtl="0" eaLnBrk="1" fontAlgn="base" hangingPunct="1">
        <a:spcBef>
          <a:spcPct val="0"/>
        </a:spcBef>
        <a:spcAft>
          <a:spcPct val="0"/>
        </a:spcAft>
        <a:defRPr sz="3600">
          <a:solidFill>
            <a:schemeClr val="bg2"/>
          </a:solidFill>
          <a:latin typeface="Verdana" pitchFamily="34" charset="0"/>
          <a:cs typeface="Arial" charset="0"/>
        </a:defRPr>
      </a:lvl8pPr>
      <a:lvl9pPr marL="1828800" algn="l" rtl="0" eaLnBrk="1" fontAlgn="base" hangingPunct="1">
        <a:spcBef>
          <a:spcPct val="0"/>
        </a:spcBef>
        <a:spcAft>
          <a:spcPct val="0"/>
        </a:spcAft>
        <a:defRPr sz="3600">
          <a:solidFill>
            <a:schemeClr val="bg2"/>
          </a:solidFill>
          <a:latin typeface="Verdana" pitchFamily="34" charset="0"/>
          <a:cs typeface="Arial" charset="0"/>
        </a:defRPr>
      </a:lvl9pPr>
    </p:titleStyle>
    <p:bodyStyle>
      <a:lvl1pPr marL="342900" indent="-342900" algn="l" rtl="0" eaLnBrk="1" fontAlgn="base" hangingPunct="1">
        <a:spcBef>
          <a:spcPct val="20000"/>
        </a:spcBef>
        <a:spcAft>
          <a:spcPct val="0"/>
        </a:spcAft>
        <a:buClr>
          <a:srgbClr val="333399"/>
        </a:buClr>
        <a:buSzPct val="70000"/>
        <a:buFont typeface="Wingdings" panose="05000000000000000000" pitchFamily="2" charset="2"/>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lr>
          <a:schemeClr val="accent1"/>
        </a:buClr>
        <a:buSzPct val="75000"/>
        <a:buFont typeface="Wingdings" panose="05000000000000000000" pitchFamily="2" charset="2"/>
        <a:buChar char="l"/>
        <a:defRPr sz="2000">
          <a:solidFill>
            <a:schemeClr val="bg2"/>
          </a:solidFill>
          <a:latin typeface="+mn-lt"/>
          <a:cs typeface="+mn-cs"/>
        </a:defRPr>
      </a:lvl2pPr>
      <a:lvl3pPr marL="1143000" indent="-228600" algn="l" rtl="0" eaLnBrk="1" fontAlgn="base" hangingPunct="1">
        <a:spcBef>
          <a:spcPct val="20000"/>
        </a:spcBef>
        <a:spcAft>
          <a:spcPct val="0"/>
        </a:spcAft>
        <a:buClr>
          <a:schemeClr val="accent2"/>
        </a:buClr>
        <a:buChar char="•"/>
        <a:defRPr sz="2000">
          <a:solidFill>
            <a:schemeClr val="bg2"/>
          </a:solidFill>
          <a:latin typeface="+mn-lt"/>
          <a:cs typeface="+mn-cs"/>
        </a:defRPr>
      </a:lvl3pPr>
      <a:lvl4pPr marL="1600200" indent="-228600" algn="l" rtl="0" eaLnBrk="1" fontAlgn="base" hangingPunct="1">
        <a:spcBef>
          <a:spcPct val="20000"/>
        </a:spcBef>
        <a:spcAft>
          <a:spcPct val="0"/>
        </a:spcAft>
        <a:buClr>
          <a:schemeClr val="tx1"/>
        </a:buClr>
        <a:buChar char="•"/>
        <a:defRPr sz="2000">
          <a:solidFill>
            <a:schemeClr val="bg2"/>
          </a:solidFill>
          <a:latin typeface="+mn-lt"/>
          <a:cs typeface="+mn-cs"/>
        </a:defRPr>
      </a:lvl4pPr>
      <a:lvl5pPr marL="2057400" indent="-228600" algn="l" rtl="0" eaLnBrk="1" fontAlgn="base" hangingPunct="1">
        <a:spcBef>
          <a:spcPct val="20000"/>
        </a:spcBef>
        <a:spcAft>
          <a:spcPct val="0"/>
        </a:spcAft>
        <a:buChar char="•"/>
        <a:defRPr sz="2000">
          <a:solidFill>
            <a:schemeClr val="bg2"/>
          </a:solidFill>
          <a:latin typeface="+mn-lt"/>
          <a:cs typeface="+mn-cs"/>
        </a:defRPr>
      </a:lvl5pPr>
      <a:lvl6pPr marL="2514600" indent="-228600" algn="l" rtl="0" eaLnBrk="1" fontAlgn="base" hangingPunct="1">
        <a:spcBef>
          <a:spcPct val="20000"/>
        </a:spcBef>
        <a:spcAft>
          <a:spcPct val="0"/>
        </a:spcAft>
        <a:buChar char="•"/>
        <a:defRPr sz="2000">
          <a:solidFill>
            <a:schemeClr val="bg2"/>
          </a:solidFill>
          <a:latin typeface="+mn-lt"/>
          <a:cs typeface="+mn-cs"/>
        </a:defRPr>
      </a:lvl6pPr>
      <a:lvl7pPr marL="2971800" indent="-228600" algn="l" rtl="0" eaLnBrk="1" fontAlgn="base" hangingPunct="1">
        <a:spcBef>
          <a:spcPct val="20000"/>
        </a:spcBef>
        <a:spcAft>
          <a:spcPct val="0"/>
        </a:spcAft>
        <a:buChar char="•"/>
        <a:defRPr sz="2000">
          <a:solidFill>
            <a:schemeClr val="bg2"/>
          </a:solidFill>
          <a:latin typeface="+mn-lt"/>
          <a:cs typeface="+mn-cs"/>
        </a:defRPr>
      </a:lvl7pPr>
      <a:lvl8pPr marL="3429000" indent="-228600" algn="l" rtl="0" eaLnBrk="1" fontAlgn="base" hangingPunct="1">
        <a:spcBef>
          <a:spcPct val="20000"/>
        </a:spcBef>
        <a:spcAft>
          <a:spcPct val="0"/>
        </a:spcAft>
        <a:buChar char="•"/>
        <a:defRPr sz="2000">
          <a:solidFill>
            <a:schemeClr val="bg2"/>
          </a:solidFill>
          <a:latin typeface="+mn-lt"/>
          <a:cs typeface="+mn-cs"/>
        </a:defRPr>
      </a:lvl8pPr>
      <a:lvl9pPr marL="3886200" indent="-228600" algn="l" rtl="0" eaLnBrk="1" fontAlgn="base" hangingPunct="1">
        <a:spcBef>
          <a:spcPct val="20000"/>
        </a:spcBef>
        <a:spcAft>
          <a:spcPct val="0"/>
        </a:spcAft>
        <a:buChar char="•"/>
        <a:defRPr sz="2000">
          <a:solidFill>
            <a:schemeClr val="bg2"/>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87592-8AC5-4965-A150-531CC4097363}"/>
              </a:ext>
            </a:extLst>
          </p:cNvPr>
          <p:cNvSpPr>
            <a:spLocks noGrp="1"/>
          </p:cNvSpPr>
          <p:nvPr>
            <p:ph type="ctrTitle"/>
          </p:nvPr>
        </p:nvSpPr>
        <p:spPr/>
        <p:txBody>
          <a:bodyPr/>
          <a:lstStyle/>
          <a:p>
            <a:r>
              <a:rPr lang="en-US" dirty="0"/>
              <a:t>Normalization (Bottom up)</a:t>
            </a:r>
          </a:p>
        </p:txBody>
      </p:sp>
      <p:sp>
        <p:nvSpPr>
          <p:cNvPr id="6" name="Subtitle 2">
            <a:extLst>
              <a:ext uri="{FF2B5EF4-FFF2-40B4-BE49-F238E27FC236}">
                <a16:creationId xmlns:a16="http://schemas.microsoft.com/office/drawing/2014/main" id="{6AD14A73-B8BB-45B0-B3C4-5A8BE7039AA6}"/>
              </a:ext>
            </a:extLst>
          </p:cNvPr>
          <p:cNvSpPr txBox="1">
            <a:spLocks/>
          </p:cNvSpPr>
          <p:nvPr/>
        </p:nvSpPr>
        <p:spPr bwMode="auto">
          <a:xfrm>
            <a:off x="2844800" y="3665740"/>
            <a:ext cx="8636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Clr>
                <a:srgbClr val="333399"/>
              </a:buClr>
              <a:buSzPct val="70000"/>
              <a:buFont typeface="Wingdings" pitchFamily="2" charset="2"/>
              <a:buNone/>
              <a:defRPr sz="2400">
                <a:solidFill>
                  <a:schemeClr val="bg2"/>
                </a:solidFill>
                <a:latin typeface="+mn-lt"/>
                <a:ea typeface="+mn-ea"/>
                <a:cs typeface="+mn-cs"/>
              </a:defRPr>
            </a:lvl1pPr>
            <a:lvl2pPr marL="742950" indent="-285750" algn="l" rtl="0" eaLnBrk="1" fontAlgn="base" hangingPunct="1">
              <a:spcBef>
                <a:spcPct val="20000"/>
              </a:spcBef>
              <a:spcAft>
                <a:spcPct val="0"/>
              </a:spcAft>
              <a:buClr>
                <a:schemeClr val="accent1"/>
              </a:buClr>
              <a:buSzPct val="75000"/>
              <a:buFont typeface="Wingdings" panose="05000000000000000000" pitchFamily="2" charset="2"/>
              <a:buChar char="l"/>
              <a:defRPr sz="2000">
                <a:solidFill>
                  <a:schemeClr val="bg2"/>
                </a:solidFill>
                <a:latin typeface="+mn-lt"/>
                <a:cs typeface="+mn-cs"/>
              </a:defRPr>
            </a:lvl2pPr>
            <a:lvl3pPr marL="1143000" indent="-228600" algn="l" rtl="0" eaLnBrk="1" fontAlgn="base" hangingPunct="1">
              <a:spcBef>
                <a:spcPct val="20000"/>
              </a:spcBef>
              <a:spcAft>
                <a:spcPct val="0"/>
              </a:spcAft>
              <a:buClr>
                <a:schemeClr val="accent2"/>
              </a:buClr>
              <a:buChar char="•"/>
              <a:defRPr sz="2000">
                <a:solidFill>
                  <a:schemeClr val="bg2"/>
                </a:solidFill>
                <a:latin typeface="+mn-lt"/>
                <a:cs typeface="+mn-cs"/>
              </a:defRPr>
            </a:lvl3pPr>
            <a:lvl4pPr marL="1600200" indent="-228600" algn="l" rtl="0" eaLnBrk="1" fontAlgn="base" hangingPunct="1">
              <a:spcBef>
                <a:spcPct val="20000"/>
              </a:spcBef>
              <a:spcAft>
                <a:spcPct val="0"/>
              </a:spcAft>
              <a:buClr>
                <a:schemeClr val="tx1"/>
              </a:buClr>
              <a:buChar char="•"/>
              <a:defRPr sz="2000">
                <a:solidFill>
                  <a:schemeClr val="bg2"/>
                </a:solidFill>
                <a:latin typeface="+mn-lt"/>
                <a:cs typeface="+mn-cs"/>
              </a:defRPr>
            </a:lvl4pPr>
            <a:lvl5pPr marL="2057400" indent="-228600" algn="l" rtl="0" eaLnBrk="1" fontAlgn="base" hangingPunct="1">
              <a:spcBef>
                <a:spcPct val="20000"/>
              </a:spcBef>
              <a:spcAft>
                <a:spcPct val="0"/>
              </a:spcAft>
              <a:buChar char="•"/>
              <a:defRPr sz="2000">
                <a:solidFill>
                  <a:schemeClr val="bg2"/>
                </a:solidFill>
                <a:latin typeface="+mn-lt"/>
                <a:cs typeface="+mn-cs"/>
              </a:defRPr>
            </a:lvl5pPr>
            <a:lvl6pPr marL="2514600" indent="-228600" algn="l" rtl="0" eaLnBrk="1" fontAlgn="base" hangingPunct="1">
              <a:spcBef>
                <a:spcPct val="20000"/>
              </a:spcBef>
              <a:spcAft>
                <a:spcPct val="0"/>
              </a:spcAft>
              <a:buChar char="•"/>
              <a:defRPr sz="2000">
                <a:solidFill>
                  <a:schemeClr val="bg2"/>
                </a:solidFill>
                <a:latin typeface="+mn-lt"/>
                <a:cs typeface="+mn-cs"/>
              </a:defRPr>
            </a:lvl6pPr>
            <a:lvl7pPr marL="2971800" indent="-228600" algn="l" rtl="0" eaLnBrk="1" fontAlgn="base" hangingPunct="1">
              <a:spcBef>
                <a:spcPct val="20000"/>
              </a:spcBef>
              <a:spcAft>
                <a:spcPct val="0"/>
              </a:spcAft>
              <a:buChar char="•"/>
              <a:defRPr sz="2000">
                <a:solidFill>
                  <a:schemeClr val="bg2"/>
                </a:solidFill>
                <a:latin typeface="+mn-lt"/>
                <a:cs typeface="+mn-cs"/>
              </a:defRPr>
            </a:lvl7pPr>
            <a:lvl8pPr marL="3429000" indent="-228600" algn="l" rtl="0" eaLnBrk="1" fontAlgn="base" hangingPunct="1">
              <a:spcBef>
                <a:spcPct val="20000"/>
              </a:spcBef>
              <a:spcAft>
                <a:spcPct val="0"/>
              </a:spcAft>
              <a:buChar char="•"/>
              <a:defRPr sz="2000">
                <a:solidFill>
                  <a:schemeClr val="bg2"/>
                </a:solidFill>
                <a:latin typeface="+mn-lt"/>
                <a:cs typeface="+mn-cs"/>
              </a:defRPr>
            </a:lvl8pPr>
            <a:lvl9pPr marL="3886200" indent="-228600" algn="l" rtl="0" eaLnBrk="1" fontAlgn="base" hangingPunct="1">
              <a:spcBef>
                <a:spcPct val="20000"/>
              </a:spcBef>
              <a:spcAft>
                <a:spcPct val="0"/>
              </a:spcAft>
              <a:buChar char="•"/>
              <a:defRPr sz="2000">
                <a:solidFill>
                  <a:schemeClr val="bg2"/>
                </a:solidFill>
                <a:latin typeface="+mn-lt"/>
                <a:cs typeface="+mn-cs"/>
              </a:defRPr>
            </a:lvl9pPr>
          </a:lstStyle>
          <a:p>
            <a:r>
              <a:rPr lang="en-US" kern="0" dirty="0"/>
              <a:t>STW220CT: Data and Information Retrieval</a:t>
            </a:r>
          </a:p>
          <a:p>
            <a:endParaRPr lang="en-US" kern="0" dirty="0"/>
          </a:p>
          <a:p>
            <a:r>
              <a:rPr lang="en-US" kern="0" dirty="0"/>
              <a:t>Prepared By : Kiran Rana</a:t>
            </a:r>
          </a:p>
          <a:p>
            <a:endParaRPr lang="en-US" kern="0" dirty="0"/>
          </a:p>
          <a:p>
            <a:endParaRPr lang="en-US" kern="0" dirty="0"/>
          </a:p>
        </p:txBody>
      </p:sp>
    </p:spTree>
    <p:extLst>
      <p:ext uri="{BB962C8B-B14F-4D97-AF65-F5344CB8AC3E}">
        <p14:creationId xmlns:p14="http://schemas.microsoft.com/office/powerpoint/2010/main" val="492119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TextShape 1"/>
          <p:cNvSpPr txBox="1"/>
          <p:nvPr/>
        </p:nvSpPr>
        <p:spPr>
          <a:xfrm>
            <a:off x="1104840" y="76320"/>
            <a:ext cx="9980280" cy="1096560"/>
          </a:xfrm>
          <a:prstGeom prst="rect">
            <a:avLst/>
          </a:prstGeom>
          <a:noFill/>
          <a:ln>
            <a:noFill/>
          </a:ln>
        </p:spPr>
        <p:txBody>
          <a:bodyPr lIns="0" rIns="0" anchor="b">
            <a:normAutofit/>
          </a:bodyPr>
          <a:lstStyle/>
          <a:p>
            <a:pPr>
              <a:lnSpc>
                <a:spcPct val="90000"/>
              </a:lnSpc>
            </a:pPr>
            <a:r>
              <a:rPr lang="en-US" sz="4400" b="0" strike="noStrike" spc="-1" dirty="0">
                <a:solidFill>
                  <a:schemeClr val="bg2"/>
                </a:solidFill>
                <a:latin typeface="Plantagenet Cherokee"/>
              </a:rPr>
              <a:t>	Update Anomalies</a:t>
            </a:r>
            <a:endParaRPr lang="en-US" sz="4400" b="0" strike="noStrike" spc="-1" dirty="0">
              <a:solidFill>
                <a:schemeClr val="bg2"/>
              </a:solidFill>
              <a:latin typeface="Euphemia"/>
            </a:endParaRPr>
          </a:p>
        </p:txBody>
      </p:sp>
      <p:sp>
        <p:nvSpPr>
          <p:cNvPr id="375" name="TextShape 2"/>
          <p:cNvSpPr txBox="1"/>
          <p:nvPr/>
        </p:nvSpPr>
        <p:spPr>
          <a:xfrm>
            <a:off x="1104840" y="1600200"/>
            <a:ext cx="9981720" cy="1532520"/>
          </a:xfrm>
          <a:prstGeom prst="rect">
            <a:avLst/>
          </a:prstGeom>
          <a:noFill/>
          <a:ln>
            <a:noFill/>
          </a:ln>
        </p:spPr>
        <p:txBody>
          <a:bodyPr lIns="0" rIns="0"/>
          <a:lstStyle/>
          <a:p>
            <a:pPr marL="228600" indent="-228240">
              <a:lnSpc>
                <a:spcPct val="90000"/>
              </a:lnSpc>
              <a:spcBef>
                <a:spcPts val="1800"/>
              </a:spcBef>
              <a:buClr>
                <a:srgbClr val="514843"/>
              </a:buClr>
              <a:buFont typeface="Wingdings" charset="2"/>
              <a:buChar char=""/>
            </a:pPr>
            <a:r>
              <a:rPr lang="en-US" sz="2400" b="0" strike="noStrike" spc="-1" dirty="0">
                <a:solidFill>
                  <a:schemeClr val="bg2"/>
                </a:solidFill>
                <a:latin typeface="Euphemia"/>
              </a:rPr>
              <a:t>An </a:t>
            </a:r>
            <a:r>
              <a:rPr lang="en-US" sz="2400" b="1" strike="noStrike" spc="-1" dirty="0">
                <a:solidFill>
                  <a:schemeClr val="bg2"/>
                </a:solidFill>
                <a:latin typeface="Euphemia"/>
              </a:rPr>
              <a:t>Update Anomaly </a:t>
            </a:r>
            <a:endParaRPr lang="en-US" sz="2400" b="0" strike="noStrike" spc="-1" dirty="0">
              <a:solidFill>
                <a:schemeClr val="bg2"/>
              </a:solidFill>
              <a:latin typeface="Euphemia"/>
            </a:endParaRPr>
          </a:p>
        </p:txBody>
      </p:sp>
      <p:pic>
        <p:nvPicPr>
          <p:cNvPr id="376" name="Picture 4"/>
          <p:cNvPicPr/>
          <p:nvPr/>
        </p:nvPicPr>
        <p:blipFill>
          <a:blip r:embed="rId2"/>
          <a:stretch/>
        </p:blipFill>
        <p:spPr>
          <a:xfrm>
            <a:off x="899280" y="3252960"/>
            <a:ext cx="10885680" cy="26956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7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TextShape 1"/>
          <p:cNvSpPr txBox="1"/>
          <p:nvPr/>
        </p:nvSpPr>
        <p:spPr>
          <a:xfrm>
            <a:off x="1104840" y="76320"/>
            <a:ext cx="9980280" cy="1096560"/>
          </a:xfrm>
          <a:prstGeom prst="rect">
            <a:avLst/>
          </a:prstGeom>
          <a:noFill/>
          <a:ln>
            <a:noFill/>
          </a:ln>
        </p:spPr>
        <p:txBody>
          <a:bodyPr lIns="0" rIns="0" anchor="b">
            <a:normAutofit/>
          </a:bodyPr>
          <a:lstStyle/>
          <a:p>
            <a:pPr>
              <a:lnSpc>
                <a:spcPct val="90000"/>
              </a:lnSpc>
            </a:pPr>
            <a:r>
              <a:rPr lang="en-US" sz="4400" b="0" strike="noStrike" spc="-1" dirty="0">
                <a:solidFill>
                  <a:schemeClr val="bg2"/>
                </a:solidFill>
                <a:latin typeface="Plantagenet Cherokee"/>
              </a:rPr>
              <a:t>		Repeating groups</a:t>
            </a:r>
            <a:endParaRPr lang="en-US" sz="4400" b="0" strike="noStrike" spc="-1" dirty="0">
              <a:solidFill>
                <a:schemeClr val="bg2"/>
              </a:solidFill>
              <a:latin typeface="Euphemia"/>
            </a:endParaRPr>
          </a:p>
        </p:txBody>
      </p:sp>
      <p:sp>
        <p:nvSpPr>
          <p:cNvPr id="378" name="TextShape 2"/>
          <p:cNvSpPr txBox="1"/>
          <p:nvPr/>
        </p:nvSpPr>
        <p:spPr>
          <a:xfrm>
            <a:off x="1104840" y="1600200"/>
            <a:ext cx="9981720" cy="1472400"/>
          </a:xfrm>
          <a:prstGeom prst="rect">
            <a:avLst/>
          </a:prstGeom>
          <a:noFill/>
          <a:ln>
            <a:noFill/>
          </a:ln>
        </p:spPr>
        <p:txBody>
          <a:bodyPr lIns="0" rIns="0"/>
          <a:lstStyle/>
          <a:p>
            <a:pPr marL="228600" indent="-228240">
              <a:lnSpc>
                <a:spcPct val="90000"/>
              </a:lnSpc>
              <a:spcBef>
                <a:spcPts val="1800"/>
              </a:spcBef>
              <a:buClr>
                <a:srgbClr val="514843"/>
              </a:buClr>
              <a:buFont typeface="Wingdings" charset="2"/>
              <a:buChar char=""/>
            </a:pPr>
            <a:r>
              <a:rPr lang="en-US" sz="2400" b="1" strike="noStrike" spc="-1" dirty="0">
                <a:solidFill>
                  <a:schemeClr val="bg2"/>
                </a:solidFill>
                <a:latin typeface="Euphemia"/>
              </a:rPr>
              <a:t>Delete Anomaly </a:t>
            </a:r>
            <a:endParaRPr lang="en-US" sz="2400" b="0" strike="noStrike" spc="-1" dirty="0">
              <a:solidFill>
                <a:schemeClr val="bg2"/>
              </a:solidFill>
              <a:latin typeface="Euphemia"/>
            </a:endParaRPr>
          </a:p>
        </p:txBody>
      </p:sp>
      <p:pic>
        <p:nvPicPr>
          <p:cNvPr id="379" name="Picture 8"/>
          <p:cNvPicPr/>
          <p:nvPr/>
        </p:nvPicPr>
        <p:blipFill>
          <a:blip r:embed="rId3"/>
          <a:stretch/>
        </p:blipFill>
        <p:spPr>
          <a:xfrm>
            <a:off x="748278" y="2152080"/>
            <a:ext cx="10885680" cy="26956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7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5FBF5-1FE2-4323-AA85-5C4EEE0BD50C}"/>
              </a:ext>
            </a:extLst>
          </p:cNvPr>
          <p:cNvSpPr>
            <a:spLocks noGrp="1"/>
          </p:cNvSpPr>
          <p:nvPr>
            <p:ph type="title"/>
          </p:nvPr>
        </p:nvSpPr>
        <p:spPr/>
        <p:txBody>
          <a:bodyPr/>
          <a:lstStyle/>
          <a:p>
            <a:r>
              <a:rPr lang="en-US" dirty="0"/>
              <a:t>Normal Forms</a:t>
            </a:r>
          </a:p>
        </p:txBody>
      </p:sp>
      <p:sp>
        <p:nvSpPr>
          <p:cNvPr id="3" name="Content Placeholder 2">
            <a:extLst>
              <a:ext uri="{FF2B5EF4-FFF2-40B4-BE49-F238E27FC236}">
                <a16:creationId xmlns:a16="http://schemas.microsoft.com/office/drawing/2014/main" id="{B74998D7-6A8F-4D74-871E-2892E92D40EC}"/>
              </a:ext>
            </a:extLst>
          </p:cNvPr>
          <p:cNvSpPr>
            <a:spLocks noGrp="1"/>
          </p:cNvSpPr>
          <p:nvPr>
            <p:ph idx="1"/>
          </p:nvPr>
        </p:nvSpPr>
        <p:spPr/>
        <p:txBody>
          <a:bodyPr/>
          <a:lstStyle/>
          <a:p>
            <a:pPr marL="228600" indent="-228240">
              <a:lnSpc>
                <a:spcPct val="90000"/>
              </a:lnSpc>
              <a:spcBef>
                <a:spcPts val="1800"/>
              </a:spcBef>
              <a:buClr>
                <a:srgbClr val="514843"/>
              </a:buClr>
              <a:buFont typeface="Wingdings" charset="2"/>
              <a:buChar char=""/>
            </a:pPr>
            <a:r>
              <a:rPr lang="en-US" spc="-1" dirty="0">
                <a:latin typeface="Euphemia"/>
              </a:rPr>
              <a:t>Un-normalized – There are multivalued attributes or repeating groups</a:t>
            </a:r>
          </a:p>
          <a:p>
            <a:pPr marL="228600" indent="-228240">
              <a:lnSpc>
                <a:spcPct val="90000"/>
              </a:lnSpc>
              <a:spcBef>
                <a:spcPts val="1800"/>
              </a:spcBef>
              <a:buClr>
                <a:srgbClr val="514843"/>
              </a:buClr>
              <a:buFont typeface="Wingdings" charset="2"/>
              <a:buChar char=""/>
            </a:pPr>
            <a:r>
              <a:rPr lang="en-US" spc="-1" dirty="0">
                <a:latin typeface="Euphemia"/>
              </a:rPr>
              <a:t>1 NF – No multivalued attributes or repeating groups.</a:t>
            </a:r>
          </a:p>
          <a:p>
            <a:pPr marL="228600" indent="-228240">
              <a:lnSpc>
                <a:spcPct val="90000"/>
              </a:lnSpc>
              <a:spcBef>
                <a:spcPts val="1800"/>
              </a:spcBef>
              <a:buClr>
                <a:srgbClr val="514843"/>
              </a:buClr>
              <a:buFont typeface="Wingdings" charset="2"/>
              <a:buChar char=""/>
            </a:pPr>
            <a:r>
              <a:rPr lang="en-US" spc="-1" dirty="0">
                <a:latin typeface="Euphemia"/>
              </a:rPr>
              <a:t>2 NF – 1 NF plus no partial dependencies</a:t>
            </a:r>
          </a:p>
          <a:p>
            <a:pPr marL="228600" indent="-228240">
              <a:lnSpc>
                <a:spcPct val="90000"/>
              </a:lnSpc>
              <a:spcBef>
                <a:spcPts val="1800"/>
              </a:spcBef>
              <a:buClr>
                <a:srgbClr val="514843"/>
              </a:buClr>
              <a:buFont typeface="Wingdings" charset="2"/>
              <a:buChar char=""/>
            </a:pPr>
            <a:r>
              <a:rPr lang="en-US" spc="-1" dirty="0">
                <a:latin typeface="Euphemia"/>
              </a:rPr>
              <a:t>3 NF – 2 NF plus remove non-Key dependencies or transitive      dependencies</a:t>
            </a:r>
          </a:p>
          <a:p>
            <a:pPr>
              <a:lnSpc>
                <a:spcPct val="90000"/>
              </a:lnSpc>
              <a:spcBef>
                <a:spcPts val="1800"/>
              </a:spcBef>
            </a:pPr>
            <a:endParaRPr lang="en-US" spc="-1" dirty="0">
              <a:latin typeface="Euphemia"/>
            </a:endParaRPr>
          </a:p>
          <a:p>
            <a:endParaRPr lang="en-US" dirty="0"/>
          </a:p>
        </p:txBody>
      </p:sp>
    </p:spTree>
    <p:extLst>
      <p:ext uri="{BB962C8B-B14F-4D97-AF65-F5344CB8AC3E}">
        <p14:creationId xmlns:p14="http://schemas.microsoft.com/office/powerpoint/2010/main" val="990902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TextShape 1"/>
          <p:cNvSpPr txBox="1"/>
          <p:nvPr/>
        </p:nvSpPr>
        <p:spPr>
          <a:xfrm>
            <a:off x="1104840" y="76320"/>
            <a:ext cx="9980280" cy="1096560"/>
          </a:xfrm>
          <a:prstGeom prst="rect">
            <a:avLst/>
          </a:prstGeom>
          <a:noFill/>
          <a:ln>
            <a:noFill/>
          </a:ln>
        </p:spPr>
        <p:txBody>
          <a:bodyPr lIns="0" rIns="0" anchor="b"/>
          <a:lstStyle/>
          <a:p>
            <a:pPr>
              <a:lnSpc>
                <a:spcPct val="90000"/>
              </a:lnSpc>
            </a:pPr>
            <a:r>
              <a:rPr lang="en-US" sz="4400" b="0" strike="noStrike" spc="-1" dirty="0">
                <a:solidFill>
                  <a:schemeClr val="bg2"/>
                </a:solidFill>
                <a:latin typeface="Plantagenet Cherokee"/>
              </a:rPr>
              <a:t>	Billing System</a:t>
            </a:r>
            <a:endParaRPr lang="en-US" sz="4400" b="0" strike="noStrike" spc="-1" dirty="0">
              <a:solidFill>
                <a:schemeClr val="bg2"/>
              </a:solidFill>
              <a:latin typeface="Euphemia"/>
            </a:endParaRPr>
          </a:p>
        </p:txBody>
      </p:sp>
      <p:sp>
        <p:nvSpPr>
          <p:cNvPr id="403" name="CustomShape 2"/>
          <p:cNvSpPr/>
          <p:nvPr/>
        </p:nvSpPr>
        <p:spPr>
          <a:xfrm>
            <a:off x="1841686" y="1884257"/>
            <a:ext cx="6095520" cy="131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1" strike="noStrike" spc="-1" dirty="0">
                <a:solidFill>
                  <a:srgbClr val="000000"/>
                </a:solidFill>
                <a:latin typeface="Arial"/>
              </a:rPr>
              <a:t>Bill No.: </a:t>
            </a:r>
            <a:r>
              <a:rPr lang="en-US" sz="2000" b="0" strike="noStrike" spc="-1" dirty="0">
                <a:solidFill>
                  <a:srgbClr val="000000"/>
                </a:solidFill>
                <a:latin typeface="Arial"/>
              </a:rPr>
              <a:t>1078</a:t>
            </a:r>
            <a:endParaRPr lang="en-US" sz="2000" b="0" strike="noStrike" spc="-1" dirty="0">
              <a:latin typeface="Arial"/>
            </a:endParaRPr>
          </a:p>
          <a:p>
            <a:pPr>
              <a:lnSpc>
                <a:spcPct val="100000"/>
              </a:lnSpc>
            </a:pPr>
            <a:r>
              <a:rPr lang="en-US" sz="2000" b="1" strike="noStrike" spc="-1" dirty="0">
                <a:solidFill>
                  <a:srgbClr val="000000"/>
                </a:solidFill>
                <a:latin typeface="Arial"/>
                <a:ea typeface="Times New Roman"/>
              </a:rPr>
              <a:t>Date:  </a:t>
            </a:r>
            <a:r>
              <a:rPr lang="en-US" sz="2000" b="0" strike="noStrike" spc="-1" dirty="0">
                <a:solidFill>
                  <a:srgbClr val="000000"/>
                </a:solidFill>
                <a:latin typeface="Arial"/>
                <a:ea typeface="Times New Roman"/>
              </a:rPr>
              <a:t>2013-12-20</a:t>
            </a:r>
            <a:endParaRPr lang="en-US" sz="2000" b="0" strike="noStrike" spc="-1" dirty="0">
              <a:latin typeface="Arial"/>
            </a:endParaRPr>
          </a:p>
          <a:p>
            <a:pPr>
              <a:lnSpc>
                <a:spcPct val="100000"/>
              </a:lnSpc>
            </a:pPr>
            <a:r>
              <a:rPr lang="en-US" sz="2000" b="1" strike="noStrike" spc="-1" dirty="0">
                <a:solidFill>
                  <a:srgbClr val="000000"/>
                </a:solidFill>
                <a:latin typeface="Arial"/>
                <a:ea typeface="Times New Roman"/>
              </a:rPr>
              <a:t>Customer Code: </a:t>
            </a:r>
            <a:r>
              <a:rPr lang="en-US" sz="2000" b="0" strike="noStrike" spc="-1" dirty="0">
                <a:solidFill>
                  <a:srgbClr val="000000"/>
                </a:solidFill>
                <a:latin typeface="Arial"/>
                <a:ea typeface="Times New Roman"/>
              </a:rPr>
              <a:t>C100</a:t>
            </a:r>
            <a:endParaRPr lang="en-US" sz="2000" b="0" strike="noStrike" spc="-1" dirty="0">
              <a:latin typeface="Arial"/>
            </a:endParaRPr>
          </a:p>
          <a:p>
            <a:pPr>
              <a:lnSpc>
                <a:spcPct val="100000"/>
              </a:lnSpc>
            </a:pPr>
            <a:r>
              <a:rPr lang="en-US" sz="2000" b="1" strike="noStrike" spc="-1" dirty="0">
                <a:solidFill>
                  <a:srgbClr val="000000"/>
                </a:solidFill>
                <a:latin typeface="Arial"/>
                <a:ea typeface="Times New Roman"/>
              </a:rPr>
              <a:t>Customer Name: </a:t>
            </a:r>
            <a:r>
              <a:rPr lang="en-US" sz="2000" b="0" strike="noStrike" spc="-1" dirty="0">
                <a:solidFill>
                  <a:srgbClr val="000000"/>
                </a:solidFill>
                <a:latin typeface="Arial"/>
                <a:ea typeface="Times New Roman"/>
              </a:rPr>
              <a:t>Ram Shrestha</a:t>
            </a:r>
            <a:endParaRPr lang="en-US" sz="2000" b="0" strike="noStrike" spc="-1" dirty="0">
              <a:latin typeface="Arial"/>
            </a:endParaRPr>
          </a:p>
        </p:txBody>
      </p:sp>
      <p:graphicFrame>
        <p:nvGraphicFramePr>
          <p:cNvPr id="404" name="Table 3"/>
          <p:cNvGraphicFramePr/>
          <p:nvPr>
            <p:extLst>
              <p:ext uri="{D42A27DB-BD31-4B8C-83A1-F6EECF244321}">
                <p14:modId xmlns:p14="http://schemas.microsoft.com/office/powerpoint/2010/main" val="1208157572"/>
              </p:ext>
            </p:extLst>
          </p:nvPr>
        </p:nvGraphicFramePr>
        <p:xfrm>
          <a:off x="1841686" y="3686586"/>
          <a:ext cx="8238960" cy="2103480"/>
        </p:xfrm>
        <a:graphic>
          <a:graphicData uri="http://schemas.openxmlformats.org/drawingml/2006/table">
            <a:tbl>
              <a:tblPr/>
              <a:tblGrid>
                <a:gridCol w="1815914">
                  <a:extLst>
                    <a:ext uri="{9D8B030D-6E8A-4147-A177-3AD203B41FA5}">
                      <a16:colId xmlns:a16="http://schemas.microsoft.com/office/drawing/2014/main" val="20000"/>
                    </a:ext>
                  </a:extLst>
                </a:gridCol>
                <a:gridCol w="3282766">
                  <a:extLst>
                    <a:ext uri="{9D8B030D-6E8A-4147-A177-3AD203B41FA5}">
                      <a16:colId xmlns:a16="http://schemas.microsoft.com/office/drawing/2014/main" val="20001"/>
                    </a:ext>
                  </a:extLst>
                </a:gridCol>
                <a:gridCol w="1934640">
                  <a:extLst>
                    <a:ext uri="{9D8B030D-6E8A-4147-A177-3AD203B41FA5}">
                      <a16:colId xmlns:a16="http://schemas.microsoft.com/office/drawing/2014/main" val="20002"/>
                    </a:ext>
                  </a:extLst>
                </a:gridCol>
                <a:gridCol w="1205640">
                  <a:extLst>
                    <a:ext uri="{9D8B030D-6E8A-4147-A177-3AD203B41FA5}">
                      <a16:colId xmlns:a16="http://schemas.microsoft.com/office/drawing/2014/main" val="20003"/>
                    </a:ext>
                  </a:extLst>
                </a:gridCol>
              </a:tblGrid>
              <a:tr h="731880">
                <a:tc>
                  <a:txBody>
                    <a:bodyPr/>
                    <a:lstStyle/>
                    <a:p>
                      <a:pPr algn="ctr">
                        <a:lnSpc>
                          <a:spcPct val="100000"/>
                        </a:lnSpc>
                      </a:pPr>
                      <a:r>
                        <a:rPr lang="en-US" sz="2400" b="1" strike="noStrike" spc="-1" dirty="0" err="1">
                          <a:solidFill>
                            <a:srgbClr val="514843"/>
                          </a:solidFill>
                          <a:latin typeface="Euphemia"/>
                        </a:rPr>
                        <a:t>ItemCode</a:t>
                      </a:r>
                      <a:endParaRPr lang="en-US" sz="2400" b="0" strike="noStrike" spc="-1" dirty="0">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tc>
                  <a:txBody>
                    <a:bodyPr/>
                    <a:lstStyle/>
                    <a:p>
                      <a:pPr algn="ctr">
                        <a:lnSpc>
                          <a:spcPct val="100000"/>
                        </a:lnSpc>
                      </a:pPr>
                      <a:r>
                        <a:rPr lang="en-US" sz="2400" b="1" strike="noStrike" spc="-1" dirty="0" err="1">
                          <a:solidFill>
                            <a:srgbClr val="514843"/>
                          </a:solidFill>
                          <a:latin typeface="Euphemia"/>
                        </a:rPr>
                        <a:t>ItemName</a:t>
                      </a:r>
                      <a:endParaRPr lang="en-US" sz="2400" b="0" strike="noStrike" spc="-1" dirty="0">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tc>
                  <a:txBody>
                    <a:bodyPr/>
                    <a:lstStyle/>
                    <a:p>
                      <a:pPr algn="ctr">
                        <a:lnSpc>
                          <a:spcPct val="100000"/>
                        </a:lnSpc>
                      </a:pPr>
                      <a:r>
                        <a:rPr lang="en-US" sz="2400" b="1" strike="noStrike" spc="-1" dirty="0">
                          <a:solidFill>
                            <a:srgbClr val="514843"/>
                          </a:solidFill>
                          <a:latin typeface="Euphemia"/>
                        </a:rPr>
                        <a:t>Rate</a:t>
                      </a:r>
                      <a:endParaRPr lang="en-US" sz="2400" b="0" strike="noStrike" spc="-1" dirty="0">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tc>
                  <a:txBody>
                    <a:bodyPr/>
                    <a:lstStyle/>
                    <a:p>
                      <a:pPr algn="ctr">
                        <a:lnSpc>
                          <a:spcPct val="100000"/>
                        </a:lnSpc>
                      </a:pPr>
                      <a:r>
                        <a:rPr lang="en-US" sz="2400" b="1" strike="noStrike" spc="-1" dirty="0">
                          <a:solidFill>
                            <a:srgbClr val="514843"/>
                          </a:solidFill>
                          <a:latin typeface="Euphemia"/>
                        </a:rPr>
                        <a:t>Qty</a:t>
                      </a:r>
                      <a:endParaRPr lang="en-US" sz="2400" b="0" strike="noStrike" spc="-1" dirty="0">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extLst>
                  <a:ext uri="{0D108BD9-81ED-4DB2-BD59-A6C34878D82A}">
                    <a16:rowId xmlns:a16="http://schemas.microsoft.com/office/drawing/2014/main" val="10000"/>
                  </a:ext>
                </a:extLst>
              </a:tr>
              <a:tr h="447840">
                <a:tc>
                  <a:txBody>
                    <a:bodyPr/>
                    <a:lstStyle/>
                    <a:p>
                      <a:pPr algn="ctr">
                        <a:lnSpc>
                          <a:spcPct val="100000"/>
                        </a:lnSpc>
                      </a:pPr>
                      <a:r>
                        <a:rPr lang="en-US" sz="2400" b="0" strike="noStrike" spc="-1" dirty="0">
                          <a:solidFill>
                            <a:srgbClr val="514843"/>
                          </a:solidFill>
                          <a:latin typeface="Euphemia"/>
                        </a:rPr>
                        <a:t>1</a:t>
                      </a:r>
                      <a:endParaRPr lang="en-US" sz="2400" b="0" strike="noStrike" spc="-1" dirty="0">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tc>
                  <a:txBody>
                    <a:bodyPr/>
                    <a:lstStyle/>
                    <a:p>
                      <a:pPr algn="ctr">
                        <a:lnSpc>
                          <a:spcPct val="100000"/>
                        </a:lnSpc>
                      </a:pPr>
                      <a:r>
                        <a:rPr lang="en-US" sz="2400" b="0" strike="noStrike" spc="-1" dirty="0">
                          <a:solidFill>
                            <a:srgbClr val="514843"/>
                          </a:solidFill>
                          <a:latin typeface="Euphemia"/>
                        </a:rPr>
                        <a:t>Copy</a:t>
                      </a:r>
                      <a:endParaRPr lang="en-US" sz="2400" b="0" strike="noStrike" spc="-1" dirty="0">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tc>
                  <a:txBody>
                    <a:bodyPr/>
                    <a:lstStyle/>
                    <a:p>
                      <a:pPr algn="ctr">
                        <a:lnSpc>
                          <a:spcPct val="100000"/>
                        </a:lnSpc>
                      </a:pPr>
                      <a:r>
                        <a:rPr lang="en-US" sz="2400" b="0" strike="noStrike" spc="-1">
                          <a:solidFill>
                            <a:srgbClr val="514843"/>
                          </a:solidFill>
                          <a:latin typeface="Euphemia"/>
                        </a:rPr>
                        <a:t>20</a:t>
                      </a:r>
                      <a:endParaRPr lang="en-US" sz="24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tc>
                  <a:txBody>
                    <a:bodyPr/>
                    <a:lstStyle/>
                    <a:p>
                      <a:pPr algn="ctr">
                        <a:lnSpc>
                          <a:spcPct val="100000"/>
                        </a:lnSpc>
                      </a:pPr>
                      <a:r>
                        <a:rPr lang="en-US" sz="2400" b="0" strike="noStrike" spc="-1" dirty="0">
                          <a:solidFill>
                            <a:srgbClr val="514843"/>
                          </a:solidFill>
                          <a:latin typeface="Euphemia"/>
                        </a:rPr>
                        <a:t>10</a:t>
                      </a:r>
                      <a:endParaRPr lang="en-US" sz="2400" b="0" strike="noStrike" spc="-1" dirty="0">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extLst>
                  <a:ext uri="{0D108BD9-81ED-4DB2-BD59-A6C34878D82A}">
                    <a16:rowId xmlns:a16="http://schemas.microsoft.com/office/drawing/2014/main" val="10001"/>
                  </a:ext>
                </a:extLst>
              </a:tr>
              <a:tr h="445680">
                <a:tc>
                  <a:txBody>
                    <a:bodyPr/>
                    <a:lstStyle/>
                    <a:p>
                      <a:pPr algn="ctr">
                        <a:lnSpc>
                          <a:spcPct val="100000"/>
                        </a:lnSpc>
                      </a:pPr>
                      <a:r>
                        <a:rPr lang="en-US" sz="2400" b="0" strike="noStrike" spc="-1">
                          <a:solidFill>
                            <a:srgbClr val="514843"/>
                          </a:solidFill>
                          <a:latin typeface="Euphemia"/>
                        </a:rPr>
                        <a:t>2</a:t>
                      </a:r>
                      <a:endParaRPr lang="en-US" sz="24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tc>
                  <a:txBody>
                    <a:bodyPr/>
                    <a:lstStyle/>
                    <a:p>
                      <a:pPr algn="ctr">
                        <a:lnSpc>
                          <a:spcPct val="100000"/>
                        </a:lnSpc>
                      </a:pPr>
                      <a:r>
                        <a:rPr lang="en-US" sz="2400" b="0" strike="noStrike" spc="-1" dirty="0">
                          <a:solidFill>
                            <a:srgbClr val="514843"/>
                          </a:solidFill>
                          <a:latin typeface="Euphemia"/>
                        </a:rPr>
                        <a:t>Book</a:t>
                      </a:r>
                      <a:endParaRPr lang="en-US" sz="2400" b="0" strike="noStrike" spc="-1" dirty="0">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tc>
                  <a:txBody>
                    <a:bodyPr/>
                    <a:lstStyle/>
                    <a:p>
                      <a:pPr algn="ctr">
                        <a:lnSpc>
                          <a:spcPct val="100000"/>
                        </a:lnSpc>
                      </a:pPr>
                      <a:r>
                        <a:rPr lang="en-US" sz="2400" b="0" strike="noStrike" spc="-1">
                          <a:solidFill>
                            <a:srgbClr val="514843"/>
                          </a:solidFill>
                          <a:latin typeface="Euphemia"/>
                        </a:rPr>
                        <a:t>200</a:t>
                      </a:r>
                      <a:endParaRPr lang="en-US" sz="24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tc>
                  <a:txBody>
                    <a:bodyPr/>
                    <a:lstStyle/>
                    <a:p>
                      <a:pPr algn="ctr">
                        <a:lnSpc>
                          <a:spcPct val="100000"/>
                        </a:lnSpc>
                      </a:pPr>
                      <a:r>
                        <a:rPr lang="en-US" sz="2400" b="0" strike="noStrike" spc="-1" dirty="0">
                          <a:solidFill>
                            <a:srgbClr val="514843"/>
                          </a:solidFill>
                          <a:latin typeface="Euphemia"/>
                        </a:rPr>
                        <a:t>8</a:t>
                      </a:r>
                      <a:endParaRPr lang="en-US" sz="2400" b="0" strike="noStrike" spc="-1" dirty="0">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extLst>
                  <a:ext uri="{0D108BD9-81ED-4DB2-BD59-A6C34878D82A}">
                    <a16:rowId xmlns:a16="http://schemas.microsoft.com/office/drawing/2014/main" val="10002"/>
                  </a:ext>
                </a:extLst>
              </a:tr>
              <a:tr h="389880">
                <a:tc>
                  <a:txBody>
                    <a:bodyPr/>
                    <a:lstStyle/>
                    <a:p>
                      <a:pPr algn="ctr">
                        <a:lnSpc>
                          <a:spcPct val="100000"/>
                        </a:lnSpc>
                      </a:pPr>
                      <a:r>
                        <a:rPr lang="en-US" sz="2400" b="0" strike="noStrike" spc="-1" dirty="0">
                          <a:solidFill>
                            <a:srgbClr val="514843"/>
                          </a:solidFill>
                          <a:latin typeface="Euphemia"/>
                        </a:rPr>
                        <a:t>3</a:t>
                      </a:r>
                      <a:endParaRPr lang="en-US" sz="2400" b="0" strike="noStrike" spc="-1" dirty="0">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tc>
                  <a:txBody>
                    <a:bodyPr/>
                    <a:lstStyle/>
                    <a:p>
                      <a:pPr algn="ctr">
                        <a:lnSpc>
                          <a:spcPct val="100000"/>
                        </a:lnSpc>
                      </a:pPr>
                      <a:r>
                        <a:rPr lang="en-US" sz="2400" b="0" strike="noStrike" spc="-1" dirty="0">
                          <a:solidFill>
                            <a:srgbClr val="514843"/>
                          </a:solidFill>
                          <a:latin typeface="Euphemia"/>
                        </a:rPr>
                        <a:t>Pen</a:t>
                      </a:r>
                      <a:endParaRPr lang="en-US" sz="2400" b="0" strike="noStrike" spc="-1" dirty="0">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tc>
                  <a:txBody>
                    <a:bodyPr/>
                    <a:lstStyle/>
                    <a:p>
                      <a:pPr algn="ctr">
                        <a:lnSpc>
                          <a:spcPct val="100000"/>
                        </a:lnSpc>
                      </a:pPr>
                      <a:r>
                        <a:rPr lang="en-US" sz="2400" b="0" strike="noStrike" spc="-1">
                          <a:solidFill>
                            <a:srgbClr val="514843"/>
                          </a:solidFill>
                          <a:latin typeface="Euphemia"/>
                        </a:rPr>
                        <a:t>10</a:t>
                      </a:r>
                      <a:endParaRPr lang="en-US" sz="2400" b="0" strike="noStrike" spc="-1">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tc>
                  <a:txBody>
                    <a:bodyPr/>
                    <a:lstStyle/>
                    <a:p>
                      <a:pPr algn="ctr">
                        <a:lnSpc>
                          <a:spcPct val="100000"/>
                        </a:lnSpc>
                      </a:pPr>
                      <a:r>
                        <a:rPr lang="en-US" sz="2400" b="0" strike="noStrike" spc="-1" dirty="0">
                          <a:solidFill>
                            <a:srgbClr val="514843"/>
                          </a:solidFill>
                          <a:latin typeface="Euphemia"/>
                        </a:rPr>
                        <a:t>3</a:t>
                      </a:r>
                      <a:endParaRPr lang="en-US" sz="2400" b="0" strike="noStrike" spc="-1" dirty="0">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TextShape 1"/>
          <p:cNvSpPr txBox="1"/>
          <p:nvPr/>
        </p:nvSpPr>
        <p:spPr>
          <a:xfrm>
            <a:off x="1104840" y="76320"/>
            <a:ext cx="9980280" cy="1096560"/>
          </a:xfrm>
          <a:prstGeom prst="rect">
            <a:avLst/>
          </a:prstGeom>
          <a:noFill/>
          <a:ln>
            <a:noFill/>
          </a:ln>
        </p:spPr>
        <p:txBody>
          <a:bodyPr lIns="0" rIns="0" anchor="b">
            <a:normAutofit/>
          </a:bodyPr>
          <a:lstStyle/>
          <a:p>
            <a:pPr>
              <a:lnSpc>
                <a:spcPct val="90000"/>
              </a:lnSpc>
            </a:pPr>
            <a:r>
              <a:rPr lang="en-US" sz="4400" b="0" strike="noStrike" spc="-1" dirty="0">
                <a:solidFill>
                  <a:schemeClr val="bg2"/>
                </a:solidFill>
                <a:latin typeface="Plantagenet Cherokee"/>
              </a:rPr>
              <a:t>	UNF (Un-Normalized Form)</a:t>
            </a:r>
            <a:endParaRPr lang="en-US" sz="4400" b="0" strike="noStrike" spc="-1" dirty="0">
              <a:solidFill>
                <a:schemeClr val="bg2"/>
              </a:solidFill>
              <a:latin typeface="Euphemia"/>
            </a:endParaRPr>
          </a:p>
        </p:txBody>
      </p:sp>
      <p:sp>
        <p:nvSpPr>
          <p:cNvPr id="406" name="CustomShape 2"/>
          <p:cNvSpPr/>
          <p:nvPr/>
        </p:nvSpPr>
        <p:spPr>
          <a:xfrm>
            <a:off x="1104840" y="1459440"/>
            <a:ext cx="4998600" cy="447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720">
              <a:lnSpc>
                <a:spcPct val="100000"/>
              </a:lnSpc>
              <a:buClr>
                <a:srgbClr val="514843"/>
              </a:buClr>
              <a:buFont typeface="Arial"/>
              <a:buChar char="•"/>
            </a:pPr>
            <a:r>
              <a:rPr lang="en-US" sz="2400" b="0" strike="noStrike" spc="-1" dirty="0">
                <a:solidFill>
                  <a:schemeClr val="bg2"/>
                </a:solidFill>
                <a:latin typeface="Euphemia"/>
              </a:rPr>
              <a:t>The first step is to identify which attributes belong to the repeating group. </a:t>
            </a:r>
            <a:endParaRPr lang="en-US" sz="2400" b="0" strike="noStrike" spc="-1" dirty="0">
              <a:solidFill>
                <a:schemeClr val="bg2"/>
              </a:solidFill>
              <a:latin typeface="Arial"/>
            </a:endParaRPr>
          </a:p>
          <a:p>
            <a:pPr marL="343080" indent="-342720">
              <a:lnSpc>
                <a:spcPct val="100000"/>
              </a:lnSpc>
              <a:buClr>
                <a:srgbClr val="514843"/>
              </a:buClr>
              <a:buFont typeface="Arial"/>
              <a:buChar char="•"/>
            </a:pPr>
            <a:r>
              <a:rPr lang="en-US" sz="2400" b="0" strike="noStrike" spc="-1" dirty="0">
                <a:solidFill>
                  <a:schemeClr val="bg2"/>
                </a:solidFill>
                <a:latin typeface="Euphemia"/>
              </a:rPr>
              <a:t>Those attributes where there is one occurrence are marked with a ‘1’. </a:t>
            </a:r>
            <a:endParaRPr lang="en-US" sz="2400" b="0" strike="noStrike" spc="-1" dirty="0">
              <a:solidFill>
                <a:schemeClr val="bg2"/>
              </a:solidFill>
              <a:latin typeface="Arial"/>
            </a:endParaRPr>
          </a:p>
          <a:p>
            <a:pPr marL="343080" indent="-342720">
              <a:lnSpc>
                <a:spcPct val="100000"/>
              </a:lnSpc>
              <a:buClr>
                <a:srgbClr val="514843"/>
              </a:buClr>
              <a:buFont typeface="Arial"/>
              <a:buChar char="•"/>
            </a:pPr>
            <a:r>
              <a:rPr lang="en-US" sz="2400" b="0" strike="noStrike" spc="-1" dirty="0">
                <a:solidFill>
                  <a:schemeClr val="bg2"/>
                </a:solidFill>
                <a:latin typeface="Euphemia"/>
              </a:rPr>
              <a:t>Those attributes where there is a repeating group are marked with a ‘2’. </a:t>
            </a:r>
            <a:endParaRPr lang="en-US" sz="2400" b="0" strike="noStrike" spc="-1" dirty="0">
              <a:solidFill>
                <a:schemeClr val="bg2"/>
              </a:solidFill>
              <a:latin typeface="Arial"/>
            </a:endParaRPr>
          </a:p>
          <a:p>
            <a:pPr marL="343080" indent="-342720">
              <a:lnSpc>
                <a:spcPct val="100000"/>
              </a:lnSpc>
              <a:buClr>
                <a:srgbClr val="514843"/>
              </a:buClr>
              <a:buFont typeface="Arial"/>
              <a:buChar char="•"/>
            </a:pPr>
            <a:r>
              <a:rPr lang="en-US" sz="2400" b="0" strike="noStrike" spc="-1" dirty="0">
                <a:solidFill>
                  <a:schemeClr val="bg2"/>
                </a:solidFill>
                <a:latin typeface="Euphemia"/>
              </a:rPr>
              <a:t>The tentative primary key is also underlined. In this case it is </a:t>
            </a:r>
            <a:r>
              <a:rPr lang="en-US" sz="2400" b="0" strike="noStrike" spc="-1" dirty="0" err="1">
                <a:solidFill>
                  <a:schemeClr val="bg2"/>
                </a:solidFill>
                <a:latin typeface="Euphemia"/>
              </a:rPr>
              <a:t>BillNo</a:t>
            </a:r>
            <a:r>
              <a:rPr lang="en-US" sz="2400" b="0" strike="noStrike" spc="-1" dirty="0">
                <a:solidFill>
                  <a:schemeClr val="bg2"/>
                </a:solidFill>
                <a:latin typeface="Euphemia"/>
              </a:rPr>
              <a:t>.</a:t>
            </a:r>
            <a:endParaRPr lang="en-US" sz="2400" b="0" strike="noStrike" spc="-1" dirty="0">
              <a:solidFill>
                <a:schemeClr val="bg2"/>
              </a:solidFill>
              <a:latin typeface="Arial"/>
            </a:endParaRPr>
          </a:p>
        </p:txBody>
      </p:sp>
      <p:graphicFrame>
        <p:nvGraphicFramePr>
          <p:cNvPr id="407" name="Table 3"/>
          <p:cNvGraphicFramePr/>
          <p:nvPr/>
        </p:nvGraphicFramePr>
        <p:xfrm>
          <a:off x="6316560" y="1459440"/>
          <a:ext cx="4697280" cy="4483800"/>
        </p:xfrm>
        <a:graphic>
          <a:graphicData uri="http://schemas.openxmlformats.org/drawingml/2006/table">
            <a:tbl>
              <a:tblPr/>
              <a:tblGrid>
                <a:gridCol w="2495520">
                  <a:extLst>
                    <a:ext uri="{9D8B030D-6E8A-4147-A177-3AD203B41FA5}">
                      <a16:colId xmlns:a16="http://schemas.microsoft.com/office/drawing/2014/main" val="20000"/>
                    </a:ext>
                  </a:extLst>
                </a:gridCol>
                <a:gridCol w="2201760">
                  <a:extLst>
                    <a:ext uri="{9D8B030D-6E8A-4147-A177-3AD203B41FA5}">
                      <a16:colId xmlns:a16="http://schemas.microsoft.com/office/drawing/2014/main" val="20001"/>
                    </a:ext>
                  </a:extLst>
                </a:gridCol>
              </a:tblGrid>
              <a:tr h="457560">
                <a:tc>
                  <a:txBody>
                    <a:bodyPr/>
                    <a:lstStyle/>
                    <a:p>
                      <a:pPr algn="ctr">
                        <a:lnSpc>
                          <a:spcPct val="100000"/>
                        </a:lnSpc>
                      </a:pPr>
                      <a:r>
                        <a:rPr lang="en-US" sz="2400" b="0" strike="noStrike" spc="-1">
                          <a:solidFill>
                            <a:srgbClr val="FFFFFF"/>
                          </a:solidFill>
                          <a:latin typeface="Euphemia"/>
                        </a:rPr>
                        <a:t>UNF</a:t>
                      </a:r>
                      <a:endParaRPr lang="en-US" sz="2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14843"/>
                    </a:solidFill>
                  </a:tcPr>
                </a:tc>
                <a:tc>
                  <a:txBody>
                    <a:bodyPr/>
                    <a:lstStyle/>
                    <a:p>
                      <a:pPr algn="ctr">
                        <a:lnSpc>
                          <a:spcPct val="100000"/>
                        </a:lnSpc>
                      </a:pPr>
                      <a:r>
                        <a:rPr lang="en-US" sz="2400" b="0" strike="noStrike" spc="-1">
                          <a:solidFill>
                            <a:srgbClr val="FFFFFF"/>
                          </a:solidFill>
                          <a:latin typeface="Euphemia"/>
                        </a:rPr>
                        <a:t>UNF Level</a:t>
                      </a:r>
                      <a:endParaRPr lang="en-US" sz="2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14843"/>
                    </a:solidFill>
                  </a:tcPr>
                </a:tc>
                <a:extLst>
                  <a:ext uri="{0D108BD9-81ED-4DB2-BD59-A6C34878D82A}">
                    <a16:rowId xmlns:a16="http://schemas.microsoft.com/office/drawing/2014/main" val="10000"/>
                  </a:ext>
                </a:extLst>
              </a:tr>
              <a:tr h="457560">
                <a:tc>
                  <a:txBody>
                    <a:bodyPr/>
                    <a:lstStyle/>
                    <a:p>
                      <a:pPr algn="ctr">
                        <a:lnSpc>
                          <a:spcPct val="100000"/>
                        </a:lnSpc>
                      </a:pPr>
                      <a:r>
                        <a:rPr lang="en-US" sz="2400" b="0" u="sng" strike="noStrike" spc="-1" dirty="0" err="1">
                          <a:solidFill>
                            <a:srgbClr val="514843"/>
                          </a:solidFill>
                          <a:uFillTx/>
                          <a:latin typeface="Euphemia"/>
                        </a:rPr>
                        <a:t>BillNo</a:t>
                      </a:r>
                      <a:endParaRPr lang="en-US" sz="240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CFCE"/>
                    </a:solidFill>
                  </a:tcPr>
                </a:tc>
                <a:tc>
                  <a:txBody>
                    <a:bodyPr/>
                    <a:lstStyle/>
                    <a:p>
                      <a:pPr algn="ctr">
                        <a:lnSpc>
                          <a:spcPct val="100000"/>
                        </a:lnSpc>
                      </a:pPr>
                      <a:r>
                        <a:rPr lang="en-US" sz="2400" b="0" strike="noStrike" spc="-1">
                          <a:solidFill>
                            <a:srgbClr val="514843"/>
                          </a:solidFill>
                          <a:latin typeface="Euphemia"/>
                        </a:rPr>
                        <a:t>1</a:t>
                      </a:r>
                      <a:endParaRPr lang="en-US" sz="24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CFCE"/>
                    </a:solidFill>
                  </a:tcPr>
                </a:tc>
                <a:extLst>
                  <a:ext uri="{0D108BD9-81ED-4DB2-BD59-A6C34878D82A}">
                    <a16:rowId xmlns:a16="http://schemas.microsoft.com/office/drawing/2014/main" val="10001"/>
                  </a:ext>
                </a:extLst>
              </a:tr>
              <a:tr h="457560">
                <a:tc>
                  <a:txBody>
                    <a:bodyPr/>
                    <a:lstStyle/>
                    <a:p>
                      <a:pPr algn="ctr">
                        <a:lnSpc>
                          <a:spcPct val="100000"/>
                        </a:lnSpc>
                      </a:pPr>
                      <a:r>
                        <a:rPr lang="en-US" sz="2400" b="0" strike="noStrike" spc="-1" dirty="0">
                          <a:solidFill>
                            <a:srgbClr val="514843"/>
                          </a:solidFill>
                          <a:latin typeface="Euphemia"/>
                        </a:rPr>
                        <a:t>Date</a:t>
                      </a:r>
                      <a:endParaRPr lang="en-US" sz="24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tc>
                  <a:txBody>
                    <a:bodyPr/>
                    <a:lstStyle/>
                    <a:p>
                      <a:pPr algn="ctr">
                        <a:lnSpc>
                          <a:spcPct val="100000"/>
                        </a:lnSpc>
                      </a:pPr>
                      <a:r>
                        <a:rPr lang="en-US" sz="2400" b="0" strike="noStrike" spc="-1">
                          <a:solidFill>
                            <a:srgbClr val="514843"/>
                          </a:solidFill>
                          <a:latin typeface="Euphemia"/>
                        </a:rPr>
                        <a:t>1</a:t>
                      </a:r>
                      <a:endParaRPr lang="en-US" sz="2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extLst>
                  <a:ext uri="{0D108BD9-81ED-4DB2-BD59-A6C34878D82A}">
                    <a16:rowId xmlns:a16="http://schemas.microsoft.com/office/drawing/2014/main" val="10002"/>
                  </a:ext>
                </a:extLst>
              </a:tr>
              <a:tr h="457560">
                <a:tc>
                  <a:txBody>
                    <a:bodyPr/>
                    <a:lstStyle/>
                    <a:p>
                      <a:pPr algn="ctr">
                        <a:lnSpc>
                          <a:spcPct val="100000"/>
                        </a:lnSpc>
                      </a:pPr>
                      <a:r>
                        <a:rPr lang="en-US" sz="2400" b="0" strike="noStrike" spc="-1" dirty="0" err="1">
                          <a:solidFill>
                            <a:srgbClr val="514843"/>
                          </a:solidFill>
                          <a:latin typeface="Euphemia"/>
                        </a:rPr>
                        <a:t>CustomerCode</a:t>
                      </a:r>
                      <a:endParaRPr lang="en-US" sz="24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CFCE"/>
                    </a:solidFill>
                  </a:tcPr>
                </a:tc>
                <a:tc>
                  <a:txBody>
                    <a:bodyPr/>
                    <a:lstStyle/>
                    <a:p>
                      <a:pPr algn="ctr">
                        <a:lnSpc>
                          <a:spcPct val="100000"/>
                        </a:lnSpc>
                      </a:pPr>
                      <a:r>
                        <a:rPr lang="en-US" sz="2400" b="0" strike="noStrike" spc="-1">
                          <a:solidFill>
                            <a:srgbClr val="514843"/>
                          </a:solidFill>
                          <a:latin typeface="Euphemia"/>
                        </a:rPr>
                        <a:t>1</a:t>
                      </a:r>
                      <a:endParaRPr lang="en-US" sz="2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CFCE"/>
                    </a:solidFill>
                  </a:tcPr>
                </a:tc>
                <a:extLst>
                  <a:ext uri="{0D108BD9-81ED-4DB2-BD59-A6C34878D82A}">
                    <a16:rowId xmlns:a16="http://schemas.microsoft.com/office/drawing/2014/main" val="10003"/>
                  </a:ext>
                </a:extLst>
              </a:tr>
              <a:tr h="823320">
                <a:tc>
                  <a:txBody>
                    <a:bodyPr/>
                    <a:lstStyle/>
                    <a:p>
                      <a:pPr algn="ctr">
                        <a:lnSpc>
                          <a:spcPct val="100000"/>
                        </a:lnSpc>
                      </a:pPr>
                      <a:r>
                        <a:rPr lang="en-US" sz="2400" b="0" strike="noStrike" spc="-1" dirty="0" err="1">
                          <a:solidFill>
                            <a:srgbClr val="514843"/>
                          </a:solidFill>
                          <a:latin typeface="Euphemia"/>
                        </a:rPr>
                        <a:t>CustomerName</a:t>
                      </a:r>
                      <a:endParaRPr lang="en-US" sz="24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tc>
                  <a:txBody>
                    <a:bodyPr/>
                    <a:lstStyle/>
                    <a:p>
                      <a:pPr algn="ctr">
                        <a:lnSpc>
                          <a:spcPct val="100000"/>
                        </a:lnSpc>
                      </a:pPr>
                      <a:r>
                        <a:rPr lang="en-US" sz="2400" b="0" strike="noStrike" spc="-1" dirty="0">
                          <a:solidFill>
                            <a:srgbClr val="514843"/>
                          </a:solidFill>
                          <a:latin typeface="Euphemia"/>
                        </a:rPr>
                        <a:t>1</a:t>
                      </a:r>
                      <a:endParaRPr lang="en-US" sz="24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extLst>
                  <a:ext uri="{0D108BD9-81ED-4DB2-BD59-A6C34878D82A}">
                    <a16:rowId xmlns:a16="http://schemas.microsoft.com/office/drawing/2014/main" val="10004"/>
                  </a:ext>
                </a:extLst>
              </a:tr>
              <a:tr h="457560">
                <a:tc>
                  <a:txBody>
                    <a:bodyPr/>
                    <a:lstStyle/>
                    <a:p>
                      <a:pPr algn="ctr">
                        <a:lnSpc>
                          <a:spcPct val="100000"/>
                        </a:lnSpc>
                      </a:pPr>
                      <a:r>
                        <a:rPr lang="en-US" sz="2400" b="0" strike="noStrike" spc="-1" dirty="0" err="1">
                          <a:solidFill>
                            <a:srgbClr val="514843"/>
                          </a:solidFill>
                          <a:latin typeface="Euphemia"/>
                        </a:rPr>
                        <a:t>ItemCode</a:t>
                      </a:r>
                      <a:endParaRPr lang="en-US" sz="24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CFCE"/>
                    </a:solidFill>
                  </a:tcPr>
                </a:tc>
                <a:tc>
                  <a:txBody>
                    <a:bodyPr/>
                    <a:lstStyle/>
                    <a:p>
                      <a:pPr algn="ctr">
                        <a:lnSpc>
                          <a:spcPct val="100000"/>
                        </a:lnSpc>
                      </a:pPr>
                      <a:r>
                        <a:rPr lang="en-US" sz="2400" b="0" strike="noStrike" spc="-1">
                          <a:solidFill>
                            <a:srgbClr val="514843"/>
                          </a:solidFill>
                          <a:latin typeface="Euphemia"/>
                        </a:rPr>
                        <a:t>2</a:t>
                      </a:r>
                      <a:endParaRPr lang="en-US" sz="2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CFCE"/>
                    </a:solidFill>
                  </a:tcPr>
                </a:tc>
                <a:extLst>
                  <a:ext uri="{0D108BD9-81ED-4DB2-BD59-A6C34878D82A}">
                    <a16:rowId xmlns:a16="http://schemas.microsoft.com/office/drawing/2014/main" val="10005"/>
                  </a:ext>
                </a:extLst>
              </a:tr>
              <a:tr h="457560">
                <a:tc>
                  <a:txBody>
                    <a:bodyPr/>
                    <a:lstStyle/>
                    <a:p>
                      <a:pPr algn="ctr">
                        <a:lnSpc>
                          <a:spcPct val="100000"/>
                        </a:lnSpc>
                      </a:pPr>
                      <a:r>
                        <a:rPr lang="en-US" sz="2400" b="0" strike="noStrike" spc="-1" dirty="0" err="1">
                          <a:solidFill>
                            <a:srgbClr val="514843"/>
                          </a:solidFill>
                          <a:latin typeface="Euphemia"/>
                        </a:rPr>
                        <a:t>ItemName</a:t>
                      </a:r>
                      <a:endParaRPr lang="en-US" sz="24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tc>
                  <a:txBody>
                    <a:bodyPr/>
                    <a:lstStyle/>
                    <a:p>
                      <a:pPr algn="ctr">
                        <a:lnSpc>
                          <a:spcPct val="100000"/>
                        </a:lnSpc>
                      </a:pPr>
                      <a:r>
                        <a:rPr lang="en-US" sz="2400" b="0" strike="noStrike" spc="-1">
                          <a:solidFill>
                            <a:srgbClr val="514843"/>
                          </a:solidFill>
                          <a:latin typeface="Euphemia"/>
                        </a:rPr>
                        <a:t>2</a:t>
                      </a:r>
                      <a:endParaRPr lang="en-US" sz="2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extLst>
                  <a:ext uri="{0D108BD9-81ED-4DB2-BD59-A6C34878D82A}">
                    <a16:rowId xmlns:a16="http://schemas.microsoft.com/office/drawing/2014/main" val="10006"/>
                  </a:ext>
                </a:extLst>
              </a:tr>
              <a:tr h="457560">
                <a:tc>
                  <a:txBody>
                    <a:bodyPr/>
                    <a:lstStyle/>
                    <a:p>
                      <a:pPr algn="ctr">
                        <a:lnSpc>
                          <a:spcPct val="100000"/>
                        </a:lnSpc>
                      </a:pPr>
                      <a:r>
                        <a:rPr lang="en-US" sz="2400" b="0" strike="noStrike" spc="-1" dirty="0">
                          <a:solidFill>
                            <a:srgbClr val="514843"/>
                          </a:solidFill>
                          <a:latin typeface="Euphemia"/>
                        </a:rPr>
                        <a:t>Rate</a:t>
                      </a:r>
                      <a:endParaRPr lang="en-US" sz="24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CFCE"/>
                    </a:solidFill>
                  </a:tcPr>
                </a:tc>
                <a:tc>
                  <a:txBody>
                    <a:bodyPr/>
                    <a:lstStyle/>
                    <a:p>
                      <a:pPr algn="ctr">
                        <a:lnSpc>
                          <a:spcPct val="100000"/>
                        </a:lnSpc>
                      </a:pPr>
                      <a:r>
                        <a:rPr lang="en-US" sz="2400" b="0" strike="noStrike" spc="-1">
                          <a:solidFill>
                            <a:srgbClr val="514843"/>
                          </a:solidFill>
                          <a:latin typeface="Euphemia"/>
                        </a:rPr>
                        <a:t>2</a:t>
                      </a:r>
                      <a:endParaRPr lang="en-US" sz="2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CFCE"/>
                    </a:solidFill>
                  </a:tcPr>
                </a:tc>
                <a:extLst>
                  <a:ext uri="{0D108BD9-81ED-4DB2-BD59-A6C34878D82A}">
                    <a16:rowId xmlns:a16="http://schemas.microsoft.com/office/drawing/2014/main" val="10007"/>
                  </a:ext>
                </a:extLst>
              </a:tr>
              <a:tr h="457560">
                <a:tc>
                  <a:txBody>
                    <a:bodyPr/>
                    <a:lstStyle/>
                    <a:p>
                      <a:pPr algn="ctr">
                        <a:lnSpc>
                          <a:spcPct val="100000"/>
                        </a:lnSpc>
                      </a:pPr>
                      <a:r>
                        <a:rPr lang="en-US" sz="2400" b="0" strike="noStrike" spc="-1" dirty="0">
                          <a:solidFill>
                            <a:srgbClr val="514843"/>
                          </a:solidFill>
                          <a:latin typeface="Euphemia"/>
                        </a:rPr>
                        <a:t>Qty</a:t>
                      </a:r>
                      <a:endParaRPr lang="en-US" sz="24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tc>
                  <a:txBody>
                    <a:bodyPr/>
                    <a:lstStyle/>
                    <a:p>
                      <a:pPr algn="ctr">
                        <a:lnSpc>
                          <a:spcPct val="100000"/>
                        </a:lnSpc>
                      </a:pPr>
                      <a:r>
                        <a:rPr lang="en-US" sz="2400" b="0" strike="noStrike" spc="-1" dirty="0">
                          <a:solidFill>
                            <a:srgbClr val="514843"/>
                          </a:solidFill>
                          <a:latin typeface="Euphemia"/>
                        </a:rPr>
                        <a:t>2</a:t>
                      </a:r>
                      <a:endParaRPr lang="en-US" sz="24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TextShape 1"/>
          <p:cNvSpPr txBox="1"/>
          <p:nvPr/>
        </p:nvSpPr>
        <p:spPr>
          <a:xfrm>
            <a:off x="1104840" y="76320"/>
            <a:ext cx="9980280" cy="1096560"/>
          </a:xfrm>
          <a:prstGeom prst="rect">
            <a:avLst/>
          </a:prstGeom>
          <a:noFill/>
          <a:ln>
            <a:noFill/>
          </a:ln>
        </p:spPr>
        <p:txBody>
          <a:bodyPr lIns="0" rIns="0" anchor="b"/>
          <a:lstStyle/>
          <a:p>
            <a:pPr>
              <a:lnSpc>
                <a:spcPct val="90000"/>
              </a:lnSpc>
            </a:pPr>
            <a:r>
              <a:rPr lang="en-US" sz="4400" b="0" strike="noStrike" spc="-1" dirty="0">
                <a:solidFill>
                  <a:schemeClr val="bg2"/>
                </a:solidFill>
                <a:latin typeface="Plantagenet Cherokee"/>
              </a:rPr>
              <a:t>	First Normal Form(1NF) </a:t>
            </a:r>
            <a:endParaRPr lang="en-US" sz="4400" b="0" strike="noStrike" spc="-1" dirty="0">
              <a:solidFill>
                <a:schemeClr val="bg2"/>
              </a:solidFill>
              <a:latin typeface="Euphemia"/>
            </a:endParaRPr>
          </a:p>
        </p:txBody>
      </p:sp>
      <p:sp>
        <p:nvSpPr>
          <p:cNvPr id="409" name="TextShape 2"/>
          <p:cNvSpPr txBox="1"/>
          <p:nvPr/>
        </p:nvSpPr>
        <p:spPr>
          <a:xfrm>
            <a:off x="1104840" y="1600200"/>
            <a:ext cx="9981720" cy="4571640"/>
          </a:xfrm>
          <a:prstGeom prst="rect">
            <a:avLst/>
          </a:prstGeom>
          <a:noFill/>
          <a:ln>
            <a:noFill/>
          </a:ln>
        </p:spPr>
        <p:txBody>
          <a:bodyPr lIns="0" rIns="0"/>
          <a:lstStyle/>
          <a:p>
            <a:pPr marL="228600" indent="-228240">
              <a:lnSpc>
                <a:spcPct val="90000"/>
              </a:lnSpc>
              <a:spcBef>
                <a:spcPts val="1800"/>
              </a:spcBef>
              <a:buClr>
                <a:srgbClr val="514843"/>
              </a:buClr>
              <a:buFont typeface="Wingdings" charset="2"/>
              <a:buChar char=""/>
            </a:pPr>
            <a:r>
              <a:rPr lang="en-US" sz="2400" b="0" strike="noStrike" spc="-1" dirty="0">
                <a:solidFill>
                  <a:schemeClr val="bg2"/>
                </a:solidFill>
                <a:latin typeface="Euphemia"/>
              </a:rPr>
              <a:t>Remove Repeating Group Information</a:t>
            </a:r>
          </a:p>
          <a:p>
            <a:pPr>
              <a:lnSpc>
                <a:spcPct val="90000"/>
              </a:lnSpc>
              <a:spcBef>
                <a:spcPts val="1800"/>
              </a:spcBef>
            </a:pPr>
            <a:endParaRPr lang="en-US" sz="2400" b="0" strike="noStrike" spc="-1" dirty="0">
              <a:solidFill>
                <a:schemeClr val="bg2"/>
              </a:solidFill>
              <a:latin typeface="Euphemia"/>
            </a:endParaRPr>
          </a:p>
        </p:txBody>
      </p:sp>
      <p:sp>
        <p:nvSpPr>
          <p:cNvPr id="410" name="CustomShape 3"/>
          <p:cNvSpPr/>
          <p:nvPr/>
        </p:nvSpPr>
        <p:spPr>
          <a:xfrm>
            <a:off x="1189080" y="2514600"/>
            <a:ext cx="2714400" cy="1919160"/>
          </a:xfrm>
          <a:prstGeom prst="rect">
            <a:avLst/>
          </a:prstGeom>
          <a:ln>
            <a:round/>
          </a:ln>
        </p:spPr>
        <p:style>
          <a:lnRef idx="2">
            <a:schemeClr val="accent2"/>
          </a:lnRef>
          <a:fillRef idx="1">
            <a:schemeClr val="lt1"/>
          </a:fillRef>
          <a:effectRef idx="0">
            <a:schemeClr val="accent2"/>
          </a:effectRef>
          <a:fontRef idx="minor"/>
        </p:style>
        <p:txBody>
          <a:bodyPr lIns="90000" tIns="45000" rIns="90000" bIns="45000"/>
          <a:lstStyle/>
          <a:p>
            <a:pPr>
              <a:lnSpc>
                <a:spcPct val="100000"/>
              </a:lnSpc>
            </a:pPr>
            <a:r>
              <a:rPr lang="en-US" sz="2400" b="0" u="sng" strike="noStrike" spc="-1" dirty="0" err="1">
                <a:solidFill>
                  <a:schemeClr val="bg2"/>
                </a:solidFill>
                <a:uFillTx/>
                <a:latin typeface="Euphemia"/>
              </a:rPr>
              <a:t>BillNo</a:t>
            </a:r>
            <a:endParaRPr lang="en-US" sz="2400" b="0" strike="noStrike" spc="-1" dirty="0">
              <a:solidFill>
                <a:schemeClr val="bg2"/>
              </a:solidFill>
              <a:latin typeface="Arial"/>
            </a:endParaRPr>
          </a:p>
          <a:p>
            <a:pPr>
              <a:lnSpc>
                <a:spcPct val="100000"/>
              </a:lnSpc>
            </a:pPr>
            <a:r>
              <a:rPr lang="en-US" sz="2400" b="0" strike="noStrike" spc="-1" dirty="0">
                <a:solidFill>
                  <a:schemeClr val="bg2"/>
                </a:solidFill>
                <a:latin typeface="Euphemia"/>
              </a:rPr>
              <a:t>Date</a:t>
            </a:r>
            <a:endParaRPr lang="en-US" sz="2400" b="0" strike="noStrike" spc="-1" dirty="0">
              <a:solidFill>
                <a:schemeClr val="bg2"/>
              </a:solidFill>
              <a:latin typeface="Arial"/>
            </a:endParaRPr>
          </a:p>
          <a:p>
            <a:pPr>
              <a:lnSpc>
                <a:spcPct val="100000"/>
              </a:lnSpc>
            </a:pPr>
            <a:r>
              <a:rPr lang="en-US" sz="2400" b="0" strike="noStrike" spc="-1" dirty="0" err="1">
                <a:solidFill>
                  <a:schemeClr val="bg2"/>
                </a:solidFill>
                <a:latin typeface="Euphemia"/>
              </a:rPr>
              <a:t>CustomerCode</a:t>
            </a:r>
            <a:endParaRPr lang="en-US" sz="2400" b="0" strike="noStrike" spc="-1" dirty="0">
              <a:solidFill>
                <a:schemeClr val="bg2"/>
              </a:solidFill>
              <a:latin typeface="Arial"/>
            </a:endParaRPr>
          </a:p>
          <a:p>
            <a:pPr>
              <a:lnSpc>
                <a:spcPct val="100000"/>
              </a:lnSpc>
            </a:pPr>
            <a:r>
              <a:rPr lang="en-US" sz="2400" b="0" strike="noStrike" spc="-1" dirty="0" err="1">
                <a:solidFill>
                  <a:schemeClr val="bg2"/>
                </a:solidFill>
                <a:latin typeface="Euphemia"/>
              </a:rPr>
              <a:t>CustomerName</a:t>
            </a:r>
            <a:endParaRPr lang="en-US" sz="2400" b="0" strike="noStrike" spc="-1" dirty="0">
              <a:solidFill>
                <a:schemeClr val="bg2"/>
              </a:solidFill>
              <a:latin typeface="Arial"/>
            </a:endParaRPr>
          </a:p>
          <a:p>
            <a:pPr>
              <a:lnSpc>
                <a:spcPct val="100000"/>
              </a:lnSpc>
            </a:pPr>
            <a:endParaRPr lang="en-US" sz="2400" b="0" strike="noStrike" spc="-1" dirty="0">
              <a:solidFill>
                <a:schemeClr val="bg2"/>
              </a:solidFill>
              <a:latin typeface="Arial"/>
            </a:endParaRPr>
          </a:p>
        </p:txBody>
      </p:sp>
      <p:sp>
        <p:nvSpPr>
          <p:cNvPr id="411" name="CustomShape 4"/>
          <p:cNvSpPr/>
          <p:nvPr/>
        </p:nvSpPr>
        <p:spPr>
          <a:xfrm>
            <a:off x="5815080" y="2514600"/>
            <a:ext cx="2714400" cy="2284920"/>
          </a:xfrm>
          <a:prstGeom prst="rect">
            <a:avLst/>
          </a:prstGeom>
          <a:ln>
            <a:round/>
          </a:ln>
        </p:spPr>
        <p:style>
          <a:lnRef idx="2">
            <a:schemeClr val="accent2"/>
          </a:lnRef>
          <a:fillRef idx="1">
            <a:schemeClr val="lt1"/>
          </a:fillRef>
          <a:effectRef idx="0">
            <a:schemeClr val="accent2"/>
          </a:effectRef>
          <a:fontRef idx="minor"/>
        </p:style>
        <p:txBody>
          <a:bodyPr lIns="90000" tIns="45000" rIns="90000" bIns="45000"/>
          <a:lstStyle/>
          <a:p>
            <a:pPr>
              <a:lnSpc>
                <a:spcPct val="100000"/>
              </a:lnSpc>
            </a:pPr>
            <a:r>
              <a:rPr lang="en-US" sz="2400" b="0" u="sng" strike="noStrike" spc="-1" dirty="0" err="1">
                <a:solidFill>
                  <a:schemeClr val="bg2"/>
                </a:solidFill>
                <a:uFillTx/>
                <a:latin typeface="Euphemia"/>
              </a:rPr>
              <a:t>BillNo</a:t>
            </a:r>
            <a:endParaRPr lang="en-US" sz="2400" b="0" strike="noStrike" spc="-1" dirty="0">
              <a:solidFill>
                <a:schemeClr val="bg2"/>
              </a:solidFill>
              <a:latin typeface="Arial"/>
            </a:endParaRPr>
          </a:p>
          <a:p>
            <a:pPr>
              <a:lnSpc>
                <a:spcPct val="100000"/>
              </a:lnSpc>
            </a:pPr>
            <a:r>
              <a:rPr lang="en-US" sz="2400" b="0" u="sng" strike="noStrike" spc="-1" dirty="0" err="1">
                <a:solidFill>
                  <a:schemeClr val="bg2"/>
                </a:solidFill>
                <a:uFillTx/>
                <a:latin typeface="Euphemia"/>
              </a:rPr>
              <a:t>ItemCode</a:t>
            </a:r>
            <a:endParaRPr lang="en-US" sz="2400" b="0" strike="noStrike" spc="-1" dirty="0">
              <a:solidFill>
                <a:schemeClr val="bg2"/>
              </a:solidFill>
              <a:latin typeface="Arial"/>
            </a:endParaRPr>
          </a:p>
          <a:p>
            <a:pPr>
              <a:lnSpc>
                <a:spcPct val="100000"/>
              </a:lnSpc>
            </a:pPr>
            <a:r>
              <a:rPr lang="en-US" sz="2400" b="0" strike="noStrike" spc="-1" dirty="0" err="1">
                <a:solidFill>
                  <a:schemeClr val="bg2"/>
                </a:solidFill>
                <a:latin typeface="Euphemia"/>
              </a:rPr>
              <a:t>ItemName</a:t>
            </a:r>
            <a:endParaRPr lang="en-US" sz="2400" b="0" strike="noStrike" spc="-1" dirty="0">
              <a:solidFill>
                <a:schemeClr val="bg2"/>
              </a:solidFill>
              <a:latin typeface="Arial"/>
            </a:endParaRPr>
          </a:p>
          <a:p>
            <a:pPr>
              <a:lnSpc>
                <a:spcPct val="100000"/>
              </a:lnSpc>
            </a:pPr>
            <a:r>
              <a:rPr lang="en-US" sz="2400" b="0" strike="noStrike" spc="-1" dirty="0">
                <a:solidFill>
                  <a:schemeClr val="bg2"/>
                </a:solidFill>
                <a:latin typeface="Euphemia"/>
              </a:rPr>
              <a:t>Rate</a:t>
            </a:r>
            <a:endParaRPr lang="en-US" sz="2400" b="0" strike="noStrike" spc="-1" dirty="0">
              <a:solidFill>
                <a:schemeClr val="bg2"/>
              </a:solidFill>
              <a:latin typeface="Arial"/>
            </a:endParaRPr>
          </a:p>
          <a:p>
            <a:pPr>
              <a:lnSpc>
                <a:spcPct val="100000"/>
              </a:lnSpc>
            </a:pPr>
            <a:r>
              <a:rPr lang="en-US" sz="2400" b="0" strike="noStrike" spc="-1" dirty="0">
                <a:solidFill>
                  <a:schemeClr val="bg2"/>
                </a:solidFill>
                <a:latin typeface="Euphemia"/>
              </a:rPr>
              <a:t>Qty</a:t>
            </a:r>
            <a:endParaRPr lang="en-US" sz="2400" b="0" strike="noStrike" spc="-1" dirty="0">
              <a:solidFill>
                <a:schemeClr val="bg2"/>
              </a:solidFill>
              <a:latin typeface="Arial"/>
            </a:endParaRPr>
          </a:p>
          <a:p>
            <a:pPr>
              <a:lnSpc>
                <a:spcPct val="100000"/>
              </a:lnSpc>
            </a:pPr>
            <a:endParaRPr lang="en-US" sz="2400" b="0" strike="noStrike" spc="-1" dirty="0">
              <a:solidFill>
                <a:schemeClr val="bg2"/>
              </a:solid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410"/>
                                        </p:tgtEl>
                                        <p:attrNameLst>
                                          <p:attrName>style.visibility</p:attrName>
                                        </p:attrNameLst>
                                      </p:cBhvr>
                                      <p:to>
                                        <p:strVal val="visible"/>
                                      </p:to>
                                    </p:set>
                                    <p:animEffect transition="in" filter="fade">
                                      <p:cBhvr additive="repl">
                                        <p:cTn id="7" dur="500"/>
                                        <p:tgtEl>
                                          <p:spTgt spid="410"/>
                                        </p:tgtEl>
                                      </p:cBhvr>
                                    </p:animEffect>
                                  </p:childTnLst>
                                </p:cTn>
                              </p:par>
                            </p:childTnLst>
                          </p:cTn>
                        </p:par>
                        <p:par>
                          <p:cTn id="8" fill="hold">
                            <p:stCondLst>
                              <p:cond delay="500"/>
                            </p:stCondLst>
                            <p:childTnLst>
                              <p:par>
                                <p:cTn id="9" presetID="10" presetClass="entr" fill="hold" nodeType="afterEffect">
                                  <p:stCondLst>
                                    <p:cond delay="0"/>
                                  </p:stCondLst>
                                  <p:childTnLst>
                                    <p:set>
                                      <p:cBhvr>
                                        <p:cTn id="10" dur="1" fill="hold">
                                          <p:stCondLst>
                                            <p:cond delay="0"/>
                                          </p:stCondLst>
                                        </p:cTn>
                                        <p:tgtEl>
                                          <p:spTgt spid="411"/>
                                        </p:tgtEl>
                                        <p:attrNameLst>
                                          <p:attrName>style.visibility</p:attrName>
                                        </p:attrNameLst>
                                      </p:cBhvr>
                                      <p:to>
                                        <p:strVal val="visible"/>
                                      </p:to>
                                    </p:set>
                                    <p:animEffect transition="in" filter="fade">
                                      <p:cBhvr additive="repl">
                                        <p:cTn id="11" dur="500"/>
                                        <p:tgtEl>
                                          <p:spTgt spid="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TextShape 1"/>
          <p:cNvSpPr txBox="1"/>
          <p:nvPr/>
        </p:nvSpPr>
        <p:spPr>
          <a:xfrm>
            <a:off x="1104840" y="76320"/>
            <a:ext cx="9980280" cy="1096560"/>
          </a:xfrm>
          <a:prstGeom prst="rect">
            <a:avLst/>
          </a:prstGeom>
          <a:noFill/>
          <a:ln>
            <a:noFill/>
          </a:ln>
        </p:spPr>
        <p:txBody>
          <a:bodyPr lIns="0" rIns="0" anchor="b"/>
          <a:lstStyle/>
          <a:p>
            <a:pPr>
              <a:lnSpc>
                <a:spcPct val="90000"/>
              </a:lnSpc>
            </a:pPr>
            <a:r>
              <a:rPr lang="en-US" sz="4400" b="0" strike="noStrike" spc="-1" dirty="0">
                <a:solidFill>
                  <a:schemeClr val="bg2"/>
                </a:solidFill>
                <a:latin typeface="Plantagenet Cherokee"/>
              </a:rPr>
              <a:t>	Second Normal Form (2NF) </a:t>
            </a:r>
            <a:endParaRPr lang="en-US" sz="4400" b="0" strike="noStrike" spc="-1" dirty="0">
              <a:solidFill>
                <a:schemeClr val="bg2"/>
              </a:solidFill>
              <a:latin typeface="Euphemia"/>
            </a:endParaRPr>
          </a:p>
        </p:txBody>
      </p:sp>
      <p:sp>
        <p:nvSpPr>
          <p:cNvPr id="413" name="TextShape 2"/>
          <p:cNvSpPr txBox="1"/>
          <p:nvPr/>
        </p:nvSpPr>
        <p:spPr>
          <a:xfrm>
            <a:off x="1104840" y="1600200"/>
            <a:ext cx="9981720" cy="4571640"/>
          </a:xfrm>
          <a:prstGeom prst="rect">
            <a:avLst/>
          </a:prstGeom>
          <a:noFill/>
          <a:ln>
            <a:noFill/>
          </a:ln>
        </p:spPr>
        <p:txBody>
          <a:bodyPr lIns="0" rIns="0"/>
          <a:lstStyle/>
          <a:p>
            <a:pPr marL="228600" indent="-228240">
              <a:lnSpc>
                <a:spcPct val="90000"/>
              </a:lnSpc>
              <a:spcBef>
                <a:spcPts val="1800"/>
              </a:spcBef>
              <a:buClr>
                <a:srgbClr val="514843"/>
              </a:buClr>
              <a:buFont typeface="Wingdings" charset="2"/>
              <a:buChar char=""/>
            </a:pPr>
            <a:r>
              <a:rPr lang="en-US" sz="2400" b="0" strike="noStrike" spc="-1" dirty="0">
                <a:solidFill>
                  <a:schemeClr val="bg2"/>
                </a:solidFill>
                <a:latin typeface="Euphemia"/>
              </a:rPr>
              <a:t>Remove Partial Key Dependencies</a:t>
            </a:r>
          </a:p>
          <a:p>
            <a:pPr marL="228600" indent="-228240">
              <a:lnSpc>
                <a:spcPct val="90000"/>
              </a:lnSpc>
              <a:spcBef>
                <a:spcPts val="1800"/>
              </a:spcBef>
              <a:buClr>
                <a:srgbClr val="514843"/>
              </a:buClr>
              <a:buFont typeface="Wingdings" charset="2"/>
              <a:buChar char=""/>
            </a:pPr>
            <a:r>
              <a:rPr lang="en-US" sz="2400" b="0" strike="noStrike" spc="-1" dirty="0">
                <a:solidFill>
                  <a:schemeClr val="bg2"/>
                </a:solidFill>
                <a:latin typeface="Euphemia"/>
              </a:rPr>
              <a:t>Identify the attributes that are dependent on only one part of the primary key (composite key) and separate them.</a:t>
            </a:r>
          </a:p>
        </p:txBody>
      </p:sp>
      <p:sp>
        <p:nvSpPr>
          <p:cNvPr id="414" name="CustomShape 3"/>
          <p:cNvSpPr/>
          <p:nvPr/>
        </p:nvSpPr>
        <p:spPr>
          <a:xfrm>
            <a:off x="1104840" y="3309840"/>
            <a:ext cx="2714400" cy="1919160"/>
          </a:xfrm>
          <a:prstGeom prst="rect">
            <a:avLst/>
          </a:prstGeom>
          <a:ln>
            <a:round/>
          </a:ln>
        </p:spPr>
        <p:style>
          <a:lnRef idx="2">
            <a:schemeClr val="accent2"/>
          </a:lnRef>
          <a:fillRef idx="1">
            <a:schemeClr val="lt1"/>
          </a:fillRef>
          <a:effectRef idx="0">
            <a:schemeClr val="accent2"/>
          </a:effectRef>
          <a:fontRef idx="minor"/>
        </p:style>
        <p:txBody>
          <a:bodyPr lIns="90000" tIns="45000" rIns="90000" bIns="45000"/>
          <a:lstStyle/>
          <a:p>
            <a:pPr>
              <a:lnSpc>
                <a:spcPct val="100000"/>
              </a:lnSpc>
            </a:pPr>
            <a:r>
              <a:rPr lang="en-US" sz="2400" b="0" u="sng" strike="noStrike" spc="-1" dirty="0" err="1">
                <a:solidFill>
                  <a:schemeClr val="bg2"/>
                </a:solidFill>
                <a:uFillTx/>
                <a:latin typeface="Euphemia"/>
              </a:rPr>
              <a:t>BillNo</a:t>
            </a:r>
            <a:endParaRPr lang="en-US" sz="2400" b="0" strike="noStrike" spc="-1" dirty="0">
              <a:solidFill>
                <a:schemeClr val="bg2"/>
              </a:solidFill>
              <a:latin typeface="Arial"/>
            </a:endParaRPr>
          </a:p>
          <a:p>
            <a:pPr>
              <a:lnSpc>
                <a:spcPct val="100000"/>
              </a:lnSpc>
            </a:pPr>
            <a:r>
              <a:rPr lang="en-US" sz="2400" b="0" strike="noStrike" spc="-1" dirty="0">
                <a:solidFill>
                  <a:schemeClr val="bg2"/>
                </a:solidFill>
                <a:latin typeface="Euphemia"/>
              </a:rPr>
              <a:t>Date</a:t>
            </a:r>
            <a:endParaRPr lang="en-US" sz="2400" b="0" strike="noStrike" spc="-1" dirty="0">
              <a:solidFill>
                <a:schemeClr val="bg2"/>
              </a:solidFill>
              <a:latin typeface="Arial"/>
            </a:endParaRPr>
          </a:p>
          <a:p>
            <a:pPr>
              <a:lnSpc>
                <a:spcPct val="100000"/>
              </a:lnSpc>
            </a:pPr>
            <a:r>
              <a:rPr lang="en-US" sz="2400" b="0" strike="noStrike" spc="-1" dirty="0" err="1">
                <a:solidFill>
                  <a:schemeClr val="bg2"/>
                </a:solidFill>
                <a:latin typeface="Euphemia"/>
              </a:rPr>
              <a:t>CustomerCode</a:t>
            </a:r>
            <a:endParaRPr lang="en-US" sz="2400" b="0" strike="noStrike" spc="-1" dirty="0">
              <a:solidFill>
                <a:schemeClr val="bg2"/>
              </a:solidFill>
              <a:latin typeface="Arial"/>
            </a:endParaRPr>
          </a:p>
          <a:p>
            <a:pPr>
              <a:lnSpc>
                <a:spcPct val="100000"/>
              </a:lnSpc>
            </a:pPr>
            <a:r>
              <a:rPr lang="en-US" sz="2400" b="0" strike="noStrike" spc="-1" dirty="0" err="1">
                <a:solidFill>
                  <a:schemeClr val="bg2"/>
                </a:solidFill>
                <a:latin typeface="Euphemia"/>
              </a:rPr>
              <a:t>CustomerName</a:t>
            </a:r>
            <a:endParaRPr lang="en-US" sz="2400" b="0" strike="noStrike" spc="-1" dirty="0">
              <a:solidFill>
                <a:schemeClr val="bg2"/>
              </a:solidFill>
              <a:latin typeface="Arial"/>
            </a:endParaRPr>
          </a:p>
          <a:p>
            <a:pPr>
              <a:lnSpc>
                <a:spcPct val="100000"/>
              </a:lnSpc>
            </a:pPr>
            <a:endParaRPr lang="en-US" sz="2400" b="0" strike="noStrike" spc="-1" dirty="0">
              <a:solidFill>
                <a:schemeClr val="bg2"/>
              </a:solidFill>
              <a:latin typeface="Arial"/>
            </a:endParaRPr>
          </a:p>
        </p:txBody>
      </p:sp>
      <p:sp>
        <p:nvSpPr>
          <p:cNvPr id="415" name="CustomShape 4"/>
          <p:cNvSpPr/>
          <p:nvPr/>
        </p:nvSpPr>
        <p:spPr>
          <a:xfrm>
            <a:off x="8371080" y="3309840"/>
            <a:ext cx="2714400" cy="1553400"/>
          </a:xfrm>
          <a:prstGeom prst="rect">
            <a:avLst/>
          </a:prstGeom>
          <a:ln>
            <a:round/>
          </a:ln>
        </p:spPr>
        <p:style>
          <a:lnRef idx="2">
            <a:schemeClr val="accent2"/>
          </a:lnRef>
          <a:fillRef idx="1">
            <a:schemeClr val="lt1"/>
          </a:fillRef>
          <a:effectRef idx="0">
            <a:schemeClr val="accent2"/>
          </a:effectRef>
          <a:fontRef idx="minor"/>
        </p:style>
        <p:txBody>
          <a:bodyPr lIns="90000" tIns="45000" rIns="90000" bIns="45000"/>
          <a:lstStyle/>
          <a:p>
            <a:pPr>
              <a:lnSpc>
                <a:spcPct val="100000"/>
              </a:lnSpc>
            </a:pPr>
            <a:r>
              <a:rPr lang="en-US" sz="2400" b="0" u="sng" strike="noStrike" spc="-1">
                <a:solidFill>
                  <a:schemeClr val="bg2"/>
                </a:solidFill>
                <a:uFillTx/>
                <a:latin typeface="Euphemia"/>
              </a:rPr>
              <a:t>BillNo</a:t>
            </a:r>
            <a:endParaRPr lang="en-US" sz="2400" b="0" strike="noStrike" spc="-1">
              <a:solidFill>
                <a:schemeClr val="bg2"/>
              </a:solidFill>
              <a:latin typeface="Arial"/>
            </a:endParaRPr>
          </a:p>
          <a:p>
            <a:pPr>
              <a:lnSpc>
                <a:spcPct val="100000"/>
              </a:lnSpc>
            </a:pPr>
            <a:r>
              <a:rPr lang="en-US" sz="2400" b="0" u="sng" strike="noStrike" spc="-1">
                <a:solidFill>
                  <a:schemeClr val="bg2"/>
                </a:solidFill>
                <a:uFillTx/>
                <a:latin typeface="Euphemia"/>
              </a:rPr>
              <a:t>ItemCode</a:t>
            </a:r>
            <a:endParaRPr lang="en-US" sz="2400" b="0" strike="noStrike" spc="-1">
              <a:solidFill>
                <a:schemeClr val="bg2"/>
              </a:solidFill>
              <a:latin typeface="Arial"/>
            </a:endParaRPr>
          </a:p>
          <a:p>
            <a:pPr>
              <a:lnSpc>
                <a:spcPct val="100000"/>
              </a:lnSpc>
            </a:pPr>
            <a:r>
              <a:rPr lang="en-US" sz="2400" b="0" strike="noStrike" spc="-1">
                <a:solidFill>
                  <a:schemeClr val="bg2"/>
                </a:solidFill>
                <a:latin typeface="Euphemia"/>
              </a:rPr>
              <a:t>Qty</a:t>
            </a:r>
            <a:endParaRPr lang="en-US" sz="2400" b="0" strike="noStrike" spc="-1">
              <a:solidFill>
                <a:schemeClr val="bg2"/>
              </a:solidFill>
              <a:latin typeface="Arial"/>
            </a:endParaRPr>
          </a:p>
          <a:p>
            <a:pPr>
              <a:lnSpc>
                <a:spcPct val="100000"/>
              </a:lnSpc>
            </a:pPr>
            <a:endParaRPr lang="en-US" sz="2400" b="0" strike="noStrike" spc="-1">
              <a:solidFill>
                <a:schemeClr val="bg2"/>
              </a:solidFill>
              <a:latin typeface="Arial"/>
            </a:endParaRPr>
          </a:p>
        </p:txBody>
      </p:sp>
      <p:sp>
        <p:nvSpPr>
          <p:cNvPr id="416" name="CustomShape 5"/>
          <p:cNvSpPr/>
          <p:nvPr/>
        </p:nvSpPr>
        <p:spPr>
          <a:xfrm>
            <a:off x="4782960" y="3309840"/>
            <a:ext cx="2714400" cy="1553400"/>
          </a:xfrm>
          <a:prstGeom prst="rect">
            <a:avLst/>
          </a:prstGeom>
          <a:ln>
            <a:round/>
          </a:ln>
        </p:spPr>
        <p:style>
          <a:lnRef idx="2">
            <a:schemeClr val="accent2"/>
          </a:lnRef>
          <a:fillRef idx="1">
            <a:schemeClr val="lt1"/>
          </a:fillRef>
          <a:effectRef idx="0">
            <a:schemeClr val="accent2"/>
          </a:effectRef>
          <a:fontRef idx="minor"/>
        </p:style>
        <p:txBody>
          <a:bodyPr lIns="90000" tIns="45000" rIns="90000" bIns="45000"/>
          <a:lstStyle/>
          <a:p>
            <a:pPr>
              <a:lnSpc>
                <a:spcPct val="100000"/>
              </a:lnSpc>
            </a:pPr>
            <a:r>
              <a:rPr lang="en-US" sz="2400" b="0" u="sng" strike="noStrike" spc="-1">
                <a:solidFill>
                  <a:schemeClr val="bg2"/>
                </a:solidFill>
                <a:uFillTx/>
                <a:latin typeface="Euphemia"/>
              </a:rPr>
              <a:t>ItemCode</a:t>
            </a:r>
            <a:endParaRPr lang="en-US" sz="2400" b="0" strike="noStrike" spc="-1">
              <a:solidFill>
                <a:schemeClr val="bg2"/>
              </a:solidFill>
              <a:latin typeface="Arial"/>
            </a:endParaRPr>
          </a:p>
          <a:p>
            <a:pPr>
              <a:lnSpc>
                <a:spcPct val="100000"/>
              </a:lnSpc>
            </a:pPr>
            <a:r>
              <a:rPr lang="en-US" sz="2400" b="0" strike="noStrike" spc="-1">
                <a:solidFill>
                  <a:schemeClr val="bg2"/>
                </a:solidFill>
                <a:latin typeface="Euphemia"/>
              </a:rPr>
              <a:t>ItemName</a:t>
            </a:r>
            <a:endParaRPr lang="en-US" sz="2400" b="0" strike="noStrike" spc="-1">
              <a:solidFill>
                <a:schemeClr val="bg2"/>
              </a:solidFill>
              <a:latin typeface="Arial"/>
            </a:endParaRPr>
          </a:p>
          <a:p>
            <a:pPr>
              <a:lnSpc>
                <a:spcPct val="100000"/>
              </a:lnSpc>
            </a:pPr>
            <a:r>
              <a:rPr lang="en-US" sz="2400" b="0" strike="noStrike" spc="-1">
                <a:solidFill>
                  <a:schemeClr val="bg2"/>
                </a:solidFill>
                <a:latin typeface="Euphemia"/>
              </a:rPr>
              <a:t>Rate</a:t>
            </a:r>
            <a:endParaRPr lang="en-US" sz="2400" b="0" strike="noStrike" spc="-1">
              <a:solidFill>
                <a:schemeClr val="bg2"/>
              </a:solidFill>
              <a:latin typeface="Arial"/>
            </a:endParaRPr>
          </a:p>
          <a:p>
            <a:pPr>
              <a:lnSpc>
                <a:spcPct val="100000"/>
              </a:lnSpc>
            </a:pPr>
            <a:endParaRPr lang="en-US" sz="2400" b="0" strike="noStrike" spc="-1">
              <a:solidFill>
                <a:schemeClr val="bg2"/>
              </a:solid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414"/>
                                        </p:tgtEl>
                                        <p:attrNameLst>
                                          <p:attrName>style.visibility</p:attrName>
                                        </p:attrNameLst>
                                      </p:cBhvr>
                                      <p:to>
                                        <p:strVal val="visible"/>
                                      </p:to>
                                    </p:set>
                                    <p:animEffect transition="in" filter="fade">
                                      <p:cBhvr additive="repl">
                                        <p:cTn id="7" dur="500"/>
                                        <p:tgtEl>
                                          <p:spTgt spid="4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416"/>
                                        </p:tgtEl>
                                        <p:attrNameLst>
                                          <p:attrName>style.visibility</p:attrName>
                                        </p:attrNameLst>
                                      </p:cBhvr>
                                      <p:to>
                                        <p:strVal val="visible"/>
                                      </p:to>
                                    </p:set>
                                    <p:animEffect transition="in" filter="fade">
                                      <p:cBhvr additive="repl">
                                        <p:cTn id="12" dur="500"/>
                                        <p:tgtEl>
                                          <p:spTgt spid="4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nodeType="clickEffect">
                                  <p:stCondLst>
                                    <p:cond delay="0"/>
                                  </p:stCondLst>
                                  <p:childTnLst>
                                    <p:set>
                                      <p:cBhvr>
                                        <p:cTn id="16" dur="1" fill="hold">
                                          <p:stCondLst>
                                            <p:cond delay="0"/>
                                          </p:stCondLst>
                                        </p:cTn>
                                        <p:tgtEl>
                                          <p:spTgt spid="415"/>
                                        </p:tgtEl>
                                        <p:attrNameLst>
                                          <p:attrName>style.visibility</p:attrName>
                                        </p:attrNameLst>
                                      </p:cBhvr>
                                      <p:to>
                                        <p:strVal val="visible"/>
                                      </p:to>
                                    </p:set>
                                    <p:animEffect transition="in" filter="fade">
                                      <p:cBhvr additive="repl">
                                        <p:cTn id="17" dur="500"/>
                                        <p:tgtEl>
                                          <p:spTgt spid="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TextShape 1"/>
          <p:cNvSpPr txBox="1"/>
          <p:nvPr/>
        </p:nvSpPr>
        <p:spPr>
          <a:xfrm>
            <a:off x="1104840" y="76320"/>
            <a:ext cx="9980280" cy="1096560"/>
          </a:xfrm>
          <a:prstGeom prst="rect">
            <a:avLst/>
          </a:prstGeom>
          <a:noFill/>
          <a:ln>
            <a:noFill/>
          </a:ln>
        </p:spPr>
        <p:txBody>
          <a:bodyPr lIns="0" rIns="0" anchor="b"/>
          <a:lstStyle/>
          <a:p>
            <a:pPr>
              <a:lnSpc>
                <a:spcPct val="90000"/>
              </a:lnSpc>
            </a:pPr>
            <a:r>
              <a:rPr lang="en-US" sz="4400" b="0" strike="noStrike" spc="-1" dirty="0">
                <a:solidFill>
                  <a:schemeClr val="bg2"/>
                </a:solidFill>
                <a:latin typeface="Plantagenet Cherokee"/>
              </a:rPr>
              <a:t>	Third Normal Form (3NF)</a:t>
            </a:r>
            <a:endParaRPr lang="en-US" sz="4400" b="0" strike="noStrike" spc="-1" dirty="0">
              <a:solidFill>
                <a:schemeClr val="bg2"/>
              </a:solidFill>
              <a:latin typeface="Euphemia"/>
            </a:endParaRPr>
          </a:p>
        </p:txBody>
      </p:sp>
      <p:sp>
        <p:nvSpPr>
          <p:cNvPr id="418" name="TextShape 2"/>
          <p:cNvSpPr txBox="1"/>
          <p:nvPr/>
        </p:nvSpPr>
        <p:spPr>
          <a:xfrm>
            <a:off x="1104840" y="1600200"/>
            <a:ext cx="9981720" cy="4571640"/>
          </a:xfrm>
          <a:prstGeom prst="rect">
            <a:avLst/>
          </a:prstGeom>
          <a:noFill/>
          <a:ln>
            <a:noFill/>
          </a:ln>
        </p:spPr>
        <p:txBody>
          <a:bodyPr lIns="0" rIns="0"/>
          <a:lstStyle/>
          <a:p>
            <a:pPr marL="228600" indent="-228240">
              <a:lnSpc>
                <a:spcPct val="90000"/>
              </a:lnSpc>
              <a:spcBef>
                <a:spcPts val="1800"/>
              </a:spcBef>
              <a:buClr>
                <a:srgbClr val="514843"/>
              </a:buClr>
              <a:buFont typeface="Wingdings" charset="2"/>
              <a:buChar char=""/>
            </a:pPr>
            <a:r>
              <a:rPr lang="en-US" sz="2400" b="0" strike="noStrike" spc="-1" dirty="0">
                <a:solidFill>
                  <a:schemeClr val="bg2"/>
                </a:solidFill>
                <a:latin typeface="Euphemia"/>
              </a:rPr>
              <a:t>Remove Non-Key Dependencies or Transitive Dependencies</a:t>
            </a:r>
          </a:p>
          <a:p>
            <a:pPr marL="228600" indent="-228240">
              <a:lnSpc>
                <a:spcPct val="90000"/>
              </a:lnSpc>
              <a:spcBef>
                <a:spcPts val="1800"/>
              </a:spcBef>
              <a:buClr>
                <a:srgbClr val="514843"/>
              </a:buClr>
              <a:buFont typeface="Wingdings" charset="2"/>
              <a:buChar char=""/>
            </a:pPr>
            <a:r>
              <a:rPr lang="en-US" sz="2400" b="0" strike="noStrike" spc="-1" dirty="0">
                <a:solidFill>
                  <a:schemeClr val="bg2"/>
                </a:solidFill>
                <a:latin typeface="Euphemia"/>
              </a:rPr>
              <a:t>Identify the attributes that are functionally dependent on non-key attributes or identify the attributes that are not functionally dependent on primary key.</a:t>
            </a:r>
          </a:p>
          <a:p>
            <a:pPr marL="228600" indent="-228240">
              <a:lnSpc>
                <a:spcPct val="90000"/>
              </a:lnSpc>
              <a:spcBef>
                <a:spcPts val="1800"/>
              </a:spcBef>
              <a:buClr>
                <a:srgbClr val="514843"/>
              </a:buClr>
              <a:buFont typeface="Wingdings" charset="2"/>
              <a:buChar char=""/>
            </a:pPr>
            <a:r>
              <a:rPr lang="en-US" sz="2400" b="0" strike="noStrike" spc="-1" dirty="0">
                <a:solidFill>
                  <a:schemeClr val="bg2"/>
                </a:solidFill>
                <a:latin typeface="Euphemia"/>
              </a:rPr>
              <a:t>Here </a:t>
            </a:r>
            <a:r>
              <a:rPr lang="en-US" sz="2400" b="0" strike="noStrike" spc="-1" dirty="0" err="1">
                <a:solidFill>
                  <a:schemeClr val="bg2"/>
                </a:solidFill>
                <a:latin typeface="Euphemia"/>
              </a:rPr>
              <a:t>CustomerName</a:t>
            </a:r>
            <a:r>
              <a:rPr lang="en-US" sz="2400" b="0" strike="noStrike" spc="-1" dirty="0">
                <a:solidFill>
                  <a:schemeClr val="bg2"/>
                </a:solidFill>
                <a:latin typeface="Euphemia"/>
              </a:rPr>
              <a:t> is dependent of </a:t>
            </a:r>
            <a:r>
              <a:rPr lang="en-US" sz="2400" b="0" strike="noStrike" spc="-1" dirty="0" err="1">
                <a:solidFill>
                  <a:schemeClr val="bg2"/>
                </a:solidFill>
                <a:latin typeface="Euphemia"/>
              </a:rPr>
              <a:t>CustomerCode</a:t>
            </a:r>
            <a:r>
              <a:rPr lang="en-US" sz="2400" b="0" strike="noStrike" spc="-1" dirty="0">
                <a:solidFill>
                  <a:schemeClr val="bg2"/>
                </a:solidFill>
                <a:latin typeface="Euphemia"/>
              </a:rPr>
              <a:t> not </a:t>
            </a:r>
            <a:r>
              <a:rPr lang="en-US" sz="2400" b="0" strike="noStrike" spc="-1" dirty="0" err="1">
                <a:solidFill>
                  <a:schemeClr val="bg2"/>
                </a:solidFill>
                <a:latin typeface="Euphemia"/>
              </a:rPr>
              <a:t>BillNo</a:t>
            </a:r>
            <a:endParaRPr lang="en-US" sz="2400" b="0" strike="noStrike" spc="-1" dirty="0">
              <a:solidFill>
                <a:schemeClr val="bg2"/>
              </a:solidFill>
              <a:latin typeface="Euphemia"/>
            </a:endParaRPr>
          </a:p>
        </p:txBody>
      </p:sp>
      <p:sp>
        <p:nvSpPr>
          <p:cNvPr id="419" name="CustomShape 3"/>
          <p:cNvSpPr/>
          <p:nvPr/>
        </p:nvSpPr>
        <p:spPr>
          <a:xfrm>
            <a:off x="1164240" y="4280760"/>
            <a:ext cx="2499120" cy="1553400"/>
          </a:xfrm>
          <a:prstGeom prst="rect">
            <a:avLst/>
          </a:prstGeom>
          <a:ln>
            <a:round/>
          </a:ln>
        </p:spPr>
        <p:style>
          <a:lnRef idx="2">
            <a:schemeClr val="accent2"/>
          </a:lnRef>
          <a:fillRef idx="1">
            <a:schemeClr val="lt1"/>
          </a:fillRef>
          <a:effectRef idx="0">
            <a:schemeClr val="accent2"/>
          </a:effectRef>
          <a:fontRef idx="minor"/>
        </p:style>
        <p:txBody>
          <a:bodyPr lIns="90000" tIns="45000" rIns="90000" bIns="45000"/>
          <a:lstStyle/>
          <a:p>
            <a:pPr>
              <a:lnSpc>
                <a:spcPct val="100000"/>
              </a:lnSpc>
            </a:pPr>
            <a:r>
              <a:rPr lang="en-US" sz="2400" b="0" u="sng" strike="noStrike" spc="-1" dirty="0" err="1">
                <a:solidFill>
                  <a:schemeClr val="bg2"/>
                </a:solidFill>
                <a:uFillTx/>
                <a:latin typeface="Euphemia"/>
              </a:rPr>
              <a:t>BillNo</a:t>
            </a:r>
            <a:endParaRPr lang="en-US" sz="2400" b="0" strike="noStrike" spc="-1" dirty="0">
              <a:solidFill>
                <a:schemeClr val="bg2"/>
              </a:solidFill>
              <a:latin typeface="Arial"/>
            </a:endParaRPr>
          </a:p>
          <a:p>
            <a:pPr>
              <a:lnSpc>
                <a:spcPct val="100000"/>
              </a:lnSpc>
            </a:pPr>
            <a:r>
              <a:rPr lang="en-US" sz="2400" b="0" strike="noStrike" spc="-1" dirty="0">
                <a:solidFill>
                  <a:schemeClr val="bg2"/>
                </a:solidFill>
                <a:latin typeface="Euphemia"/>
              </a:rPr>
              <a:t>Date</a:t>
            </a:r>
            <a:endParaRPr lang="en-US" sz="2400" b="0" strike="noStrike" spc="-1" dirty="0">
              <a:solidFill>
                <a:schemeClr val="bg2"/>
              </a:solidFill>
              <a:latin typeface="Arial"/>
            </a:endParaRPr>
          </a:p>
          <a:p>
            <a:pPr>
              <a:lnSpc>
                <a:spcPct val="100000"/>
              </a:lnSpc>
            </a:pPr>
            <a:r>
              <a:rPr lang="en-US" sz="2400" b="0" strike="noStrike" spc="-1" dirty="0" err="1">
                <a:solidFill>
                  <a:schemeClr val="bg2"/>
                </a:solidFill>
                <a:latin typeface="Euphemia"/>
              </a:rPr>
              <a:t>CustomerCode</a:t>
            </a:r>
            <a:endParaRPr lang="en-US" sz="2400" b="0" strike="noStrike" spc="-1" dirty="0">
              <a:solidFill>
                <a:schemeClr val="bg2"/>
              </a:solidFill>
              <a:latin typeface="Arial"/>
            </a:endParaRPr>
          </a:p>
          <a:p>
            <a:pPr>
              <a:lnSpc>
                <a:spcPct val="100000"/>
              </a:lnSpc>
            </a:pPr>
            <a:endParaRPr lang="en-US" sz="2400" b="0" strike="noStrike" spc="-1" dirty="0">
              <a:solidFill>
                <a:schemeClr val="bg2"/>
              </a:solidFill>
              <a:latin typeface="Arial"/>
            </a:endParaRPr>
          </a:p>
        </p:txBody>
      </p:sp>
      <p:sp>
        <p:nvSpPr>
          <p:cNvPr id="420" name="CustomShape 4"/>
          <p:cNvSpPr/>
          <p:nvPr/>
        </p:nvSpPr>
        <p:spPr>
          <a:xfrm>
            <a:off x="6783840" y="4280760"/>
            <a:ext cx="2064240" cy="1553400"/>
          </a:xfrm>
          <a:prstGeom prst="rect">
            <a:avLst/>
          </a:prstGeom>
          <a:ln>
            <a:round/>
          </a:ln>
        </p:spPr>
        <p:style>
          <a:lnRef idx="2">
            <a:schemeClr val="accent2"/>
          </a:lnRef>
          <a:fillRef idx="1">
            <a:schemeClr val="lt1"/>
          </a:fillRef>
          <a:effectRef idx="0">
            <a:schemeClr val="accent2"/>
          </a:effectRef>
          <a:fontRef idx="minor"/>
        </p:style>
        <p:txBody>
          <a:bodyPr lIns="90000" tIns="45000" rIns="90000" bIns="45000"/>
          <a:lstStyle/>
          <a:p>
            <a:pPr>
              <a:lnSpc>
                <a:spcPct val="100000"/>
              </a:lnSpc>
            </a:pPr>
            <a:r>
              <a:rPr lang="en-US" sz="2400" b="0" u="sng" strike="noStrike" spc="-1">
                <a:solidFill>
                  <a:schemeClr val="bg2"/>
                </a:solidFill>
                <a:uFillTx/>
                <a:latin typeface="Euphemia"/>
              </a:rPr>
              <a:t>BillNo</a:t>
            </a:r>
            <a:endParaRPr lang="en-US" sz="2400" b="0" strike="noStrike" spc="-1">
              <a:solidFill>
                <a:schemeClr val="bg2"/>
              </a:solidFill>
              <a:latin typeface="Arial"/>
            </a:endParaRPr>
          </a:p>
          <a:p>
            <a:pPr>
              <a:lnSpc>
                <a:spcPct val="100000"/>
              </a:lnSpc>
            </a:pPr>
            <a:r>
              <a:rPr lang="en-US" sz="2400" b="0" u="sng" strike="noStrike" spc="-1">
                <a:solidFill>
                  <a:schemeClr val="bg2"/>
                </a:solidFill>
                <a:uFillTx/>
                <a:latin typeface="Euphemia"/>
              </a:rPr>
              <a:t>ItemCode</a:t>
            </a:r>
            <a:endParaRPr lang="en-US" sz="2400" b="0" strike="noStrike" spc="-1">
              <a:solidFill>
                <a:schemeClr val="bg2"/>
              </a:solidFill>
              <a:latin typeface="Arial"/>
            </a:endParaRPr>
          </a:p>
          <a:p>
            <a:pPr>
              <a:lnSpc>
                <a:spcPct val="100000"/>
              </a:lnSpc>
            </a:pPr>
            <a:r>
              <a:rPr lang="en-US" sz="2400" b="0" strike="noStrike" spc="-1">
                <a:solidFill>
                  <a:schemeClr val="bg2"/>
                </a:solidFill>
                <a:latin typeface="Euphemia"/>
              </a:rPr>
              <a:t>Qty</a:t>
            </a:r>
            <a:endParaRPr lang="en-US" sz="2400" b="0" strike="noStrike" spc="-1">
              <a:solidFill>
                <a:schemeClr val="bg2"/>
              </a:solidFill>
              <a:latin typeface="Arial"/>
            </a:endParaRPr>
          </a:p>
          <a:p>
            <a:pPr>
              <a:lnSpc>
                <a:spcPct val="100000"/>
              </a:lnSpc>
            </a:pPr>
            <a:endParaRPr lang="en-US" sz="2400" b="0" strike="noStrike" spc="-1">
              <a:solidFill>
                <a:schemeClr val="bg2"/>
              </a:solidFill>
              <a:latin typeface="Arial"/>
            </a:endParaRPr>
          </a:p>
        </p:txBody>
      </p:sp>
      <p:sp>
        <p:nvSpPr>
          <p:cNvPr id="421" name="CustomShape 5"/>
          <p:cNvSpPr/>
          <p:nvPr/>
        </p:nvSpPr>
        <p:spPr>
          <a:xfrm>
            <a:off x="9272520" y="4280760"/>
            <a:ext cx="1812600" cy="1553400"/>
          </a:xfrm>
          <a:prstGeom prst="rect">
            <a:avLst/>
          </a:prstGeom>
          <a:ln>
            <a:round/>
          </a:ln>
        </p:spPr>
        <p:style>
          <a:lnRef idx="2">
            <a:schemeClr val="accent2"/>
          </a:lnRef>
          <a:fillRef idx="1">
            <a:schemeClr val="lt1"/>
          </a:fillRef>
          <a:effectRef idx="0">
            <a:schemeClr val="accent2"/>
          </a:effectRef>
          <a:fontRef idx="minor"/>
        </p:style>
        <p:txBody>
          <a:bodyPr lIns="90000" tIns="45000" rIns="90000" bIns="45000"/>
          <a:lstStyle/>
          <a:p>
            <a:pPr>
              <a:lnSpc>
                <a:spcPct val="100000"/>
              </a:lnSpc>
            </a:pPr>
            <a:r>
              <a:rPr lang="en-US" sz="2400" b="0" u="sng" strike="noStrike" spc="-1">
                <a:solidFill>
                  <a:schemeClr val="bg2"/>
                </a:solidFill>
                <a:uFillTx/>
                <a:latin typeface="Euphemia"/>
              </a:rPr>
              <a:t>ItemCode</a:t>
            </a:r>
            <a:endParaRPr lang="en-US" sz="2400" b="0" strike="noStrike" spc="-1">
              <a:solidFill>
                <a:schemeClr val="bg2"/>
              </a:solidFill>
              <a:latin typeface="Arial"/>
            </a:endParaRPr>
          </a:p>
          <a:p>
            <a:pPr>
              <a:lnSpc>
                <a:spcPct val="100000"/>
              </a:lnSpc>
            </a:pPr>
            <a:r>
              <a:rPr lang="en-US" sz="2400" b="0" strike="noStrike" spc="-1">
                <a:solidFill>
                  <a:schemeClr val="bg2"/>
                </a:solidFill>
                <a:latin typeface="Euphemia"/>
              </a:rPr>
              <a:t>ItemName</a:t>
            </a:r>
            <a:endParaRPr lang="en-US" sz="2400" b="0" strike="noStrike" spc="-1">
              <a:solidFill>
                <a:schemeClr val="bg2"/>
              </a:solidFill>
              <a:latin typeface="Arial"/>
            </a:endParaRPr>
          </a:p>
          <a:p>
            <a:pPr>
              <a:lnSpc>
                <a:spcPct val="100000"/>
              </a:lnSpc>
            </a:pPr>
            <a:r>
              <a:rPr lang="en-US" sz="2400" b="0" strike="noStrike" spc="-1">
                <a:solidFill>
                  <a:schemeClr val="bg2"/>
                </a:solidFill>
                <a:latin typeface="Euphemia"/>
              </a:rPr>
              <a:t>Rate</a:t>
            </a:r>
            <a:endParaRPr lang="en-US" sz="2400" b="0" strike="noStrike" spc="-1">
              <a:solidFill>
                <a:schemeClr val="bg2"/>
              </a:solidFill>
              <a:latin typeface="Arial"/>
            </a:endParaRPr>
          </a:p>
          <a:p>
            <a:pPr>
              <a:lnSpc>
                <a:spcPct val="100000"/>
              </a:lnSpc>
            </a:pPr>
            <a:endParaRPr lang="en-US" sz="2400" b="0" strike="noStrike" spc="-1">
              <a:solidFill>
                <a:schemeClr val="bg2"/>
              </a:solidFill>
              <a:latin typeface="Arial"/>
            </a:endParaRPr>
          </a:p>
        </p:txBody>
      </p:sp>
      <p:sp>
        <p:nvSpPr>
          <p:cNvPr id="422" name="CustomShape 6"/>
          <p:cNvSpPr/>
          <p:nvPr/>
        </p:nvSpPr>
        <p:spPr>
          <a:xfrm>
            <a:off x="3981600" y="4280760"/>
            <a:ext cx="2693520" cy="1187640"/>
          </a:xfrm>
          <a:prstGeom prst="rect">
            <a:avLst/>
          </a:prstGeom>
          <a:ln>
            <a:round/>
          </a:ln>
        </p:spPr>
        <p:style>
          <a:lnRef idx="2">
            <a:schemeClr val="accent2"/>
          </a:lnRef>
          <a:fillRef idx="1">
            <a:schemeClr val="lt1"/>
          </a:fillRef>
          <a:effectRef idx="0">
            <a:schemeClr val="accent2"/>
          </a:effectRef>
          <a:fontRef idx="minor"/>
        </p:style>
        <p:txBody>
          <a:bodyPr lIns="90000" tIns="45000" rIns="90000" bIns="45000"/>
          <a:lstStyle/>
          <a:p>
            <a:pPr>
              <a:lnSpc>
                <a:spcPct val="100000"/>
              </a:lnSpc>
            </a:pPr>
            <a:r>
              <a:rPr lang="en-US" sz="2400" b="0" u="sng" strike="noStrike" spc="-1" dirty="0" err="1">
                <a:solidFill>
                  <a:schemeClr val="bg2"/>
                </a:solidFill>
                <a:uFillTx/>
                <a:latin typeface="Euphemia"/>
              </a:rPr>
              <a:t>CustomerCode</a:t>
            </a:r>
            <a:endParaRPr lang="en-US" sz="2400" b="0" strike="noStrike" spc="-1" dirty="0">
              <a:solidFill>
                <a:schemeClr val="bg2"/>
              </a:solidFill>
              <a:latin typeface="Arial"/>
            </a:endParaRPr>
          </a:p>
          <a:p>
            <a:pPr>
              <a:lnSpc>
                <a:spcPct val="100000"/>
              </a:lnSpc>
            </a:pPr>
            <a:r>
              <a:rPr lang="en-US" sz="2400" b="0" strike="noStrike" spc="-1" dirty="0" err="1">
                <a:solidFill>
                  <a:schemeClr val="bg2"/>
                </a:solidFill>
                <a:latin typeface="Euphemia"/>
              </a:rPr>
              <a:t>CustomerName</a:t>
            </a:r>
            <a:endParaRPr lang="en-US" sz="2400" b="0" strike="noStrike" spc="-1" dirty="0">
              <a:solidFill>
                <a:schemeClr val="bg2"/>
              </a:solidFill>
              <a:latin typeface="Arial"/>
            </a:endParaRPr>
          </a:p>
          <a:p>
            <a:pPr>
              <a:lnSpc>
                <a:spcPct val="100000"/>
              </a:lnSpc>
            </a:pPr>
            <a:endParaRPr lang="en-US" sz="2400" b="0" strike="noStrike" spc="-1" dirty="0">
              <a:solidFill>
                <a:schemeClr val="bg2"/>
              </a:solid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418">
                                            <p:txEl>
                                              <p:pRg st="2" end="2"/>
                                            </p:txEl>
                                          </p:spTgt>
                                        </p:tgtEl>
                                        <p:attrNameLst>
                                          <p:attrName>style.visibility</p:attrName>
                                        </p:attrNameLst>
                                      </p:cBhvr>
                                      <p:to>
                                        <p:strVal val="visible"/>
                                      </p:to>
                                    </p:set>
                                    <p:animEffect transition="in" filter="fade">
                                      <p:cBhvr additive="repl">
                                        <p:cTn id="7" dur="500"/>
                                        <p:tgtEl>
                                          <p:spTgt spid="41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419"/>
                                        </p:tgtEl>
                                        <p:attrNameLst>
                                          <p:attrName>style.visibility</p:attrName>
                                        </p:attrNameLst>
                                      </p:cBhvr>
                                      <p:to>
                                        <p:strVal val="visible"/>
                                      </p:to>
                                    </p:set>
                                    <p:animEffect transition="in" filter="fade">
                                      <p:cBhvr additive="repl">
                                        <p:cTn id="12" dur="500"/>
                                        <p:tgtEl>
                                          <p:spTgt spid="4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nodeType="clickEffect">
                                  <p:stCondLst>
                                    <p:cond delay="0"/>
                                  </p:stCondLst>
                                  <p:childTnLst>
                                    <p:set>
                                      <p:cBhvr>
                                        <p:cTn id="16" dur="1" fill="hold">
                                          <p:stCondLst>
                                            <p:cond delay="0"/>
                                          </p:stCondLst>
                                        </p:cTn>
                                        <p:tgtEl>
                                          <p:spTgt spid="422"/>
                                        </p:tgtEl>
                                        <p:attrNameLst>
                                          <p:attrName>style.visibility</p:attrName>
                                        </p:attrNameLst>
                                      </p:cBhvr>
                                      <p:to>
                                        <p:strVal val="visible"/>
                                      </p:to>
                                    </p:set>
                                    <p:animEffect transition="in" filter="fade">
                                      <p:cBhvr additive="repl">
                                        <p:cTn id="17" dur="500"/>
                                        <p:tgtEl>
                                          <p:spTgt spid="4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nodeType="clickEffect">
                                  <p:stCondLst>
                                    <p:cond delay="0"/>
                                  </p:stCondLst>
                                  <p:childTnLst>
                                    <p:set>
                                      <p:cBhvr>
                                        <p:cTn id="21" dur="1" fill="hold">
                                          <p:stCondLst>
                                            <p:cond delay="0"/>
                                          </p:stCondLst>
                                        </p:cTn>
                                        <p:tgtEl>
                                          <p:spTgt spid="420"/>
                                        </p:tgtEl>
                                        <p:attrNameLst>
                                          <p:attrName>style.visibility</p:attrName>
                                        </p:attrNameLst>
                                      </p:cBhvr>
                                      <p:to>
                                        <p:strVal val="visible"/>
                                      </p:to>
                                    </p:set>
                                    <p:animEffect transition="in" filter="fade">
                                      <p:cBhvr additive="repl">
                                        <p:cTn id="22" dur="500"/>
                                        <p:tgtEl>
                                          <p:spTgt spid="4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nodeType="clickEffect">
                                  <p:stCondLst>
                                    <p:cond delay="0"/>
                                  </p:stCondLst>
                                  <p:childTnLst>
                                    <p:set>
                                      <p:cBhvr>
                                        <p:cTn id="26" dur="1" fill="hold">
                                          <p:stCondLst>
                                            <p:cond delay="0"/>
                                          </p:stCondLst>
                                        </p:cTn>
                                        <p:tgtEl>
                                          <p:spTgt spid="421"/>
                                        </p:tgtEl>
                                        <p:attrNameLst>
                                          <p:attrName>style.visibility</p:attrName>
                                        </p:attrNameLst>
                                      </p:cBhvr>
                                      <p:to>
                                        <p:strVal val="visible"/>
                                      </p:to>
                                    </p:set>
                                    <p:animEffect transition="in" filter="fade">
                                      <p:cBhvr additive="repl">
                                        <p:cTn id="27" dur="500"/>
                                        <p:tgtEl>
                                          <p:spTgt spid="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67B17-A2D8-42E8-8E43-EDD6BECFF18A}"/>
              </a:ext>
            </a:extLst>
          </p:cNvPr>
          <p:cNvSpPr>
            <a:spLocks noGrp="1"/>
          </p:cNvSpPr>
          <p:nvPr>
            <p:ph type="title"/>
          </p:nvPr>
        </p:nvSpPr>
        <p:spPr/>
        <p:txBody>
          <a:bodyPr/>
          <a:lstStyle/>
          <a:p>
            <a:r>
              <a:rPr lang="en-US" dirty="0"/>
              <a:t>Final ER</a:t>
            </a:r>
          </a:p>
        </p:txBody>
      </p:sp>
      <p:sp>
        <p:nvSpPr>
          <p:cNvPr id="4" name="CustomShape 3">
            <a:extLst>
              <a:ext uri="{FF2B5EF4-FFF2-40B4-BE49-F238E27FC236}">
                <a16:creationId xmlns:a16="http://schemas.microsoft.com/office/drawing/2014/main" id="{E95117E6-4448-4389-B7C4-395365573467}"/>
              </a:ext>
            </a:extLst>
          </p:cNvPr>
          <p:cNvSpPr/>
          <p:nvPr/>
        </p:nvSpPr>
        <p:spPr>
          <a:xfrm>
            <a:off x="649336" y="2478593"/>
            <a:ext cx="2499120" cy="1553400"/>
          </a:xfrm>
          <a:prstGeom prst="rect">
            <a:avLst/>
          </a:prstGeom>
          <a:ln>
            <a:round/>
          </a:ln>
        </p:spPr>
        <p:style>
          <a:lnRef idx="2">
            <a:schemeClr val="accent2"/>
          </a:lnRef>
          <a:fillRef idx="1">
            <a:schemeClr val="lt1"/>
          </a:fillRef>
          <a:effectRef idx="0">
            <a:schemeClr val="accent2"/>
          </a:effectRef>
          <a:fontRef idx="minor"/>
        </p:style>
        <p:txBody>
          <a:bodyPr lIns="90000" tIns="45000" rIns="90000" bIns="45000"/>
          <a:lstStyle/>
          <a:p>
            <a:pPr>
              <a:lnSpc>
                <a:spcPct val="100000"/>
              </a:lnSpc>
            </a:pPr>
            <a:r>
              <a:rPr lang="en-US" sz="2400" b="0" u="sng" strike="noStrike" spc="-1" dirty="0" err="1">
                <a:solidFill>
                  <a:schemeClr val="bg2"/>
                </a:solidFill>
                <a:uFillTx/>
                <a:latin typeface="Euphemia"/>
              </a:rPr>
              <a:t>BillNo</a:t>
            </a:r>
            <a:endParaRPr lang="en-US" sz="2400" b="0" strike="noStrike" spc="-1" dirty="0">
              <a:solidFill>
                <a:schemeClr val="bg2"/>
              </a:solidFill>
              <a:latin typeface="Arial"/>
            </a:endParaRPr>
          </a:p>
          <a:p>
            <a:pPr>
              <a:lnSpc>
                <a:spcPct val="100000"/>
              </a:lnSpc>
            </a:pPr>
            <a:r>
              <a:rPr lang="en-US" sz="2400" b="0" strike="noStrike" spc="-1" dirty="0">
                <a:solidFill>
                  <a:schemeClr val="bg2"/>
                </a:solidFill>
                <a:latin typeface="Euphemia"/>
              </a:rPr>
              <a:t>Date</a:t>
            </a:r>
            <a:endParaRPr lang="en-US" sz="2400" b="0" strike="noStrike" spc="-1" dirty="0">
              <a:solidFill>
                <a:schemeClr val="bg2"/>
              </a:solidFill>
              <a:latin typeface="Arial"/>
            </a:endParaRPr>
          </a:p>
          <a:p>
            <a:pPr>
              <a:lnSpc>
                <a:spcPct val="100000"/>
              </a:lnSpc>
            </a:pPr>
            <a:r>
              <a:rPr lang="en-US" sz="2400" b="0" strike="noStrike" spc="-1" dirty="0" err="1">
                <a:solidFill>
                  <a:schemeClr val="bg2"/>
                </a:solidFill>
                <a:latin typeface="Euphemia"/>
              </a:rPr>
              <a:t>CustomerCode</a:t>
            </a:r>
            <a:endParaRPr lang="en-US" sz="2400" b="0" strike="noStrike" spc="-1" dirty="0">
              <a:solidFill>
                <a:schemeClr val="bg2"/>
              </a:solidFill>
              <a:latin typeface="Arial"/>
            </a:endParaRPr>
          </a:p>
          <a:p>
            <a:pPr>
              <a:lnSpc>
                <a:spcPct val="100000"/>
              </a:lnSpc>
            </a:pPr>
            <a:endParaRPr lang="en-US" sz="2400" b="0" strike="noStrike" spc="-1" dirty="0">
              <a:solidFill>
                <a:schemeClr val="bg2"/>
              </a:solidFill>
              <a:latin typeface="Arial"/>
            </a:endParaRPr>
          </a:p>
        </p:txBody>
      </p:sp>
      <p:sp>
        <p:nvSpPr>
          <p:cNvPr id="5" name="CustomShape 4">
            <a:extLst>
              <a:ext uri="{FF2B5EF4-FFF2-40B4-BE49-F238E27FC236}">
                <a16:creationId xmlns:a16="http://schemas.microsoft.com/office/drawing/2014/main" id="{4C2EBE9D-71CD-485D-8D3C-327F7D4A443F}"/>
              </a:ext>
            </a:extLst>
          </p:cNvPr>
          <p:cNvSpPr/>
          <p:nvPr/>
        </p:nvSpPr>
        <p:spPr>
          <a:xfrm>
            <a:off x="5063880" y="2478593"/>
            <a:ext cx="2064240" cy="1553400"/>
          </a:xfrm>
          <a:prstGeom prst="rect">
            <a:avLst/>
          </a:prstGeom>
          <a:ln>
            <a:round/>
          </a:ln>
        </p:spPr>
        <p:style>
          <a:lnRef idx="2">
            <a:schemeClr val="accent2"/>
          </a:lnRef>
          <a:fillRef idx="1">
            <a:schemeClr val="lt1"/>
          </a:fillRef>
          <a:effectRef idx="0">
            <a:schemeClr val="accent2"/>
          </a:effectRef>
          <a:fontRef idx="minor"/>
        </p:style>
        <p:txBody>
          <a:bodyPr lIns="90000" tIns="45000" rIns="90000" bIns="45000"/>
          <a:lstStyle/>
          <a:p>
            <a:pPr>
              <a:lnSpc>
                <a:spcPct val="100000"/>
              </a:lnSpc>
            </a:pPr>
            <a:r>
              <a:rPr lang="en-US" sz="2400" b="0" u="sng" strike="noStrike" spc="-1">
                <a:solidFill>
                  <a:schemeClr val="bg2"/>
                </a:solidFill>
                <a:uFillTx/>
                <a:latin typeface="Euphemia"/>
              </a:rPr>
              <a:t>BillNo</a:t>
            </a:r>
            <a:endParaRPr lang="en-US" sz="2400" b="0" strike="noStrike" spc="-1">
              <a:solidFill>
                <a:schemeClr val="bg2"/>
              </a:solidFill>
              <a:latin typeface="Arial"/>
            </a:endParaRPr>
          </a:p>
          <a:p>
            <a:pPr>
              <a:lnSpc>
                <a:spcPct val="100000"/>
              </a:lnSpc>
            </a:pPr>
            <a:r>
              <a:rPr lang="en-US" sz="2400" b="0" u="sng" strike="noStrike" spc="-1">
                <a:solidFill>
                  <a:schemeClr val="bg2"/>
                </a:solidFill>
                <a:uFillTx/>
                <a:latin typeface="Euphemia"/>
              </a:rPr>
              <a:t>ItemCode</a:t>
            </a:r>
            <a:endParaRPr lang="en-US" sz="2400" b="0" strike="noStrike" spc="-1">
              <a:solidFill>
                <a:schemeClr val="bg2"/>
              </a:solidFill>
              <a:latin typeface="Arial"/>
            </a:endParaRPr>
          </a:p>
          <a:p>
            <a:pPr>
              <a:lnSpc>
                <a:spcPct val="100000"/>
              </a:lnSpc>
            </a:pPr>
            <a:r>
              <a:rPr lang="en-US" sz="2400" b="0" strike="noStrike" spc="-1">
                <a:solidFill>
                  <a:schemeClr val="bg2"/>
                </a:solidFill>
                <a:latin typeface="Euphemia"/>
              </a:rPr>
              <a:t>Qty</a:t>
            </a:r>
            <a:endParaRPr lang="en-US" sz="2400" b="0" strike="noStrike" spc="-1">
              <a:solidFill>
                <a:schemeClr val="bg2"/>
              </a:solidFill>
              <a:latin typeface="Arial"/>
            </a:endParaRPr>
          </a:p>
          <a:p>
            <a:pPr>
              <a:lnSpc>
                <a:spcPct val="100000"/>
              </a:lnSpc>
            </a:pPr>
            <a:endParaRPr lang="en-US" sz="2400" b="0" strike="noStrike" spc="-1">
              <a:solidFill>
                <a:schemeClr val="bg2"/>
              </a:solidFill>
              <a:latin typeface="Arial"/>
            </a:endParaRPr>
          </a:p>
        </p:txBody>
      </p:sp>
      <p:sp>
        <p:nvSpPr>
          <p:cNvPr id="6" name="CustomShape 5">
            <a:extLst>
              <a:ext uri="{FF2B5EF4-FFF2-40B4-BE49-F238E27FC236}">
                <a16:creationId xmlns:a16="http://schemas.microsoft.com/office/drawing/2014/main" id="{542E9722-F630-47D7-898C-57368CC01D73}"/>
              </a:ext>
            </a:extLst>
          </p:cNvPr>
          <p:cNvSpPr/>
          <p:nvPr/>
        </p:nvSpPr>
        <p:spPr>
          <a:xfrm>
            <a:off x="8757616" y="2478593"/>
            <a:ext cx="1812600" cy="1553400"/>
          </a:xfrm>
          <a:prstGeom prst="rect">
            <a:avLst/>
          </a:prstGeom>
          <a:ln>
            <a:round/>
          </a:ln>
        </p:spPr>
        <p:style>
          <a:lnRef idx="2">
            <a:schemeClr val="accent2"/>
          </a:lnRef>
          <a:fillRef idx="1">
            <a:schemeClr val="lt1"/>
          </a:fillRef>
          <a:effectRef idx="0">
            <a:schemeClr val="accent2"/>
          </a:effectRef>
          <a:fontRef idx="minor"/>
        </p:style>
        <p:txBody>
          <a:bodyPr lIns="90000" tIns="45000" rIns="90000" bIns="45000"/>
          <a:lstStyle/>
          <a:p>
            <a:pPr>
              <a:lnSpc>
                <a:spcPct val="100000"/>
              </a:lnSpc>
            </a:pPr>
            <a:r>
              <a:rPr lang="en-US" sz="2400" b="0" u="sng" strike="noStrike" spc="-1">
                <a:solidFill>
                  <a:schemeClr val="bg2"/>
                </a:solidFill>
                <a:uFillTx/>
                <a:latin typeface="Euphemia"/>
              </a:rPr>
              <a:t>ItemCode</a:t>
            </a:r>
            <a:endParaRPr lang="en-US" sz="2400" b="0" strike="noStrike" spc="-1">
              <a:solidFill>
                <a:schemeClr val="bg2"/>
              </a:solidFill>
              <a:latin typeface="Arial"/>
            </a:endParaRPr>
          </a:p>
          <a:p>
            <a:pPr>
              <a:lnSpc>
                <a:spcPct val="100000"/>
              </a:lnSpc>
            </a:pPr>
            <a:r>
              <a:rPr lang="en-US" sz="2400" b="0" strike="noStrike" spc="-1">
                <a:solidFill>
                  <a:schemeClr val="bg2"/>
                </a:solidFill>
                <a:latin typeface="Euphemia"/>
              </a:rPr>
              <a:t>ItemName</a:t>
            </a:r>
            <a:endParaRPr lang="en-US" sz="2400" b="0" strike="noStrike" spc="-1">
              <a:solidFill>
                <a:schemeClr val="bg2"/>
              </a:solidFill>
              <a:latin typeface="Arial"/>
            </a:endParaRPr>
          </a:p>
          <a:p>
            <a:pPr>
              <a:lnSpc>
                <a:spcPct val="100000"/>
              </a:lnSpc>
            </a:pPr>
            <a:r>
              <a:rPr lang="en-US" sz="2400" b="0" strike="noStrike" spc="-1">
                <a:solidFill>
                  <a:schemeClr val="bg2"/>
                </a:solidFill>
                <a:latin typeface="Euphemia"/>
              </a:rPr>
              <a:t>Rate</a:t>
            </a:r>
            <a:endParaRPr lang="en-US" sz="2400" b="0" strike="noStrike" spc="-1">
              <a:solidFill>
                <a:schemeClr val="bg2"/>
              </a:solidFill>
              <a:latin typeface="Arial"/>
            </a:endParaRPr>
          </a:p>
          <a:p>
            <a:pPr>
              <a:lnSpc>
                <a:spcPct val="100000"/>
              </a:lnSpc>
            </a:pPr>
            <a:endParaRPr lang="en-US" sz="2400" b="0" strike="noStrike" spc="-1">
              <a:solidFill>
                <a:schemeClr val="bg2"/>
              </a:solidFill>
              <a:latin typeface="Arial"/>
            </a:endParaRPr>
          </a:p>
        </p:txBody>
      </p:sp>
      <p:sp>
        <p:nvSpPr>
          <p:cNvPr id="7" name="CustomShape 6">
            <a:extLst>
              <a:ext uri="{FF2B5EF4-FFF2-40B4-BE49-F238E27FC236}">
                <a16:creationId xmlns:a16="http://schemas.microsoft.com/office/drawing/2014/main" id="{B63DF9D4-CF27-444C-A1D7-9E329CBB8921}"/>
              </a:ext>
            </a:extLst>
          </p:cNvPr>
          <p:cNvSpPr/>
          <p:nvPr/>
        </p:nvSpPr>
        <p:spPr>
          <a:xfrm>
            <a:off x="649336" y="5195160"/>
            <a:ext cx="2693520" cy="1187640"/>
          </a:xfrm>
          <a:prstGeom prst="rect">
            <a:avLst/>
          </a:prstGeom>
          <a:ln>
            <a:round/>
          </a:ln>
        </p:spPr>
        <p:style>
          <a:lnRef idx="2">
            <a:schemeClr val="accent2"/>
          </a:lnRef>
          <a:fillRef idx="1">
            <a:schemeClr val="lt1"/>
          </a:fillRef>
          <a:effectRef idx="0">
            <a:schemeClr val="accent2"/>
          </a:effectRef>
          <a:fontRef idx="minor"/>
        </p:style>
        <p:txBody>
          <a:bodyPr lIns="90000" tIns="45000" rIns="90000" bIns="45000"/>
          <a:lstStyle/>
          <a:p>
            <a:pPr>
              <a:lnSpc>
                <a:spcPct val="100000"/>
              </a:lnSpc>
            </a:pPr>
            <a:r>
              <a:rPr lang="en-US" sz="2400" b="0" u="sng" strike="noStrike" spc="-1" dirty="0" err="1">
                <a:solidFill>
                  <a:schemeClr val="bg2"/>
                </a:solidFill>
                <a:uFillTx/>
                <a:latin typeface="Euphemia"/>
              </a:rPr>
              <a:t>CustomerCode</a:t>
            </a:r>
            <a:endParaRPr lang="en-US" sz="2400" b="0" strike="noStrike" spc="-1" dirty="0">
              <a:solidFill>
                <a:schemeClr val="bg2"/>
              </a:solidFill>
              <a:latin typeface="Arial"/>
            </a:endParaRPr>
          </a:p>
          <a:p>
            <a:pPr>
              <a:lnSpc>
                <a:spcPct val="100000"/>
              </a:lnSpc>
            </a:pPr>
            <a:r>
              <a:rPr lang="en-US" sz="2400" b="0" strike="noStrike" spc="-1" dirty="0" err="1">
                <a:solidFill>
                  <a:schemeClr val="bg2"/>
                </a:solidFill>
                <a:latin typeface="Euphemia"/>
              </a:rPr>
              <a:t>CustomerName</a:t>
            </a:r>
            <a:endParaRPr lang="en-US" sz="2400" b="0" strike="noStrike" spc="-1" dirty="0">
              <a:solidFill>
                <a:schemeClr val="bg2"/>
              </a:solidFill>
              <a:latin typeface="Arial"/>
            </a:endParaRPr>
          </a:p>
          <a:p>
            <a:pPr>
              <a:lnSpc>
                <a:spcPct val="100000"/>
              </a:lnSpc>
            </a:pPr>
            <a:endParaRPr lang="en-US" sz="2400" b="0" strike="noStrike" spc="-1" dirty="0">
              <a:solidFill>
                <a:schemeClr val="bg2"/>
              </a:solidFill>
              <a:latin typeface="Arial"/>
            </a:endParaRPr>
          </a:p>
        </p:txBody>
      </p:sp>
    </p:spTree>
    <p:extLst>
      <p:ext uri="{BB962C8B-B14F-4D97-AF65-F5344CB8AC3E}">
        <p14:creationId xmlns:p14="http://schemas.microsoft.com/office/powerpoint/2010/main" val="3690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additive="repl">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additive="repl">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additive="repl">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additive="repl">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99AD0-31F1-4F2A-9E38-B721F072D0F0}"/>
              </a:ext>
            </a:extLst>
          </p:cNvPr>
          <p:cNvSpPr>
            <a:spLocks noGrp="1"/>
          </p:cNvSpPr>
          <p:nvPr>
            <p:ph type="title"/>
          </p:nvPr>
        </p:nvSpPr>
        <p:spPr/>
        <p:txBody>
          <a:bodyPr/>
          <a:lstStyle/>
          <a:p>
            <a:r>
              <a:rPr lang="en-US" dirty="0"/>
              <a:t>Normalization : Question</a:t>
            </a:r>
          </a:p>
        </p:txBody>
      </p:sp>
      <p:pic>
        <p:nvPicPr>
          <p:cNvPr id="5" name="Content Placeholder 4" descr="A screenshot of a cell phone&#10;&#10;Description automatically generated">
            <a:extLst>
              <a:ext uri="{FF2B5EF4-FFF2-40B4-BE49-F238E27FC236}">
                <a16:creationId xmlns:a16="http://schemas.microsoft.com/office/drawing/2014/main" id="{069992BC-0C50-4FA6-9B0C-8D7200F6B5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3305" y="1525588"/>
            <a:ext cx="8546604" cy="5079997"/>
          </a:xfrm>
        </p:spPr>
      </p:pic>
    </p:spTree>
    <p:extLst>
      <p:ext uri="{BB962C8B-B14F-4D97-AF65-F5344CB8AC3E}">
        <p14:creationId xmlns:p14="http://schemas.microsoft.com/office/powerpoint/2010/main" val="3819006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BA065-4502-4F7D-9962-49BBC47D5BA2}"/>
              </a:ext>
            </a:extLst>
          </p:cNvPr>
          <p:cNvSpPr>
            <a:spLocks noGrp="1"/>
          </p:cNvSpPr>
          <p:nvPr>
            <p:ph type="title"/>
          </p:nvPr>
        </p:nvSpPr>
        <p:spPr/>
        <p:txBody>
          <a:bodyPr/>
          <a:lstStyle/>
          <a:p>
            <a:r>
              <a:rPr lang="en-US" dirty="0"/>
              <a:t>What is Normalization ?</a:t>
            </a:r>
          </a:p>
        </p:txBody>
      </p:sp>
      <p:sp>
        <p:nvSpPr>
          <p:cNvPr id="3" name="Content Placeholder 2">
            <a:extLst>
              <a:ext uri="{FF2B5EF4-FFF2-40B4-BE49-F238E27FC236}">
                <a16:creationId xmlns:a16="http://schemas.microsoft.com/office/drawing/2014/main" id="{13C14ABB-93F6-4CBE-80EC-10124AACA14C}"/>
              </a:ext>
            </a:extLst>
          </p:cNvPr>
          <p:cNvSpPr>
            <a:spLocks noGrp="1"/>
          </p:cNvSpPr>
          <p:nvPr>
            <p:ph idx="1"/>
          </p:nvPr>
        </p:nvSpPr>
        <p:spPr/>
        <p:txBody>
          <a:bodyPr/>
          <a:lstStyle/>
          <a:p>
            <a:r>
              <a:rPr lang="en-US" sz="2000" dirty="0"/>
              <a:t>Normalization  is a database design technique that organizes tables in a manner that reduces redundancy and dependency of data. Normalization divides larger tables into smaller tables and links them using relationships. </a:t>
            </a:r>
          </a:p>
          <a:p>
            <a:r>
              <a:rPr lang="en-US" sz="2000" dirty="0"/>
              <a:t>The purpose of Normalization is to eliminate redundant (useless) data and ensure data is stored logically.</a:t>
            </a:r>
          </a:p>
          <a:p>
            <a:endParaRPr lang="en-US" sz="2000" dirty="0"/>
          </a:p>
          <a:p>
            <a:r>
              <a:rPr lang="en-US" sz="2000" dirty="0"/>
              <a:t>Database Normal Forms</a:t>
            </a:r>
          </a:p>
        </p:txBody>
      </p:sp>
      <p:pic>
        <p:nvPicPr>
          <p:cNvPr id="1026" name="Picture 2" descr="Database Normalization">
            <a:extLst>
              <a:ext uri="{FF2B5EF4-FFF2-40B4-BE49-F238E27FC236}">
                <a16:creationId xmlns:a16="http://schemas.microsoft.com/office/drawing/2014/main" id="{FE6BD814-630F-4B35-9FE9-36B90D217E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7035" y="4702668"/>
            <a:ext cx="7411654" cy="552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393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DACC3-BC5E-44B6-933E-40E10E5FBD26}"/>
              </a:ext>
            </a:extLst>
          </p:cNvPr>
          <p:cNvSpPr>
            <a:spLocks noGrp="1"/>
          </p:cNvSpPr>
          <p:nvPr>
            <p:ph type="title"/>
          </p:nvPr>
        </p:nvSpPr>
        <p:spPr/>
        <p:txBody>
          <a:bodyPr/>
          <a:lstStyle/>
          <a:p>
            <a:r>
              <a:rPr lang="en-US" dirty="0"/>
              <a:t>Solution</a:t>
            </a:r>
          </a:p>
        </p:txBody>
      </p:sp>
      <p:pic>
        <p:nvPicPr>
          <p:cNvPr id="5" name="Content Placeholder 4" descr="A screenshot of a cell phone&#10;&#10;Description automatically generated">
            <a:extLst>
              <a:ext uri="{FF2B5EF4-FFF2-40B4-BE49-F238E27FC236}">
                <a16:creationId xmlns:a16="http://schemas.microsoft.com/office/drawing/2014/main" id="{3DB89003-9CB5-4CB6-9DE7-422FD2232D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3991" y="1756408"/>
            <a:ext cx="10884618" cy="4849178"/>
          </a:xfrm>
        </p:spPr>
      </p:pic>
    </p:spTree>
    <p:extLst>
      <p:ext uri="{BB962C8B-B14F-4D97-AF65-F5344CB8AC3E}">
        <p14:creationId xmlns:p14="http://schemas.microsoft.com/office/powerpoint/2010/main" val="1039342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9FEB3-F54D-45CA-8CD4-FDF56344FD56}"/>
              </a:ext>
            </a:extLst>
          </p:cNvPr>
          <p:cNvSpPr>
            <a:spLocks noGrp="1"/>
          </p:cNvSpPr>
          <p:nvPr>
            <p:ph type="title"/>
          </p:nvPr>
        </p:nvSpPr>
        <p:spPr/>
        <p:txBody>
          <a:bodyPr/>
          <a:lstStyle/>
          <a:p>
            <a:r>
              <a:rPr lang="en-US" dirty="0"/>
              <a:t>Normalization : Question</a:t>
            </a:r>
          </a:p>
        </p:txBody>
      </p:sp>
      <p:pic>
        <p:nvPicPr>
          <p:cNvPr id="5" name="Content Placeholder 4" descr="A screenshot of a cell phone&#10;&#10;Description automatically generated">
            <a:extLst>
              <a:ext uri="{FF2B5EF4-FFF2-40B4-BE49-F238E27FC236}">
                <a16:creationId xmlns:a16="http://schemas.microsoft.com/office/drawing/2014/main" id="{C2689EF1-6DF7-4E23-B198-5632C3C8AF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9454" y="1525589"/>
            <a:ext cx="7324590" cy="5038078"/>
          </a:xfrm>
        </p:spPr>
      </p:pic>
    </p:spTree>
    <p:extLst>
      <p:ext uri="{BB962C8B-B14F-4D97-AF65-F5344CB8AC3E}">
        <p14:creationId xmlns:p14="http://schemas.microsoft.com/office/powerpoint/2010/main" val="1635246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TextShape 1"/>
          <p:cNvSpPr txBox="1"/>
          <p:nvPr/>
        </p:nvSpPr>
        <p:spPr>
          <a:xfrm>
            <a:off x="1104840" y="76320"/>
            <a:ext cx="9980280" cy="1096560"/>
          </a:xfrm>
          <a:prstGeom prst="rect">
            <a:avLst/>
          </a:prstGeom>
          <a:noFill/>
          <a:ln>
            <a:noFill/>
          </a:ln>
        </p:spPr>
        <p:txBody>
          <a:bodyPr lIns="0" rIns="0" anchor="b"/>
          <a:lstStyle/>
          <a:p>
            <a:pPr>
              <a:lnSpc>
                <a:spcPct val="90000"/>
              </a:lnSpc>
            </a:pPr>
            <a:r>
              <a:rPr lang="en-US" sz="4400" b="0" strike="noStrike" spc="-1" dirty="0">
                <a:solidFill>
                  <a:schemeClr val="bg2"/>
                </a:solidFill>
                <a:latin typeface="Plantagenet Cherokee"/>
              </a:rPr>
              <a:t>	Functional Dependency</a:t>
            </a:r>
            <a:endParaRPr lang="en-US" sz="4400" b="0" strike="noStrike" spc="-1" dirty="0">
              <a:solidFill>
                <a:schemeClr val="bg2"/>
              </a:solidFill>
              <a:latin typeface="Euphemia"/>
            </a:endParaRPr>
          </a:p>
        </p:txBody>
      </p:sp>
      <p:graphicFrame>
        <p:nvGraphicFramePr>
          <p:cNvPr id="356" name="Table 2"/>
          <p:cNvGraphicFramePr/>
          <p:nvPr>
            <p:extLst>
              <p:ext uri="{D42A27DB-BD31-4B8C-83A1-F6EECF244321}">
                <p14:modId xmlns:p14="http://schemas.microsoft.com/office/powerpoint/2010/main" val="542987137"/>
              </p:ext>
            </p:extLst>
          </p:nvPr>
        </p:nvGraphicFramePr>
        <p:xfrm>
          <a:off x="1216404" y="1413000"/>
          <a:ext cx="5949756" cy="1981200"/>
        </p:xfrm>
        <a:graphic>
          <a:graphicData uri="http://schemas.openxmlformats.org/drawingml/2006/table">
            <a:tbl>
              <a:tblPr/>
              <a:tblGrid>
                <a:gridCol w="1956996">
                  <a:extLst>
                    <a:ext uri="{9D8B030D-6E8A-4147-A177-3AD203B41FA5}">
                      <a16:colId xmlns:a16="http://schemas.microsoft.com/office/drawing/2014/main" val="20000"/>
                    </a:ext>
                  </a:extLst>
                </a:gridCol>
                <a:gridCol w="1996200">
                  <a:extLst>
                    <a:ext uri="{9D8B030D-6E8A-4147-A177-3AD203B41FA5}">
                      <a16:colId xmlns:a16="http://schemas.microsoft.com/office/drawing/2014/main" val="20001"/>
                    </a:ext>
                  </a:extLst>
                </a:gridCol>
                <a:gridCol w="1996560">
                  <a:extLst>
                    <a:ext uri="{9D8B030D-6E8A-4147-A177-3AD203B41FA5}">
                      <a16:colId xmlns:a16="http://schemas.microsoft.com/office/drawing/2014/main" val="20002"/>
                    </a:ext>
                  </a:extLst>
                </a:gridCol>
              </a:tblGrid>
              <a:tr h="387360">
                <a:tc>
                  <a:txBody>
                    <a:bodyPr/>
                    <a:lstStyle/>
                    <a:p>
                      <a:pPr>
                        <a:lnSpc>
                          <a:spcPct val="100000"/>
                        </a:lnSpc>
                      </a:pPr>
                      <a:r>
                        <a:rPr lang="en-US" sz="2000" b="0" strike="noStrike" spc="-1" dirty="0">
                          <a:solidFill>
                            <a:srgbClr val="FFFFFF"/>
                          </a:solidFill>
                          <a:latin typeface="Euphemia"/>
                        </a:rPr>
                        <a:t>Student ID</a:t>
                      </a:r>
                      <a:endParaRPr lang="en-US" sz="20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14843"/>
                    </a:solidFill>
                  </a:tcPr>
                </a:tc>
                <a:tc>
                  <a:txBody>
                    <a:bodyPr/>
                    <a:lstStyle/>
                    <a:p>
                      <a:pPr>
                        <a:lnSpc>
                          <a:spcPct val="100000"/>
                        </a:lnSpc>
                      </a:pPr>
                      <a:r>
                        <a:rPr lang="en-US" sz="2000" b="0" strike="noStrike" spc="-1" dirty="0">
                          <a:solidFill>
                            <a:srgbClr val="FFFFFF"/>
                          </a:solidFill>
                          <a:latin typeface="Euphemia"/>
                        </a:rPr>
                        <a:t>First Name</a:t>
                      </a:r>
                      <a:endParaRPr lang="en-US" sz="20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14843"/>
                    </a:solidFill>
                  </a:tcPr>
                </a:tc>
                <a:tc>
                  <a:txBody>
                    <a:bodyPr/>
                    <a:lstStyle/>
                    <a:p>
                      <a:pPr>
                        <a:lnSpc>
                          <a:spcPct val="100000"/>
                        </a:lnSpc>
                      </a:pPr>
                      <a:r>
                        <a:rPr lang="en-US" sz="2000" b="0" strike="noStrike" spc="-1" dirty="0">
                          <a:solidFill>
                            <a:srgbClr val="FFFFFF"/>
                          </a:solidFill>
                          <a:latin typeface="Euphemia"/>
                        </a:rPr>
                        <a:t>Surname</a:t>
                      </a:r>
                      <a:endParaRPr lang="en-US" sz="20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14843"/>
                    </a:solidFill>
                  </a:tcPr>
                </a:tc>
                <a:extLst>
                  <a:ext uri="{0D108BD9-81ED-4DB2-BD59-A6C34878D82A}">
                    <a16:rowId xmlns:a16="http://schemas.microsoft.com/office/drawing/2014/main" val="10000"/>
                  </a:ext>
                </a:extLst>
              </a:tr>
              <a:tr h="387360">
                <a:tc>
                  <a:txBody>
                    <a:bodyPr/>
                    <a:lstStyle/>
                    <a:p>
                      <a:pPr>
                        <a:lnSpc>
                          <a:spcPct val="100000"/>
                        </a:lnSpc>
                      </a:pPr>
                      <a:r>
                        <a:rPr lang="en-US" sz="2000" b="0" strike="noStrike" spc="-1" dirty="0">
                          <a:solidFill>
                            <a:srgbClr val="514843"/>
                          </a:solidFill>
                          <a:latin typeface="Euphemia"/>
                        </a:rPr>
                        <a:t>9901</a:t>
                      </a:r>
                      <a:endParaRPr lang="en-US" sz="200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CFCE"/>
                    </a:solidFill>
                  </a:tcPr>
                </a:tc>
                <a:tc>
                  <a:txBody>
                    <a:bodyPr/>
                    <a:lstStyle/>
                    <a:p>
                      <a:pPr>
                        <a:lnSpc>
                          <a:spcPct val="100000"/>
                        </a:lnSpc>
                      </a:pPr>
                      <a:r>
                        <a:rPr lang="en-US" sz="2000" b="0" strike="noStrike" spc="-1" dirty="0">
                          <a:solidFill>
                            <a:srgbClr val="514843"/>
                          </a:solidFill>
                          <a:latin typeface="Euphemia"/>
                        </a:rPr>
                        <a:t>John</a:t>
                      </a:r>
                      <a:endParaRPr lang="en-US" sz="200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CFCE"/>
                    </a:solidFill>
                  </a:tcPr>
                </a:tc>
                <a:tc>
                  <a:txBody>
                    <a:bodyPr/>
                    <a:lstStyle/>
                    <a:p>
                      <a:pPr>
                        <a:lnSpc>
                          <a:spcPct val="100000"/>
                        </a:lnSpc>
                      </a:pPr>
                      <a:r>
                        <a:rPr lang="en-US" sz="2000" b="0" strike="noStrike" spc="-1" dirty="0" err="1">
                          <a:solidFill>
                            <a:srgbClr val="514843"/>
                          </a:solidFill>
                          <a:latin typeface="Euphemia"/>
                        </a:rPr>
                        <a:t>Dacus</a:t>
                      </a:r>
                      <a:endParaRPr lang="en-US" sz="200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CFCE"/>
                    </a:solidFill>
                  </a:tcPr>
                </a:tc>
                <a:extLst>
                  <a:ext uri="{0D108BD9-81ED-4DB2-BD59-A6C34878D82A}">
                    <a16:rowId xmlns:a16="http://schemas.microsoft.com/office/drawing/2014/main" val="10001"/>
                  </a:ext>
                </a:extLst>
              </a:tr>
              <a:tr h="387360">
                <a:tc>
                  <a:txBody>
                    <a:bodyPr/>
                    <a:lstStyle/>
                    <a:p>
                      <a:pPr>
                        <a:lnSpc>
                          <a:spcPct val="100000"/>
                        </a:lnSpc>
                      </a:pPr>
                      <a:r>
                        <a:rPr lang="en-US" sz="2000" b="0" strike="noStrike" spc="-1">
                          <a:solidFill>
                            <a:srgbClr val="514843"/>
                          </a:solidFill>
                          <a:latin typeface="Euphemia"/>
                        </a:rPr>
                        <a:t>9902</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tc>
                  <a:txBody>
                    <a:bodyPr/>
                    <a:lstStyle/>
                    <a:p>
                      <a:pPr>
                        <a:lnSpc>
                          <a:spcPct val="100000"/>
                        </a:lnSpc>
                      </a:pPr>
                      <a:r>
                        <a:rPr lang="en-US" sz="2000" b="0" strike="noStrike" spc="-1" dirty="0" err="1">
                          <a:solidFill>
                            <a:srgbClr val="514843"/>
                          </a:solidFill>
                          <a:latin typeface="Euphemia"/>
                        </a:rPr>
                        <a:t>Satpal</a:t>
                      </a:r>
                      <a:endParaRPr lang="en-US" sz="20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tc>
                  <a:txBody>
                    <a:bodyPr/>
                    <a:lstStyle/>
                    <a:p>
                      <a:pPr>
                        <a:lnSpc>
                          <a:spcPct val="100000"/>
                        </a:lnSpc>
                      </a:pPr>
                      <a:r>
                        <a:rPr lang="en-US" sz="2000" b="0" strike="noStrike" spc="-1">
                          <a:solidFill>
                            <a:srgbClr val="514843"/>
                          </a:solidFill>
                          <a:latin typeface="Euphemia"/>
                        </a:rPr>
                        <a:t>Singh</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extLst>
                  <a:ext uri="{0D108BD9-81ED-4DB2-BD59-A6C34878D82A}">
                    <a16:rowId xmlns:a16="http://schemas.microsoft.com/office/drawing/2014/main" val="10002"/>
                  </a:ext>
                </a:extLst>
              </a:tr>
              <a:tr h="387360">
                <a:tc>
                  <a:txBody>
                    <a:bodyPr/>
                    <a:lstStyle/>
                    <a:p>
                      <a:pPr>
                        <a:lnSpc>
                          <a:spcPct val="100000"/>
                        </a:lnSpc>
                      </a:pPr>
                      <a:r>
                        <a:rPr lang="en-US" sz="2000" b="0" strike="noStrike" spc="-1" dirty="0">
                          <a:solidFill>
                            <a:srgbClr val="514843"/>
                          </a:solidFill>
                          <a:latin typeface="Euphemia"/>
                        </a:rPr>
                        <a:t>9922</a:t>
                      </a:r>
                      <a:endParaRPr lang="en-US" sz="20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CFCE"/>
                    </a:solidFill>
                  </a:tcPr>
                </a:tc>
                <a:tc>
                  <a:txBody>
                    <a:bodyPr/>
                    <a:lstStyle/>
                    <a:p>
                      <a:pPr>
                        <a:lnSpc>
                          <a:spcPct val="100000"/>
                        </a:lnSpc>
                      </a:pPr>
                      <a:r>
                        <a:rPr lang="en-US" sz="2000" b="0" strike="noStrike" spc="-1" dirty="0" err="1">
                          <a:solidFill>
                            <a:srgbClr val="514843"/>
                          </a:solidFill>
                          <a:latin typeface="Euphemia"/>
                        </a:rPr>
                        <a:t>Jagpal</a:t>
                      </a:r>
                      <a:endParaRPr lang="en-US" sz="20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CFCE"/>
                    </a:solidFill>
                  </a:tcPr>
                </a:tc>
                <a:tc>
                  <a:txBody>
                    <a:bodyPr/>
                    <a:lstStyle/>
                    <a:p>
                      <a:pPr>
                        <a:lnSpc>
                          <a:spcPct val="100000"/>
                        </a:lnSpc>
                      </a:pPr>
                      <a:r>
                        <a:rPr lang="en-US" sz="2000" b="0" strike="noStrike" spc="-1" dirty="0">
                          <a:solidFill>
                            <a:srgbClr val="514843"/>
                          </a:solidFill>
                          <a:latin typeface="Euphemia"/>
                        </a:rPr>
                        <a:t>Singh</a:t>
                      </a:r>
                      <a:endParaRPr lang="en-US" sz="20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CFCE"/>
                    </a:solidFill>
                  </a:tcPr>
                </a:tc>
                <a:extLst>
                  <a:ext uri="{0D108BD9-81ED-4DB2-BD59-A6C34878D82A}">
                    <a16:rowId xmlns:a16="http://schemas.microsoft.com/office/drawing/2014/main" val="10003"/>
                  </a:ext>
                </a:extLst>
              </a:tr>
              <a:tr h="387360">
                <a:tc>
                  <a:txBody>
                    <a:bodyPr/>
                    <a:lstStyle/>
                    <a:p>
                      <a:pPr>
                        <a:lnSpc>
                          <a:spcPct val="100000"/>
                        </a:lnSpc>
                      </a:pPr>
                      <a:r>
                        <a:rPr lang="en-US" sz="2000" b="0" strike="noStrike" spc="-1" dirty="0">
                          <a:solidFill>
                            <a:srgbClr val="514843"/>
                          </a:solidFill>
                          <a:latin typeface="Euphemia"/>
                        </a:rPr>
                        <a:t>9911</a:t>
                      </a:r>
                      <a:endParaRPr lang="en-US" sz="20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tc>
                  <a:txBody>
                    <a:bodyPr/>
                    <a:lstStyle/>
                    <a:p>
                      <a:pPr>
                        <a:lnSpc>
                          <a:spcPct val="100000"/>
                        </a:lnSpc>
                      </a:pPr>
                      <a:r>
                        <a:rPr lang="en-US" sz="2000" b="0" strike="noStrike" spc="-1" dirty="0">
                          <a:solidFill>
                            <a:srgbClr val="514843"/>
                          </a:solidFill>
                          <a:latin typeface="Euphemia"/>
                        </a:rPr>
                        <a:t>John</a:t>
                      </a:r>
                      <a:endParaRPr lang="en-US" sz="20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tc>
                  <a:txBody>
                    <a:bodyPr/>
                    <a:lstStyle/>
                    <a:p>
                      <a:pPr>
                        <a:lnSpc>
                          <a:spcPct val="100000"/>
                        </a:lnSpc>
                      </a:pPr>
                      <a:r>
                        <a:rPr lang="en-US" sz="2000" b="0" strike="noStrike" spc="-1" dirty="0">
                          <a:solidFill>
                            <a:srgbClr val="514843"/>
                          </a:solidFill>
                          <a:latin typeface="Euphemia"/>
                        </a:rPr>
                        <a:t>Smith</a:t>
                      </a:r>
                      <a:endParaRPr lang="en-US" sz="20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extLst>
                  <a:ext uri="{0D108BD9-81ED-4DB2-BD59-A6C34878D82A}">
                    <a16:rowId xmlns:a16="http://schemas.microsoft.com/office/drawing/2014/main" val="10004"/>
                  </a:ext>
                </a:extLst>
              </a:tr>
            </a:tbl>
          </a:graphicData>
        </a:graphic>
      </p:graphicFrame>
      <p:sp>
        <p:nvSpPr>
          <p:cNvPr id="357" name="CustomShape 3"/>
          <p:cNvSpPr/>
          <p:nvPr/>
        </p:nvSpPr>
        <p:spPr>
          <a:xfrm>
            <a:off x="7345800" y="2080440"/>
            <a:ext cx="163512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b="0" strike="noStrike" spc="-1" dirty="0">
                <a:solidFill>
                  <a:schemeClr val="bg2"/>
                </a:solidFill>
                <a:latin typeface="Euphemia"/>
                <a:ea typeface="ＭＳ Ｐゴシック"/>
              </a:rPr>
              <a:t>Students </a:t>
            </a:r>
            <a:endParaRPr lang="en-US" sz="2400" b="0" strike="noStrike" spc="-1" dirty="0">
              <a:solidFill>
                <a:schemeClr val="bg2"/>
              </a:solidFill>
              <a:latin typeface="Arial"/>
            </a:endParaRPr>
          </a:p>
        </p:txBody>
      </p:sp>
      <p:sp>
        <p:nvSpPr>
          <p:cNvPr id="358" name="CustomShape 4"/>
          <p:cNvSpPr/>
          <p:nvPr/>
        </p:nvSpPr>
        <p:spPr>
          <a:xfrm>
            <a:off x="928080" y="3567600"/>
            <a:ext cx="9980280" cy="265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66760" indent="-266400">
              <a:lnSpc>
                <a:spcPct val="100000"/>
              </a:lnSpc>
              <a:buClr>
                <a:srgbClr val="514843"/>
              </a:buClr>
              <a:buFont typeface="Arial"/>
              <a:buChar char="•"/>
            </a:pPr>
            <a:r>
              <a:rPr lang="en-US" sz="2400" b="0" strike="noStrike" spc="-1" dirty="0">
                <a:solidFill>
                  <a:schemeClr val="bg2"/>
                </a:solidFill>
                <a:latin typeface="Euphemia"/>
              </a:rPr>
              <a:t>For any Student ID, there is one first name and one surname, So, First Name and Surname are functionally dependent on Student ID. We can also say Student ID functionally determines First Name and Surname.</a:t>
            </a:r>
            <a:endParaRPr lang="en-US" sz="2400" b="0" strike="noStrike" spc="-1" dirty="0">
              <a:solidFill>
                <a:schemeClr val="bg2"/>
              </a:solidFill>
              <a:latin typeface="Arial"/>
            </a:endParaRPr>
          </a:p>
          <a:p>
            <a:pPr>
              <a:lnSpc>
                <a:spcPct val="100000"/>
              </a:lnSpc>
            </a:pPr>
            <a:endParaRPr lang="en-US" sz="2400" b="0" strike="noStrike" spc="-1" dirty="0">
              <a:solidFill>
                <a:schemeClr val="bg2"/>
              </a:solidFill>
              <a:latin typeface="Arial"/>
            </a:endParaRPr>
          </a:p>
          <a:p>
            <a:pPr marL="266760" indent="-266400">
              <a:lnSpc>
                <a:spcPct val="100000"/>
              </a:lnSpc>
              <a:buClr>
                <a:srgbClr val="514843"/>
              </a:buClr>
              <a:buFont typeface="Arial"/>
              <a:buChar char="•"/>
            </a:pPr>
            <a:r>
              <a:rPr lang="en-US" sz="2400" b="0" strike="noStrike" spc="-1" dirty="0">
                <a:solidFill>
                  <a:schemeClr val="bg2"/>
                </a:solidFill>
                <a:latin typeface="Euphemia"/>
              </a:rPr>
              <a:t>Student ID -&gt; First Name, but not the reverse</a:t>
            </a:r>
            <a:endParaRPr lang="en-US" sz="2400" b="0" strike="noStrike" spc="-1" dirty="0">
              <a:solidFill>
                <a:schemeClr val="bg2"/>
              </a:solidFill>
              <a:latin typeface="Arial"/>
            </a:endParaRPr>
          </a:p>
          <a:p>
            <a:pPr marL="266760" indent="-266400">
              <a:lnSpc>
                <a:spcPct val="100000"/>
              </a:lnSpc>
              <a:buClr>
                <a:srgbClr val="514843"/>
              </a:buClr>
              <a:buFont typeface="Arial"/>
              <a:buChar char="•"/>
            </a:pPr>
            <a:r>
              <a:rPr lang="en-US" sz="2400" b="0" strike="noStrike" spc="-1" dirty="0">
                <a:solidFill>
                  <a:schemeClr val="bg2"/>
                </a:solidFill>
                <a:latin typeface="Euphemia"/>
              </a:rPr>
              <a:t>Student ID -&gt; Surname</a:t>
            </a:r>
            <a:endParaRPr lang="en-US" sz="2400" b="0" strike="noStrike" spc="-1" dirty="0">
              <a:solidFill>
                <a:schemeClr val="bg2"/>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358"/>
                                        </p:tgtEl>
                                        <p:attrNameLst>
                                          <p:attrName>style.visibility</p:attrName>
                                        </p:attrNameLst>
                                      </p:cBhvr>
                                      <p:to>
                                        <p:strVal val="visible"/>
                                      </p:to>
                                    </p:set>
                                    <p:animEffect transition="in" filter="fade">
                                      <p:cBhvr additive="repl">
                                        <p:cTn id="7" dur="500"/>
                                        <p:tgtEl>
                                          <p:spTgt spid="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TextShape 1"/>
          <p:cNvSpPr txBox="1"/>
          <p:nvPr/>
        </p:nvSpPr>
        <p:spPr>
          <a:xfrm>
            <a:off x="1104840" y="76320"/>
            <a:ext cx="9980280" cy="1096560"/>
          </a:xfrm>
          <a:prstGeom prst="rect">
            <a:avLst/>
          </a:prstGeom>
          <a:noFill/>
          <a:ln>
            <a:noFill/>
          </a:ln>
        </p:spPr>
        <p:txBody>
          <a:bodyPr lIns="0" rIns="0" anchor="b"/>
          <a:lstStyle/>
          <a:p>
            <a:pPr>
              <a:lnSpc>
                <a:spcPct val="90000"/>
              </a:lnSpc>
            </a:pPr>
            <a:r>
              <a:rPr lang="en-US" sz="4400" b="0" strike="noStrike" spc="-1" dirty="0">
                <a:solidFill>
                  <a:schemeClr val="bg2"/>
                </a:solidFill>
                <a:latin typeface="Plantagenet Cherokee"/>
              </a:rPr>
              <a:t>	Functional Dependency</a:t>
            </a:r>
            <a:endParaRPr lang="en-US" sz="4400" b="0" strike="noStrike" spc="-1" dirty="0">
              <a:solidFill>
                <a:schemeClr val="bg2"/>
              </a:solidFill>
              <a:latin typeface="Euphemia"/>
            </a:endParaRPr>
          </a:p>
        </p:txBody>
      </p:sp>
      <p:sp>
        <p:nvSpPr>
          <p:cNvPr id="360" name="TextShape 2"/>
          <p:cNvSpPr txBox="1"/>
          <p:nvPr/>
        </p:nvSpPr>
        <p:spPr>
          <a:xfrm>
            <a:off x="1104840" y="1600200"/>
            <a:ext cx="9981720" cy="4571640"/>
          </a:xfrm>
          <a:prstGeom prst="rect">
            <a:avLst/>
          </a:prstGeom>
          <a:noFill/>
          <a:ln>
            <a:noFill/>
          </a:ln>
        </p:spPr>
        <p:txBody>
          <a:bodyPr lIns="0" rIns="0"/>
          <a:lstStyle/>
          <a:p>
            <a:pPr marL="228600" indent="-228240">
              <a:lnSpc>
                <a:spcPct val="90000"/>
              </a:lnSpc>
              <a:spcBef>
                <a:spcPts val="1800"/>
              </a:spcBef>
              <a:buClr>
                <a:srgbClr val="514843"/>
              </a:buClr>
              <a:buFont typeface="Wingdings" charset="2"/>
              <a:buChar char=""/>
            </a:pPr>
            <a:r>
              <a:rPr lang="en-US" sz="2400" b="0" strike="noStrike" spc="-1" dirty="0">
                <a:solidFill>
                  <a:schemeClr val="bg2"/>
                </a:solidFill>
                <a:latin typeface="Euphemia"/>
              </a:rPr>
              <a:t>A </a:t>
            </a:r>
            <a:r>
              <a:rPr lang="en-US" sz="2400" b="1" strike="noStrike" spc="-1" dirty="0">
                <a:solidFill>
                  <a:schemeClr val="bg2"/>
                </a:solidFill>
                <a:latin typeface="Euphemia"/>
              </a:rPr>
              <a:t>functional dependency</a:t>
            </a:r>
            <a:r>
              <a:rPr lang="en-US" sz="2400" b="0" strike="noStrike" spc="-1" dirty="0">
                <a:solidFill>
                  <a:schemeClr val="bg2"/>
                </a:solidFill>
                <a:latin typeface="Euphemia"/>
              </a:rPr>
              <a:t> is a constraint that describes the relationship between attributes in a relation.</a:t>
            </a:r>
          </a:p>
          <a:p>
            <a:pPr marL="228600" indent="-228240">
              <a:lnSpc>
                <a:spcPct val="90000"/>
              </a:lnSpc>
              <a:spcBef>
                <a:spcPts val="1800"/>
              </a:spcBef>
              <a:buClr>
                <a:srgbClr val="514843"/>
              </a:buClr>
              <a:buFont typeface="Wingdings" charset="2"/>
              <a:buChar char=""/>
            </a:pPr>
            <a:r>
              <a:rPr lang="en-US" sz="2400" b="0" strike="noStrike" spc="-1" dirty="0">
                <a:solidFill>
                  <a:schemeClr val="bg2"/>
                </a:solidFill>
                <a:latin typeface="Euphemia"/>
              </a:rPr>
              <a:t>If A and B are attributes of relation R, B is said to be functionally dependent on A (denoted A → B), if each value of A is associated with exactly one value of B.</a:t>
            </a:r>
          </a:p>
          <a:p>
            <a:pPr marL="228600" indent="-228240">
              <a:lnSpc>
                <a:spcPct val="90000"/>
              </a:lnSpc>
              <a:spcBef>
                <a:spcPts val="1800"/>
              </a:spcBef>
              <a:buClr>
                <a:srgbClr val="514843"/>
              </a:buClr>
              <a:buFont typeface="Wingdings" charset="2"/>
              <a:buChar char=""/>
            </a:pPr>
            <a:r>
              <a:rPr lang="en-US" sz="2400" b="0" strike="noStrike" spc="-1" dirty="0">
                <a:solidFill>
                  <a:schemeClr val="bg2"/>
                </a:solidFill>
                <a:latin typeface="Euphemia"/>
              </a:rPr>
              <a:t>A → B means B is functionally dependent on A or A functionally determines B.</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0" presetClass="entr" fill="hold" nodeType="afterEffect">
                                  <p:stCondLst>
                                    <p:cond delay="3000"/>
                                  </p:stCondLst>
                                  <p:childTnLst>
                                    <p:set>
                                      <p:cBhvr>
                                        <p:cTn id="6" dur="1" fill="hold">
                                          <p:stCondLst>
                                            <p:cond delay="0"/>
                                          </p:stCondLst>
                                        </p:cTn>
                                        <p:tgtEl>
                                          <p:spTgt spid="360">
                                            <p:txEl>
                                              <p:pRg st="1" end="1"/>
                                            </p:txEl>
                                          </p:spTgt>
                                        </p:tgtEl>
                                        <p:attrNameLst>
                                          <p:attrName>style.visibility</p:attrName>
                                        </p:attrNameLst>
                                      </p:cBhvr>
                                      <p:to>
                                        <p:strVal val="visible"/>
                                      </p:to>
                                    </p:set>
                                    <p:animEffect transition="in" filter="fade">
                                      <p:cBhvr additive="repl">
                                        <p:cTn id="7" dur="500"/>
                                        <p:tgtEl>
                                          <p:spTgt spid="360">
                                            <p:txEl>
                                              <p:pRg st="1" end="1"/>
                                            </p:txEl>
                                          </p:spTgt>
                                        </p:tgtEl>
                                      </p:cBhvr>
                                    </p:animEffect>
                                  </p:childTnLst>
                                </p:cTn>
                              </p:par>
                            </p:childTnLst>
                          </p:cTn>
                        </p:par>
                        <p:par>
                          <p:cTn id="8" fill="hold">
                            <p:stCondLst>
                              <p:cond delay="3500"/>
                            </p:stCondLst>
                            <p:childTnLst>
                              <p:par>
                                <p:cTn id="9" presetID="10" presetClass="entr" fill="hold" nodeType="afterEffect">
                                  <p:stCondLst>
                                    <p:cond delay="3000"/>
                                  </p:stCondLst>
                                  <p:childTnLst>
                                    <p:set>
                                      <p:cBhvr>
                                        <p:cTn id="10" dur="1" fill="hold">
                                          <p:stCondLst>
                                            <p:cond delay="0"/>
                                          </p:stCondLst>
                                        </p:cTn>
                                        <p:tgtEl>
                                          <p:spTgt spid="360">
                                            <p:txEl>
                                              <p:pRg st="2" end="2"/>
                                            </p:txEl>
                                          </p:spTgt>
                                        </p:tgtEl>
                                        <p:attrNameLst>
                                          <p:attrName>style.visibility</p:attrName>
                                        </p:attrNameLst>
                                      </p:cBhvr>
                                      <p:to>
                                        <p:strVal val="visible"/>
                                      </p:to>
                                    </p:set>
                                    <p:animEffect transition="in" filter="fade">
                                      <p:cBhvr additive="repl">
                                        <p:cTn id="11" dur="500"/>
                                        <p:tgtEl>
                                          <p:spTgt spid="36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TextShape 1"/>
          <p:cNvSpPr txBox="1"/>
          <p:nvPr/>
        </p:nvSpPr>
        <p:spPr>
          <a:xfrm>
            <a:off x="1104840" y="76320"/>
            <a:ext cx="9980280" cy="1096560"/>
          </a:xfrm>
          <a:prstGeom prst="rect">
            <a:avLst/>
          </a:prstGeom>
          <a:noFill/>
          <a:ln>
            <a:noFill/>
          </a:ln>
        </p:spPr>
        <p:txBody>
          <a:bodyPr lIns="0" rIns="0" anchor="b"/>
          <a:lstStyle/>
          <a:p>
            <a:pPr>
              <a:lnSpc>
                <a:spcPct val="90000"/>
              </a:lnSpc>
            </a:pPr>
            <a:r>
              <a:rPr lang="en-US" sz="4400" b="0" strike="noStrike" spc="-1" dirty="0">
                <a:solidFill>
                  <a:schemeClr val="bg2"/>
                </a:solidFill>
                <a:latin typeface="Plantagenet Cherokee"/>
              </a:rPr>
              <a:t>	Partial Dependency</a:t>
            </a:r>
            <a:endParaRPr lang="en-US" sz="4400" b="0" strike="noStrike" spc="-1" dirty="0">
              <a:solidFill>
                <a:schemeClr val="bg2"/>
              </a:solidFill>
              <a:latin typeface="Euphemia"/>
            </a:endParaRPr>
          </a:p>
        </p:txBody>
      </p:sp>
      <p:sp>
        <p:nvSpPr>
          <p:cNvPr id="362" name="TextShape 2"/>
          <p:cNvSpPr txBox="1"/>
          <p:nvPr/>
        </p:nvSpPr>
        <p:spPr>
          <a:xfrm>
            <a:off x="1104840" y="1469520"/>
            <a:ext cx="9981720" cy="4884480"/>
          </a:xfrm>
          <a:prstGeom prst="rect">
            <a:avLst/>
          </a:prstGeom>
          <a:noFill/>
          <a:ln>
            <a:noFill/>
          </a:ln>
        </p:spPr>
        <p:txBody>
          <a:bodyPr lIns="0" rIns="0">
            <a:normAutofit fontScale="85500" lnSpcReduction="20000"/>
          </a:bodyPr>
          <a:lstStyle/>
          <a:p>
            <a:pPr marL="228600" indent="-228240">
              <a:lnSpc>
                <a:spcPct val="110000"/>
              </a:lnSpc>
              <a:spcBef>
                <a:spcPts val="1800"/>
              </a:spcBef>
              <a:buClr>
                <a:srgbClr val="514843"/>
              </a:buClr>
              <a:buFont typeface="Wingdings" charset="2"/>
              <a:buChar char=""/>
            </a:pPr>
            <a:r>
              <a:rPr lang="en-US" sz="2400" b="0" strike="noStrike" spc="-1" dirty="0">
                <a:solidFill>
                  <a:schemeClr val="bg2"/>
                </a:solidFill>
                <a:latin typeface="Euphemia"/>
              </a:rPr>
              <a:t>When an non-key attribute is determined by a part, but not the whole, of a composite primary key. This kind of functional dependency is known as partial dependency.</a:t>
            </a:r>
          </a:p>
          <a:p>
            <a:pPr>
              <a:lnSpc>
                <a:spcPct val="90000"/>
              </a:lnSpc>
              <a:spcBef>
                <a:spcPts val="1800"/>
              </a:spcBef>
            </a:pPr>
            <a:endParaRPr lang="en-US" sz="2400" b="0" strike="noStrike" spc="-1" dirty="0">
              <a:solidFill>
                <a:schemeClr val="bg2"/>
              </a:solidFill>
              <a:latin typeface="Euphemia"/>
            </a:endParaRPr>
          </a:p>
          <a:p>
            <a:pPr>
              <a:lnSpc>
                <a:spcPct val="90000"/>
              </a:lnSpc>
              <a:spcBef>
                <a:spcPts val="1800"/>
              </a:spcBef>
            </a:pPr>
            <a:endParaRPr lang="en-US" sz="2400" b="0" strike="noStrike" spc="-1" dirty="0">
              <a:solidFill>
                <a:schemeClr val="bg2"/>
              </a:solidFill>
              <a:latin typeface="Euphemia"/>
            </a:endParaRPr>
          </a:p>
          <a:p>
            <a:pPr>
              <a:lnSpc>
                <a:spcPct val="90000"/>
              </a:lnSpc>
              <a:spcBef>
                <a:spcPts val="1800"/>
              </a:spcBef>
            </a:pPr>
            <a:endParaRPr lang="en-US" sz="2400" b="0" strike="noStrike" spc="-1" dirty="0">
              <a:solidFill>
                <a:schemeClr val="bg2"/>
              </a:solidFill>
              <a:latin typeface="Euphemia"/>
            </a:endParaRPr>
          </a:p>
          <a:p>
            <a:pPr>
              <a:lnSpc>
                <a:spcPct val="90000"/>
              </a:lnSpc>
              <a:spcBef>
                <a:spcPts val="1800"/>
              </a:spcBef>
            </a:pPr>
            <a:endParaRPr lang="en-US" sz="2400" b="0" strike="noStrike" spc="-1" dirty="0">
              <a:solidFill>
                <a:schemeClr val="bg2"/>
              </a:solidFill>
              <a:latin typeface="Euphemia"/>
            </a:endParaRPr>
          </a:p>
          <a:p>
            <a:pPr marL="228600" indent="-228240">
              <a:lnSpc>
                <a:spcPct val="90000"/>
              </a:lnSpc>
              <a:spcBef>
                <a:spcPts val="1800"/>
              </a:spcBef>
              <a:buClr>
                <a:srgbClr val="514843"/>
              </a:buClr>
              <a:buFont typeface="Wingdings" charset="2"/>
              <a:buChar char=""/>
            </a:pPr>
            <a:r>
              <a:rPr lang="en-US" sz="2400" b="0" strike="noStrike" spc="-1" dirty="0">
                <a:solidFill>
                  <a:schemeClr val="bg2"/>
                </a:solidFill>
                <a:latin typeface="Euphemia"/>
              </a:rPr>
              <a:t>There are two non-key fields : marks and </a:t>
            </a:r>
            <a:r>
              <a:rPr lang="en-US" sz="2400" b="0" strike="noStrike" spc="-1" dirty="0" err="1">
                <a:solidFill>
                  <a:schemeClr val="bg2"/>
                </a:solidFill>
                <a:latin typeface="Euphemia"/>
              </a:rPr>
              <a:t>subject_name</a:t>
            </a:r>
            <a:r>
              <a:rPr lang="en-US" sz="2400" b="0" strike="noStrike" spc="-1" dirty="0">
                <a:solidFill>
                  <a:schemeClr val="bg2"/>
                </a:solidFill>
                <a:latin typeface="Euphemia"/>
              </a:rPr>
              <a:t>.</a:t>
            </a:r>
          </a:p>
          <a:p>
            <a:pPr marL="228600" indent="-228240">
              <a:lnSpc>
                <a:spcPct val="90000"/>
              </a:lnSpc>
              <a:spcBef>
                <a:spcPts val="1800"/>
              </a:spcBef>
              <a:buClr>
                <a:srgbClr val="514843"/>
              </a:buClr>
              <a:buFont typeface="Wingdings" charset="2"/>
              <a:buChar char=""/>
            </a:pPr>
            <a:r>
              <a:rPr lang="en-US" sz="2400" b="0" strike="noStrike" spc="-1" dirty="0">
                <a:solidFill>
                  <a:schemeClr val="bg2"/>
                </a:solidFill>
                <a:latin typeface="Euphemia"/>
              </a:rPr>
              <a:t>If you know just </a:t>
            </a:r>
            <a:r>
              <a:rPr lang="en-US" sz="2400" b="0" strike="noStrike" spc="-1" dirty="0" err="1">
                <a:solidFill>
                  <a:schemeClr val="bg2"/>
                </a:solidFill>
                <a:latin typeface="Euphemia"/>
              </a:rPr>
              <a:t>student_id</a:t>
            </a:r>
            <a:r>
              <a:rPr lang="en-US" sz="2400" b="0" strike="noStrike" spc="-1" dirty="0">
                <a:solidFill>
                  <a:schemeClr val="bg2"/>
                </a:solidFill>
                <a:latin typeface="Euphemia"/>
              </a:rPr>
              <a:t>, can you determine marks?</a:t>
            </a:r>
          </a:p>
          <a:p>
            <a:pPr marL="228600" indent="-228240">
              <a:lnSpc>
                <a:spcPct val="90000"/>
              </a:lnSpc>
              <a:spcBef>
                <a:spcPts val="1800"/>
              </a:spcBef>
              <a:buClr>
                <a:srgbClr val="514843"/>
              </a:buClr>
              <a:buFont typeface="Wingdings" charset="2"/>
              <a:buChar char=""/>
            </a:pPr>
            <a:r>
              <a:rPr lang="en-US" sz="2400" b="0" strike="noStrike" spc="-1" dirty="0">
                <a:solidFill>
                  <a:schemeClr val="bg2"/>
                </a:solidFill>
                <a:latin typeface="Euphemia"/>
              </a:rPr>
              <a:t>If you know just </a:t>
            </a:r>
            <a:r>
              <a:rPr lang="en-US" sz="2400" b="0" strike="noStrike" spc="-1" dirty="0" err="1">
                <a:solidFill>
                  <a:schemeClr val="bg2"/>
                </a:solidFill>
                <a:latin typeface="Euphemia"/>
              </a:rPr>
              <a:t>subject_id</a:t>
            </a:r>
            <a:r>
              <a:rPr lang="en-US" sz="2400" b="0" strike="noStrike" spc="-1" dirty="0">
                <a:solidFill>
                  <a:schemeClr val="bg2"/>
                </a:solidFill>
                <a:latin typeface="Euphemia"/>
              </a:rPr>
              <a:t>, can you determine marks?</a:t>
            </a:r>
          </a:p>
          <a:p>
            <a:pPr marL="228600" indent="-228240">
              <a:lnSpc>
                <a:spcPct val="90000"/>
              </a:lnSpc>
              <a:spcBef>
                <a:spcPts val="1800"/>
              </a:spcBef>
              <a:buClr>
                <a:srgbClr val="514843"/>
              </a:buClr>
              <a:buFont typeface="Wingdings" charset="2"/>
              <a:buChar char=""/>
            </a:pPr>
            <a:r>
              <a:rPr lang="en-US" sz="2400" b="0" strike="noStrike" spc="-1" dirty="0">
                <a:solidFill>
                  <a:schemeClr val="bg2"/>
                </a:solidFill>
                <a:latin typeface="Euphemia"/>
              </a:rPr>
              <a:t>So, marks is partially dependent on </a:t>
            </a:r>
            <a:r>
              <a:rPr lang="en-US" sz="2400" b="0" strike="noStrike" spc="-1" dirty="0" err="1">
                <a:solidFill>
                  <a:schemeClr val="bg2"/>
                </a:solidFill>
                <a:latin typeface="Euphemia"/>
              </a:rPr>
              <a:t>student_id</a:t>
            </a:r>
            <a:r>
              <a:rPr lang="en-US" sz="2400" b="0" strike="noStrike" spc="-1" dirty="0">
                <a:solidFill>
                  <a:schemeClr val="bg2"/>
                </a:solidFill>
                <a:latin typeface="Euphemia"/>
              </a:rPr>
              <a:t> and </a:t>
            </a:r>
            <a:r>
              <a:rPr lang="en-US" sz="2400" b="0" strike="noStrike" spc="-1" dirty="0" err="1">
                <a:solidFill>
                  <a:schemeClr val="bg2"/>
                </a:solidFill>
                <a:latin typeface="Euphemia"/>
              </a:rPr>
              <a:t>subject_id</a:t>
            </a:r>
            <a:r>
              <a:rPr lang="en-US" sz="2400" b="0" strike="noStrike" spc="-1" dirty="0">
                <a:solidFill>
                  <a:schemeClr val="bg2"/>
                </a:solidFill>
                <a:latin typeface="Euphemia"/>
              </a:rPr>
              <a:t>.</a:t>
            </a:r>
          </a:p>
          <a:p>
            <a:pPr>
              <a:lnSpc>
                <a:spcPct val="90000"/>
              </a:lnSpc>
              <a:spcBef>
                <a:spcPts val="1800"/>
              </a:spcBef>
            </a:pPr>
            <a:endParaRPr lang="en-US" sz="2400" b="0" strike="noStrike" spc="-1" dirty="0">
              <a:solidFill>
                <a:schemeClr val="bg2"/>
              </a:solidFill>
              <a:latin typeface="Euphemia"/>
            </a:endParaRPr>
          </a:p>
          <a:p>
            <a:pPr>
              <a:lnSpc>
                <a:spcPct val="90000"/>
              </a:lnSpc>
              <a:spcBef>
                <a:spcPts val="1800"/>
              </a:spcBef>
            </a:pPr>
            <a:endParaRPr lang="en-US" sz="2400" b="0" strike="noStrike" spc="-1" dirty="0">
              <a:solidFill>
                <a:schemeClr val="bg2"/>
              </a:solidFill>
              <a:latin typeface="Euphemia"/>
            </a:endParaRPr>
          </a:p>
        </p:txBody>
      </p:sp>
      <p:graphicFrame>
        <p:nvGraphicFramePr>
          <p:cNvPr id="363" name="Table 3"/>
          <p:cNvGraphicFramePr/>
          <p:nvPr/>
        </p:nvGraphicFramePr>
        <p:xfrm>
          <a:off x="1239120" y="2480040"/>
          <a:ext cx="7904880" cy="1828800"/>
        </p:xfrm>
        <a:graphic>
          <a:graphicData uri="http://schemas.openxmlformats.org/drawingml/2006/table">
            <a:tbl>
              <a:tblPr/>
              <a:tblGrid>
                <a:gridCol w="1813680">
                  <a:extLst>
                    <a:ext uri="{9D8B030D-6E8A-4147-A177-3AD203B41FA5}">
                      <a16:colId xmlns:a16="http://schemas.microsoft.com/office/drawing/2014/main" val="20000"/>
                    </a:ext>
                  </a:extLst>
                </a:gridCol>
                <a:gridCol w="1813680">
                  <a:extLst>
                    <a:ext uri="{9D8B030D-6E8A-4147-A177-3AD203B41FA5}">
                      <a16:colId xmlns:a16="http://schemas.microsoft.com/office/drawing/2014/main" val="20001"/>
                    </a:ext>
                  </a:extLst>
                </a:gridCol>
                <a:gridCol w="1928160">
                  <a:extLst>
                    <a:ext uri="{9D8B030D-6E8A-4147-A177-3AD203B41FA5}">
                      <a16:colId xmlns:a16="http://schemas.microsoft.com/office/drawing/2014/main" val="20002"/>
                    </a:ext>
                  </a:extLst>
                </a:gridCol>
                <a:gridCol w="2349360">
                  <a:extLst>
                    <a:ext uri="{9D8B030D-6E8A-4147-A177-3AD203B41FA5}">
                      <a16:colId xmlns:a16="http://schemas.microsoft.com/office/drawing/2014/main" val="20003"/>
                    </a:ext>
                  </a:extLst>
                </a:gridCol>
              </a:tblGrid>
              <a:tr h="446760">
                <a:tc>
                  <a:txBody>
                    <a:bodyPr/>
                    <a:lstStyle/>
                    <a:p>
                      <a:pPr algn="ctr">
                        <a:lnSpc>
                          <a:spcPct val="100000"/>
                        </a:lnSpc>
                      </a:pPr>
                      <a:r>
                        <a:rPr lang="en-US" sz="2400" b="0" u="sng" strike="noStrike" spc="-1" dirty="0" err="1">
                          <a:solidFill>
                            <a:srgbClr val="FFFFFF"/>
                          </a:solidFill>
                          <a:uFillTx/>
                          <a:latin typeface="Euphemia"/>
                        </a:rPr>
                        <a:t>student_id</a:t>
                      </a:r>
                      <a:endParaRPr lang="en-US" sz="24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14843"/>
                    </a:solidFill>
                  </a:tcPr>
                </a:tc>
                <a:tc>
                  <a:txBody>
                    <a:bodyPr/>
                    <a:lstStyle/>
                    <a:p>
                      <a:pPr algn="ctr">
                        <a:lnSpc>
                          <a:spcPct val="100000"/>
                        </a:lnSpc>
                      </a:pPr>
                      <a:r>
                        <a:rPr lang="en-US" sz="2400" b="0" u="sng" strike="noStrike" spc="-1" dirty="0" err="1">
                          <a:solidFill>
                            <a:srgbClr val="FFFFFF"/>
                          </a:solidFill>
                          <a:uFillTx/>
                          <a:latin typeface="Euphemia"/>
                        </a:rPr>
                        <a:t>subject_id</a:t>
                      </a:r>
                      <a:endParaRPr lang="en-US" sz="24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14843"/>
                    </a:solidFill>
                  </a:tcPr>
                </a:tc>
                <a:tc>
                  <a:txBody>
                    <a:bodyPr/>
                    <a:lstStyle/>
                    <a:p>
                      <a:pPr algn="ctr">
                        <a:lnSpc>
                          <a:spcPct val="100000"/>
                        </a:lnSpc>
                      </a:pPr>
                      <a:r>
                        <a:rPr lang="en-US" sz="2400" b="0" strike="noStrike" spc="-1" dirty="0">
                          <a:solidFill>
                            <a:srgbClr val="FFFFFF"/>
                          </a:solidFill>
                          <a:latin typeface="Euphemia"/>
                        </a:rPr>
                        <a:t>marks</a:t>
                      </a:r>
                      <a:endParaRPr lang="en-US" sz="24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14843"/>
                    </a:solidFill>
                  </a:tcPr>
                </a:tc>
                <a:tc>
                  <a:txBody>
                    <a:bodyPr/>
                    <a:lstStyle/>
                    <a:p>
                      <a:pPr algn="ctr">
                        <a:lnSpc>
                          <a:spcPct val="100000"/>
                        </a:lnSpc>
                      </a:pPr>
                      <a:r>
                        <a:rPr lang="en-US" sz="2400" b="0" strike="noStrike" spc="-1" dirty="0" err="1">
                          <a:solidFill>
                            <a:srgbClr val="FFFFFF"/>
                          </a:solidFill>
                          <a:latin typeface="Euphemia"/>
                        </a:rPr>
                        <a:t>subject_name</a:t>
                      </a:r>
                      <a:endParaRPr lang="en-US" sz="24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14843"/>
                    </a:solidFill>
                  </a:tcPr>
                </a:tc>
                <a:extLst>
                  <a:ext uri="{0D108BD9-81ED-4DB2-BD59-A6C34878D82A}">
                    <a16:rowId xmlns:a16="http://schemas.microsoft.com/office/drawing/2014/main" val="10000"/>
                  </a:ext>
                </a:extLst>
              </a:tr>
              <a:tr h="446760">
                <a:tc>
                  <a:txBody>
                    <a:bodyPr/>
                    <a:lstStyle/>
                    <a:p>
                      <a:pPr algn="ctr">
                        <a:lnSpc>
                          <a:spcPct val="100000"/>
                        </a:lnSpc>
                      </a:pPr>
                      <a:r>
                        <a:rPr lang="en-US" sz="2400" b="0" strike="noStrike" spc="-1" dirty="0">
                          <a:solidFill>
                            <a:srgbClr val="514843"/>
                          </a:solidFill>
                          <a:latin typeface="Euphemia"/>
                        </a:rPr>
                        <a:t>1</a:t>
                      </a:r>
                      <a:endParaRPr lang="en-US" sz="240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CFCE"/>
                    </a:solidFill>
                  </a:tcPr>
                </a:tc>
                <a:tc>
                  <a:txBody>
                    <a:bodyPr/>
                    <a:lstStyle/>
                    <a:p>
                      <a:pPr algn="ctr">
                        <a:lnSpc>
                          <a:spcPct val="100000"/>
                        </a:lnSpc>
                      </a:pPr>
                      <a:r>
                        <a:rPr lang="en-US" sz="2400" b="0" strike="noStrike" spc="-1" dirty="0">
                          <a:solidFill>
                            <a:srgbClr val="514843"/>
                          </a:solidFill>
                          <a:latin typeface="Euphemia"/>
                        </a:rPr>
                        <a:t>1</a:t>
                      </a:r>
                      <a:endParaRPr lang="en-US" sz="240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CFCE"/>
                    </a:solidFill>
                  </a:tcPr>
                </a:tc>
                <a:tc>
                  <a:txBody>
                    <a:bodyPr/>
                    <a:lstStyle/>
                    <a:p>
                      <a:pPr algn="ctr">
                        <a:lnSpc>
                          <a:spcPct val="100000"/>
                        </a:lnSpc>
                      </a:pPr>
                      <a:r>
                        <a:rPr lang="en-US" sz="2400" b="0" strike="noStrike" spc="-1" dirty="0">
                          <a:solidFill>
                            <a:srgbClr val="514843"/>
                          </a:solidFill>
                          <a:latin typeface="Euphemia"/>
                        </a:rPr>
                        <a:t>80</a:t>
                      </a:r>
                      <a:endParaRPr lang="en-US" sz="240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CFCE"/>
                    </a:solidFill>
                  </a:tcPr>
                </a:tc>
                <a:tc>
                  <a:txBody>
                    <a:bodyPr/>
                    <a:lstStyle/>
                    <a:p>
                      <a:pPr algn="ctr">
                        <a:lnSpc>
                          <a:spcPct val="100000"/>
                        </a:lnSpc>
                      </a:pPr>
                      <a:r>
                        <a:rPr lang="en-US" sz="2400" b="0" strike="noStrike" spc="-1" dirty="0">
                          <a:solidFill>
                            <a:srgbClr val="514843"/>
                          </a:solidFill>
                          <a:latin typeface="Euphemia"/>
                        </a:rPr>
                        <a:t>Database</a:t>
                      </a:r>
                      <a:endParaRPr lang="en-US" sz="240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CFCE"/>
                    </a:solidFill>
                  </a:tcPr>
                </a:tc>
                <a:extLst>
                  <a:ext uri="{0D108BD9-81ED-4DB2-BD59-A6C34878D82A}">
                    <a16:rowId xmlns:a16="http://schemas.microsoft.com/office/drawing/2014/main" val="10001"/>
                  </a:ext>
                </a:extLst>
              </a:tr>
              <a:tr h="446760">
                <a:tc>
                  <a:txBody>
                    <a:bodyPr/>
                    <a:lstStyle/>
                    <a:p>
                      <a:pPr algn="ctr">
                        <a:lnSpc>
                          <a:spcPct val="100000"/>
                        </a:lnSpc>
                      </a:pPr>
                      <a:r>
                        <a:rPr lang="en-US" sz="2400" b="0" strike="noStrike" spc="-1" dirty="0">
                          <a:solidFill>
                            <a:srgbClr val="514843"/>
                          </a:solidFill>
                          <a:latin typeface="Euphemia"/>
                        </a:rPr>
                        <a:t>2</a:t>
                      </a:r>
                      <a:endParaRPr lang="en-US" sz="24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tc>
                  <a:txBody>
                    <a:bodyPr/>
                    <a:lstStyle/>
                    <a:p>
                      <a:pPr algn="ctr">
                        <a:lnSpc>
                          <a:spcPct val="100000"/>
                        </a:lnSpc>
                      </a:pPr>
                      <a:r>
                        <a:rPr lang="en-US" sz="2400" b="0" strike="noStrike" spc="-1" dirty="0">
                          <a:solidFill>
                            <a:srgbClr val="514843"/>
                          </a:solidFill>
                          <a:latin typeface="Euphemia"/>
                        </a:rPr>
                        <a:t>1</a:t>
                      </a:r>
                      <a:endParaRPr lang="en-US" sz="24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tc>
                  <a:txBody>
                    <a:bodyPr/>
                    <a:lstStyle/>
                    <a:p>
                      <a:pPr algn="ctr">
                        <a:lnSpc>
                          <a:spcPct val="100000"/>
                        </a:lnSpc>
                      </a:pPr>
                      <a:r>
                        <a:rPr lang="en-US" sz="2400" b="0" strike="noStrike" spc="-1" dirty="0">
                          <a:solidFill>
                            <a:srgbClr val="514843"/>
                          </a:solidFill>
                          <a:latin typeface="Euphemia"/>
                        </a:rPr>
                        <a:t>70</a:t>
                      </a:r>
                      <a:endParaRPr lang="en-US" sz="24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tc>
                  <a:txBody>
                    <a:bodyPr/>
                    <a:lstStyle/>
                    <a:p>
                      <a:pPr algn="ctr">
                        <a:lnSpc>
                          <a:spcPct val="100000"/>
                        </a:lnSpc>
                      </a:pPr>
                      <a:r>
                        <a:rPr lang="en-US" sz="2400" b="0" strike="noStrike" spc="-1" dirty="0">
                          <a:solidFill>
                            <a:srgbClr val="514843"/>
                          </a:solidFill>
                          <a:latin typeface="Euphemia"/>
                        </a:rPr>
                        <a:t>Database</a:t>
                      </a:r>
                      <a:endParaRPr lang="en-US" sz="24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8E8"/>
                    </a:solidFill>
                  </a:tcPr>
                </a:tc>
                <a:extLst>
                  <a:ext uri="{0D108BD9-81ED-4DB2-BD59-A6C34878D82A}">
                    <a16:rowId xmlns:a16="http://schemas.microsoft.com/office/drawing/2014/main" val="10002"/>
                  </a:ext>
                </a:extLst>
              </a:tr>
              <a:tr h="446760">
                <a:tc>
                  <a:txBody>
                    <a:bodyPr/>
                    <a:lstStyle/>
                    <a:p>
                      <a:pPr algn="ctr">
                        <a:lnSpc>
                          <a:spcPct val="100000"/>
                        </a:lnSpc>
                      </a:pPr>
                      <a:r>
                        <a:rPr lang="en-US" sz="2400" b="0" strike="noStrike" spc="-1" dirty="0">
                          <a:solidFill>
                            <a:srgbClr val="514843"/>
                          </a:solidFill>
                          <a:latin typeface="Euphemia"/>
                        </a:rPr>
                        <a:t>1</a:t>
                      </a:r>
                      <a:endParaRPr lang="en-US" sz="24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CFCE"/>
                    </a:solidFill>
                  </a:tcPr>
                </a:tc>
                <a:tc>
                  <a:txBody>
                    <a:bodyPr/>
                    <a:lstStyle/>
                    <a:p>
                      <a:pPr algn="ctr">
                        <a:lnSpc>
                          <a:spcPct val="100000"/>
                        </a:lnSpc>
                      </a:pPr>
                      <a:r>
                        <a:rPr lang="en-US" sz="2400" b="0" strike="noStrike" spc="-1" dirty="0">
                          <a:solidFill>
                            <a:srgbClr val="514843"/>
                          </a:solidFill>
                          <a:latin typeface="Euphemia"/>
                        </a:rPr>
                        <a:t>2</a:t>
                      </a:r>
                      <a:endParaRPr lang="en-US" sz="24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CFCE"/>
                    </a:solidFill>
                  </a:tcPr>
                </a:tc>
                <a:tc>
                  <a:txBody>
                    <a:bodyPr/>
                    <a:lstStyle/>
                    <a:p>
                      <a:pPr algn="ctr">
                        <a:lnSpc>
                          <a:spcPct val="100000"/>
                        </a:lnSpc>
                      </a:pPr>
                      <a:r>
                        <a:rPr lang="en-US" sz="2400" b="0" strike="noStrike" spc="-1" dirty="0">
                          <a:solidFill>
                            <a:srgbClr val="514843"/>
                          </a:solidFill>
                          <a:latin typeface="Euphemia"/>
                        </a:rPr>
                        <a:t>90</a:t>
                      </a:r>
                      <a:endParaRPr lang="en-US" sz="24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CFCE"/>
                    </a:solidFill>
                  </a:tcPr>
                </a:tc>
                <a:tc>
                  <a:txBody>
                    <a:bodyPr/>
                    <a:lstStyle/>
                    <a:p>
                      <a:pPr algn="ctr">
                        <a:lnSpc>
                          <a:spcPct val="100000"/>
                        </a:lnSpc>
                      </a:pPr>
                      <a:r>
                        <a:rPr lang="en-US" sz="2400" b="0" strike="noStrike" spc="-1" dirty="0">
                          <a:solidFill>
                            <a:srgbClr val="514843"/>
                          </a:solidFill>
                          <a:latin typeface="Euphemia"/>
                        </a:rPr>
                        <a:t>Java</a:t>
                      </a:r>
                      <a:endParaRPr lang="en-US" sz="24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CFCE"/>
                    </a:solid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362">
                                            <p:txEl>
                                              <p:pRg st="5" end="5"/>
                                            </p:txEl>
                                          </p:spTgt>
                                        </p:tgtEl>
                                        <p:attrNameLst>
                                          <p:attrName>style.visibility</p:attrName>
                                        </p:attrNameLst>
                                      </p:cBhvr>
                                      <p:to>
                                        <p:strVal val="visible"/>
                                      </p:to>
                                    </p:set>
                                    <p:animEffect transition="in" filter="fade">
                                      <p:cBhvr additive="repl">
                                        <p:cTn id="7" dur="500"/>
                                        <p:tgtEl>
                                          <p:spTgt spid="362">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362">
                                            <p:txEl>
                                              <p:pRg st="6" end="6"/>
                                            </p:txEl>
                                          </p:spTgt>
                                        </p:tgtEl>
                                        <p:attrNameLst>
                                          <p:attrName>style.visibility</p:attrName>
                                        </p:attrNameLst>
                                      </p:cBhvr>
                                      <p:to>
                                        <p:strVal val="visible"/>
                                      </p:to>
                                    </p:set>
                                    <p:animEffect transition="in" filter="fade">
                                      <p:cBhvr additive="repl">
                                        <p:cTn id="12" dur="500"/>
                                        <p:tgtEl>
                                          <p:spTgt spid="362">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nodeType="clickEffect">
                                  <p:stCondLst>
                                    <p:cond delay="0"/>
                                  </p:stCondLst>
                                  <p:childTnLst>
                                    <p:set>
                                      <p:cBhvr>
                                        <p:cTn id="16" dur="1" fill="hold">
                                          <p:stCondLst>
                                            <p:cond delay="0"/>
                                          </p:stCondLst>
                                        </p:cTn>
                                        <p:tgtEl>
                                          <p:spTgt spid="362">
                                            <p:txEl>
                                              <p:pRg st="7" end="7"/>
                                            </p:txEl>
                                          </p:spTgt>
                                        </p:tgtEl>
                                        <p:attrNameLst>
                                          <p:attrName>style.visibility</p:attrName>
                                        </p:attrNameLst>
                                      </p:cBhvr>
                                      <p:to>
                                        <p:strVal val="visible"/>
                                      </p:to>
                                    </p:set>
                                    <p:animEffect transition="in" filter="fade">
                                      <p:cBhvr additive="repl">
                                        <p:cTn id="17" dur="500"/>
                                        <p:tgtEl>
                                          <p:spTgt spid="362">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nodeType="clickEffect">
                                  <p:stCondLst>
                                    <p:cond delay="0"/>
                                  </p:stCondLst>
                                  <p:childTnLst>
                                    <p:set>
                                      <p:cBhvr>
                                        <p:cTn id="21" dur="1" fill="hold">
                                          <p:stCondLst>
                                            <p:cond delay="0"/>
                                          </p:stCondLst>
                                        </p:cTn>
                                        <p:tgtEl>
                                          <p:spTgt spid="362">
                                            <p:txEl>
                                              <p:pRg st="8" end="8"/>
                                            </p:txEl>
                                          </p:spTgt>
                                        </p:tgtEl>
                                        <p:attrNameLst>
                                          <p:attrName>style.visibility</p:attrName>
                                        </p:attrNameLst>
                                      </p:cBhvr>
                                      <p:to>
                                        <p:strVal val="visible"/>
                                      </p:to>
                                    </p:set>
                                    <p:animEffect transition="in" filter="fade">
                                      <p:cBhvr additive="repl">
                                        <p:cTn id="22" dur="500"/>
                                        <p:tgtEl>
                                          <p:spTgt spid="36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TextShape 1"/>
          <p:cNvSpPr txBox="1"/>
          <p:nvPr/>
        </p:nvSpPr>
        <p:spPr>
          <a:xfrm>
            <a:off x="1104840" y="76320"/>
            <a:ext cx="9980280" cy="1096560"/>
          </a:xfrm>
          <a:prstGeom prst="rect">
            <a:avLst/>
          </a:prstGeom>
          <a:noFill/>
          <a:ln>
            <a:noFill/>
          </a:ln>
        </p:spPr>
        <p:txBody>
          <a:bodyPr lIns="0" rIns="0" anchor="b"/>
          <a:lstStyle/>
          <a:p>
            <a:pPr>
              <a:lnSpc>
                <a:spcPct val="90000"/>
              </a:lnSpc>
            </a:pPr>
            <a:r>
              <a:rPr lang="en-US" sz="4400" b="0" strike="noStrike" spc="-1" dirty="0">
                <a:solidFill>
                  <a:schemeClr val="bg2"/>
                </a:solidFill>
                <a:latin typeface="Plantagenet Cherokee"/>
              </a:rPr>
              <a:t>	Transitive Dependency</a:t>
            </a:r>
            <a:endParaRPr lang="en-US" sz="4400" b="0" strike="noStrike" spc="-1" dirty="0">
              <a:solidFill>
                <a:schemeClr val="bg2"/>
              </a:solidFill>
              <a:latin typeface="Euphemia"/>
            </a:endParaRPr>
          </a:p>
        </p:txBody>
      </p:sp>
      <p:sp>
        <p:nvSpPr>
          <p:cNvPr id="365" name="TextShape 2"/>
          <p:cNvSpPr txBox="1"/>
          <p:nvPr/>
        </p:nvSpPr>
        <p:spPr>
          <a:xfrm>
            <a:off x="1104840" y="1600200"/>
            <a:ext cx="9981720" cy="4912920"/>
          </a:xfrm>
          <a:prstGeom prst="rect">
            <a:avLst/>
          </a:prstGeom>
          <a:noFill/>
          <a:ln>
            <a:noFill/>
          </a:ln>
        </p:spPr>
        <p:txBody>
          <a:bodyPr lIns="0" rIns="0">
            <a:normAutofit fontScale="97000"/>
          </a:bodyPr>
          <a:lstStyle/>
          <a:p>
            <a:pPr marL="228600" indent="-228240">
              <a:lnSpc>
                <a:spcPct val="90000"/>
              </a:lnSpc>
              <a:spcBef>
                <a:spcPts val="1800"/>
              </a:spcBef>
              <a:buClr>
                <a:srgbClr val="514843"/>
              </a:buClr>
              <a:buFont typeface="Wingdings" charset="2"/>
              <a:buChar char=""/>
            </a:pPr>
            <a:r>
              <a:rPr lang="en-US" sz="2400" b="0" strike="noStrike" spc="-1" dirty="0">
                <a:solidFill>
                  <a:schemeClr val="bg2"/>
                </a:solidFill>
                <a:latin typeface="Euphemia"/>
              </a:rPr>
              <a:t>Three attributes A, B, and C connected in such a way that A→B and B→C. In other words A→C. If we know the value of A, we can determine B, which we can use in turn to determine C. This kind of functional dependency is known as transitive dependency.</a:t>
            </a:r>
          </a:p>
          <a:p>
            <a:pPr marL="228600" indent="-228240">
              <a:lnSpc>
                <a:spcPct val="90000"/>
              </a:lnSpc>
              <a:spcBef>
                <a:spcPts val="1800"/>
              </a:spcBef>
              <a:buClr>
                <a:srgbClr val="514843"/>
              </a:buClr>
              <a:buFont typeface="Wingdings" charset="2"/>
              <a:buChar char=""/>
            </a:pPr>
            <a:r>
              <a:rPr lang="en-US" sz="2400" b="0" strike="noStrike" spc="-1" dirty="0">
                <a:solidFill>
                  <a:schemeClr val="bg2"/>
                </a:solidFill>
                <a:latin typeface="Euphemia"/>
              </a:rPr>
              <a:t>e.g. The functional dependency {Book} → {Author Nationality} applies; that is, if we know the book, we know the author's nationality. Furthermore:</a:t>
            </a:r>
          </a:p>
          <a:p>
            <a:pPr marL="228600" indent="-228240">
              <a:lnSpc>
                <a:spcPct val="90000"/>
              </a:lnSpc>
              <a:spcBef>
                <a:spcPts val="1800"/>
              </a:spcBef>
              <a:buClr>
                <a:srgbClr val="514843"/>
              </a:buClr>
              <a:buFont typeface="Wingdings" charset="2"/>
              <a:buChar char=""/>
            </a:pPr>
            <a:r>
              <a:rPr lang="en-US" sz="2400" b="0" strike="noStrike" spc="-1" dirty="0">
                <a:solidFill>
                  <a:schemeClr val="bg2"/>
                </a:solidFill>
                <a:latin typeface="Euphemia"/>
              </a:rPr>
              <a:t>{Book} → {Author}</a:t>
            </a:r>
            <a:br>
              <a:rPr dirty="0">
                <a:solidFill>
                  <a:schemeClr val="bg2"/>
                </a:solidFill>
              </a:rPr>
            </a:br>
            <a:r>
              <a:rPr lang="en-US" sz="2400" b="0" strike="noStrike" spc="-1" dirty="0">
                <a:solidFill>
                  <a:schemeClr val="bg2"/>
                </a:solidFill>
                <a:latin typeface="Euphemia"/>
              </a:rPr>
              <a:t>{Author} does not → {Book}</a:t>
            </a:r>
            <a:br>
              <a:rPr dirty="0">
                <a:solidFill>
                  <a:schemeClr val="bg2"/>
                </a:solidFill>
              </a:rPr>
            </a:br>
            <a:r>
              <a:rPr lang="en-US" sz="2400" b="0" strike="noStrike" spc="-1" dirty="0">
                <a:solidFill>
                  <a:schemeClr val="bg2"/>
                </a:solidFill>
                <a:latin typeface="Euphemia"/>
              </a:rPr>
              <a:t>{Author} → {Author Nationality}</a:t>
            </a:r>
          </a:p>
          <a:p>
            <a:pPr marL="228600" indent="-228240">
              <a:lnSpc>
                <a:spcPct val="90000"/>
              </a:lnSpc>
              <a:spcBef>
                <a:spcPts val="1800"/>
              </a:spcBef>
              <a:buClr>
                <a:srgbClr val="514843"/>
              </a:buClr>
              <a:buFont typeface="Wingdings" charset="2"/>
              <a:buChar char=""/>
            </a:pPr>
            <a:r>
              <a:rPr lang="en-US" sz="2400" b="0" strike="noStrike" spc="-1" dirty="0">
                <a:solidFill>
                  <a:schemeClr val="bg2"/>
                </a:solidFill>
                <a:latin typeface="Euphemia"/>
              </a:rPr>
              <a:t>Therefore {Book} → {Author Nationality} is a transitive dependency.</a:t>
            </a:r>
          </a:p>
          <a:p>
            <a:pPr>
              <a:lnSpc>
                <a:spcPct val="90000"/>
              </a:lnSpc>
              <a:spcBef>
                <a:spcPts val="1800"/>
              </a:spcBef>
            </a:pPr>
            <a:endParaRPr lang="en-US" sz="2400" b="0" strike="noStrike" spc="-1" dirty="0">
              <a:solidFill>
                <a:schemeClr val="bg2"/>
              </a:solidFill>
              <a:latin typeface="Euphemi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365">
                                            <p:txEl>
                                              <p:pRg st="1" end="1"/>
                                            </p:txEl>
                                          </p:spTgt>
                                        </p:tgtEl>
                                        <p:attrNameLst>
                                          <p:attrName>style.visibility</p:attrName>
                                        </p:attrNameLst>
                                      </p:cBhvr>
                                      <p:to>
                                        <p:strVal val="visible"/>
                                      </p:to>
                                    </p:set>
                                    <p:animEffect transition="in" filter="fade">
                                      <p:cBhvr additive="repl">
                                        <p:cTn id="7" dur="500"/>
                                        <p:tgtEl>
                                          <p:spTgt spid="365">
                                            <p:txEl>
                                              <p:pRg st="1" end="1"/>
                                            </p:txEl>
                                          </p:spTgt>
                                        </p:tgtEl>
                                      </p:cBhvr>
                                    </p:animEffect>
                                  </p:childTnLst>
                                </p:cTn>
                              </p:par>
                            </p:childTnLst>
                          </p:cTn>
                        </p:par>
                        <p:par>
                          <p:cTn id="8" fill="hold">
                            <p:stCondLst>
                              <p:cond delay="500"/>
                            </p:stCondLst>
                            <p:childTnLst>
                              <p:par>
                                <p:cTn id="9" presetID="10" presetClass="entr" fill="hold" nodeType="afterEffect">
                                  <p:stCondLst>
                                    <p:cond delay="0"/>
                                  </p:stCondLst>
                                  <p:childTnLst>
                                    <p:set>
                                      <p:cBhvr>
                                        <p:cTn id="10" dur="1" fill="hold">
                                          <p:stCondLst>
                                            <p:cond delay="0"/>
                                          </p:stCondLst>
                                        </p:cTn>
                                        <p:tgtEl>
                                          <p:spTgt spid="365">
                                            <p:txEl>
                                              <p:pRg st="2" end="2"/>
                                            </p:txEl>
                                          </p:spTgt>
                                        </p:tgtEl>
                                        <p:attrNameLst>
                                          <p:attrName>style.visibility</p:attrName>
                                        </p:attrNameLst>
                                      </p:cBhvr>
                                      <p:to>
                                        <p:strVal val="visible"/>
                                      </p:to>
                                    </p:set>
                                    <p:animEffect transition="in" filter="fade">
                                      <p:cBhvr additive="repl">
                                        <p:cTn id="11" dur="500"/>
                                        <p:tgtEl>
                                          <p:spTgt spid="365">
                                            <p:txEl>
                                              <p:pRg st="2" end="2"/>
                                            </p:txEl>
                                          </p:spTgt>
                                        </p:tgtEl>
                                      </p:cBhvr>
                                    </p:animEffect>
                                  </p:childTnLst>
                                </p:cTn>
                              </p:par>
                            </p:childTnLst>
                          </p:cTn>
                        </p:par>
                        <p:par>
                          <p:cTn id="12" fill="hold">
                            <p:stCondLst>
                              <p:cond delay="1000"/>
                            </p:stCondLst>
                            <p:childTnLst>
                              <p:par>
                                <p:cTn id="13" presetID="10" presetClass="entr" fill="hold" nodeType="afterEffect">
                                  <p:stCondLst>
                                    <p:cond delay="0"/>
                                  </p:stCondLst>
                                  <p:childTnLst>
                                    <p:set>
                                      <p:cBhvr>
                                        <p:cTn id="14" dur="1" fill="hold">
                                          <p:stCondLst>
                                            <p:cond delay="0"/>
                                          </p:stCondLst>
                                        </p:cTn>
                                        <p:tgtEl>
                                          <p:spTgt spid="365">
                                            <p:txEl>
                                              <p:pRg st="3" end="3"/>
                                            </p:txEl>
                                          </p:spTgt>
                                        </p:tgtEl>
                                        <p:attrNameLst>
                                          <p:attrName>style.visibility</p:attrName>
                                        </p:attrNameLst>
                                      </p:cBhvr>
                                      <p:to>
                                        <p:strVal val="visible"/>
                                      </p:to>
                                    </p:set>
                                    <p:animEffect transition="in" filter="fade">
                                      <p:cBhvr additive="repl">
                                        <p:cTn id="15" dur="500"/>
                                        <p:tgtEl>
                                          <p:spTgt spid="36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TextShape 1"/>
          <p:cNvSpPr txBox="1"/>
          <p:nvPr/>
        </p:nvSpPr>
        <p:spPr>
          <a:xfrm>
            <a:off x="1104840" y="76320"/>
            <a:ext cx="9980280" cy="1096560"/>
          </a:xfrm>
          <a:prstGeom prst="rect">
            <a:avLst/>
          </a:prstGeom>
          <a:noFill/>
          <a:ln>
            <a:noFill/>
          </a:ln>
        </p:spPr>
        <p:txBody>
          <a:bodyPr lIns="0" rIns="0" anchor="b"/>
          <a:lstStyle/>
          <a:p>
            <a:pPr>
              <a:lnSpc>
                <a:spcPct val="90000"/>
              </a:lnSpc>
            </a:pPr>
            <a:r>
              <a:rPr lang="en-US" sz="4400" b="0" strike="noStrike" spc="-1" dirty="0">
                <a:solidFill>
                  <a:srgbClr val="514843"/>
                </a:solidFill>
                <a:latin typeface="Plantagenet Cherokee"/>
              </a:rPr>
              <a:t>	Transitive Dependency</a:t>
            </a:r>
            <a:endParaRPr lang="en-US" sz="4400" b="0" strike="noStrike" spc="-1" dirty="0">
              <a:solidFill>
                <a:srgbClr val="514843"/>
              </a:solidFill>
              <a:latin typeface="Euphemia"/>
            </a:endParaRPr>
          </a:p>
        </p:txBody>
      </p:sp>
      <p:sp>
        <p:nvSpPr>
          <p:cNvPr id="367" name="TextShape 2"/>
          <p:cNvSpPr txBox="1"/>
          <p:nvPr/>
        </p:nvSpPr>
        <p:spPr>
          <a:xfrm>
            <a:off x="1104840" y="1600200"/>
            <a:ext cx="9981720" cy="4912920"/>
          </a:xfrm>
          <a:prstGeom prst="rect">
            <a:avLst/>
          </a:prstGeom>
          <a:noFill/>
          <a:ln>
            <a:noFill/>
          </a:ln>
        </p:spPr>
        <p:txBody>
          <a:bodyPr lIns="0" rIns="0">
            <a:normAutofit/>
          </a:bodyPr>
          <a:lstStyle/>
          <a:p>
            <a:pPr>
              <a:lnSpc>
                <a:spcPct val="90000"/>
              </a:lnSpc>
              <a:spcBef>
                <a:spcPts val="1800"/>
              </a:spcBef>
            </a:pPr>
            <a:endParaRPr lang="en-US" sz="2000" b="0" strike="noStrike" spc="-1">
              <a:solidFill>
                <a:srgbClr val="514843"/>
              </a:solidFill>
              <a:latin typeface="Euphemia"/>
            </a:endParaRPr>
          </a:p>
          <a:p>
            <a:pPr>
              <a:lnSpc>
                <a:spcPct val="90000"/>
              </a:lnSpc>
              <a:spcBef>
                <a:spcPts val="1800"/>
              </a:spcBef>
            </a:pPr>
            <a:endParaRPr lang="en-US" sz="2000" b="0" strike="noStrike" spc="-1">
              <a:solidFill>
                <a:srgbClr val="514843"/>
              </a:solidFill>
              <a:latin typeface="Euphemia"/>
            </a:endParaRPr>
          </a:p>
        </p:txBody>
      </p:sp>
      <p:pic>
        <p:nvPicPr>
          <p:cNvPr id="368" name="Picture 3"/>
          <p:cNvPicPr/>
          <p:nvPr/>
        </p:nvPicPr>
        <p:blipFill>
          <a:blip r:embed="rId3"/>
          <a:stretch/>
        </p:blipFill>
        <p:spPr>
          <a:xfrm>
            <a:off x="1104840" y="1393560"/>
            <a:ext cx="9492840" cy="51195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0" presetClass="entr" fill="hold" nodeType="afterEffect">
                                  <p:stCondLst>
                                    <p:cond delay="0"/>
                                  </p:stCondLst>
                                  <p:endCondLst>
                                    <p:cond delay="5000"/>
                                  </p:endCondLst>
                                  <p:childTnLst>
                                    <p:set>
                                      <p:cBhvr>
                                        <p:cTn id="6" dur="1" fill="hold">
                                          <p:stCondLst>
                                            <p:cond delay="0"/>
                                          </p:stCondLst>
                                        </p:cTn>
                                        <p:tgtEl>
                                          <p:spTgt spid="367">
                                            <p:txEl>
                                              <p:pRg st="0" end="0"/>
                                            </p:txEl>
                                          </p:spTgt>
                                        </p:tgtEl>
                                        <p:attrNameLst>
                                          <p:attrName>style.visibility</p:attrName>
                                        </p:attrNameLst>
                                      </p:cBhvr>
                                      <p:to>
                                        <p:strVal val="visible"/>
                                      </p:to>
                                    </p:set>
                                    <p:animEffect transition="in" filter="fade">
                                      <p:cBhvr additive="repl">
                                        <p:cTn id="7" dur="500"/>
                                        <p:tgtEl>
                                          <p:spTgt spid="3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TextShape 1"/>
          <p:cNvSpPr txBox="1"/>
          <p:nvPr/>
        </p:nvSpPr>
        <p:spPr>
          <a:xfrm>
            <a:off x="1104840" y="76320"/>
            <a:ext cx="9980280" cy="1096560"/>
          </a:xfrm>
          <a:prstGeom prst="rect">
            <a:avLst/>
          </a:prstGeom>
          <a:noFill/>
          <a:ln>
            <a:noFill/>
          </a:ln>
        </p:spPr>
        <p:txBody>
          <a:bodyPr lIns="0" rIns="0" anchor="b"/>
          <a:lstStyle/>
          <a:p>
            <a:pPr>
              <a:lnSpc>
                <a:spcPct val="90000"/>
              </a:lnSpc>
            </a:pPr>
            <a:r>
              <a:rPr lang="en-US" sz="4400" b="0" strike="noStrike" spc="-1" dirty="0">
                <a:solidFill>
                  <a:schemeClr val="bg2"/>
                </a:solidFill>
                <a:latin typeface="Plantagenet Cherokee"/>
              </a:rPr>
              <a:t>	Anomalies</a:t>
            </a:r>
            <a:endParaRPr lang="en-US" sz="4400" b="0" strike="noStrike" spc="-1" dirty="0">
              <a:solidFill>
                <a:schemeClr val="bg2"/>
              </a:solidFill>
              <a:latin typeface="Euphemia"/>
            </a:endParaRPr>
          </a:p>
        </p:txBody>
      </p:sp>
      <p:sp>
        <p:nvSpPr>
          <p:cNvPr id="370" name="TextShape 2"/>
          <p:cNvSpPr txBox="1"/>
          <p:nvPr/>
        </p:nvSpPr>
        <p:spPr>
          <a:xfrm>
            <a:off x="1104840" y="1600200"/>
            <a:ext cx="9981720" cy="4571640"/>
          </a:xfrm>
          <a:prstGeom prst="rect">
            <a:avLst/>
          </a:prstGeom>
          <a:noFill/>
          <a:ln>
            <a:noFill/>
          </a:ln>
        </p:spPr>
        <p:txBody>
          <a:bodyPr lIns="0" rIns="0"/>
          <a:lstStyle/>
          <a:p>
            <a:pPr>
              <a:lnSpc>
                <a:spcPct val="90000"/>
              </a:lnSpc>
              <a:spcBef>
                <a:spcPts val="1800"/>
              </a:spcBef>
            </a:pPr>
            <a:r>
              <a:rPr lang="en-US" sz="2400" b="0" strike="noStrike" spc="-1" dirty="0">
                <a:solidFill>
                  <a:schemeClr val="bg2"/>
                </a:solidFill>
                <a:latin typeface="Euphemia"/>
              </a:rPr>
              <a:t>Anomalies are inconvenient or error-prone situation arising when we process the tables. There are three types of anomalies: </a:t>
            </a:r>
          </a:p>
          <a:p>
            <a:pPr marL="457200" indent="-456840">
              <a:lnSpc>
                <a:spcPct val="90000"/>
              </a:lnSpc>
              <a:spcBef>
                <a:spcPts val="1800"/>
              </a:spcBef>
              <a:buClr>
                <a:srgbClr val="514843"/>
              </a:buClr>
              <a:buFont typeface="Plantagenet Cherokee"/>
              <a:buAutoNum type="arabicPeriod"/>
            </a:pPr>
            <a:r>
              <a:rPr lang="en-US" sz="2400" b="0" strike="noStrike" spc="-1" dirty="0">
                <a:solidFill>
                  <a:schemeClr val="bg2"/>
                </a:solidFill>
                <a:latin typeface="Euphemia"/>
              </a:rPr>
              <a:t>Insert Anomalies</a:t>
            </a:r>
          </a:p>
          <a:p>
            <a:pPr marL="457200" indent="-456840">
              <a:lnSpc>
                <a:spcPct val="90000"/>
              </a:lnSpc>
              <a:spcBef>
                <a:spcPts val="1800"/>
              </a:spcBef>
              <a:buClr>
                <a:srgbClr val="514843"/>
              </a:buClr>
              <a:buFont typeface="Plantagenet Cherokee"/>
              <a:buAutoNum type="arabicPeriod"/>
            </a:pPr>
            <a:r>
              <a:rPr lang="en-US" sz="2400" b="0" strike="noStrike" spc="-1" dirty="0">
                <a:solidFill>
                  <a:schemeClr val="bg2"/>
                </a:solidFill>
                <a:latin typeface="Euphemia"/>
              </a:rPr>
              <a:t>Update Anomalies</a:t>
            </a:r>
          </a:p>
          <a:p>
            <a:pPr marL="457200" indent="-456840">
              <a:lnSpc>
                <a:spcPct val="90000"/>
              </a:lnSpc>
              <a:spcBef>
                <a:spcPts val="1800"/>
              </a:spcBef>
              <a:buClr>
                <a:srgbClr val="514843"/>
              </a:buClr>
              <a:buFont typeface="Plantagenet Cherokee"/>
              <a:buAutoNum type="arabicPeriod"/>
            </a:pPr>
            <a:r>
              <a:rPr lang="en-US" sz="2400" b="0" strike="noStrike" spc="-1" dirty="0">
                <a:solidFill>
                  <a:schemeClr val="bg2"/>
                </a:solidFill>
                <a:latin typeface="Euphemia"/>
              </a:rPr>
              <a:t>Delete Anomalies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TextShape 1"/>
          <p:cNvSpPr txBox="1"/>
          <p:nvPr/>
        </p:nvSpPr>
        <p:spPr>
          <a:xfrm>
            <a:off x="1104840" y="76320"/>
            <a:ext cx="9980280" cy="1096560"/>
          </a:xfrm>
          <a:prstGeom prst="rect">
            <a:avLst/>
          </a:prstGeom>
          <a:noFill/>
          <a:ln>
            <a:noFill/>
          </a:ln>
        </p:spPr>
        <p:txBody>
          <a:bodyPr lIns="0" rIns="0" anchor="b"/>
          <a:lstStyle/>
          <a:p>
            <a:pPr>
              <a:lnSpc>
                <a:spcPct val="90000"/>
              </a:lnSpc>
            </a:pPr>
            <a:r>
              <a:rPr lang="en-US" sz="4400" b="0" strike="noStrike" spc="-1" dirty="0">
                <a:solidFill>
                  <a:schemeClr val="bg2"/>
                </a:solidFill>
                <a:latin typeface="Plantagenet Cherokee"/>
              </a:rPr>
              <a:t>	Activity: Insert Anomalies</a:t>
            </a:r>
            <a:endParaRPr lang="en-US" sz="4400" b="0" strike="noStrike" spc="-1" dirty="0">
              <a:solidFill>
                <a:schemeClr val="bg2"/>
              </a:solidFill>
              <a:latin typeface="Euphemia"/>
            </a:endParaRPr>
          </a:p>
        </p:txBody>
      </p:sp>
      <p:sp>
        <p:nvSpPr>
          <p:cNvPr id="372" name="TextShape 2"/>
          <p:cNvSpPr txBox="1"/>
          <p:nvPr/>
        </p:nvSpPr>
        <p:spPr>
          <a:xfrm>
            <a:off x="1104840" y="1600200"/>
            <a:ext cx="9981720" cy="1517400"/>
          </a:xfrm>
          <a:prstGeom prst="rect">
            <a:avLst/>
          </a:prstGeom>
          <a:noFill/>
          <a:ln>
            <a:noFill/>
          </a:ln>
        </p:spPr>
        <p:txBody>
          <a:bodyPr lIns="0" rIns="0"/>
          <a:lstStyle/>
          <a:p>
            <a:pPr marL="228600" indent="-228240">
              <a:lnSpc>
                <a:spcPct val="90000"/>
              </a:lnSpc>
              <a:spcBef>
                <a:spcPts val="1800"/>
              </a:spcBef>
              <a:buClr>
                <a:srgbClr val="514843"/>
              </a:buClr>
              <a:buFont typeface="Wingdings" charset="2"/>
              <a:buChar char=""/>
            </a:pPr>
            <a:r>
              <a:rPr lang="en-US" sz="2400" b="0" strike="noStrike" spc="-1" dirty="0">
                <a:solidFill>
                  <a:schemeClr val="bg2"/>
                </a:solidFill>
                <a:latin typeface="Euphemia"/>
              </a:rPr>
              <a:t>An </a:t>
            </a:r>
            <a:r>
              <a:rPr lang="en-US" sz="2400" b="1" strike="noStrike" spc="-1" dirty="0">
                <a:solidFill>
                  <a:schemeClr val="bg2"/>
                </a:solidFill>
                <a:latin typeface="Euphemia"/>
              </a:rPr>
              <a:t>Insert Anomaly </a:t>
            </a:r>
            <a:endParaRPr lang="en-US" sz="2400" b="0" strike="noStrike" spc="-1" dirty="0">
              <a:solidFill>
                <a:schemeClr val="bg2"/>
              </a:solidFill>
              <a:latin typeface="Euphemia"/>
            </a:endParaRPr>
          </a:p>
        </p:txBody>
      </p:sp>
      <p:pic>
        <p:nvPicPr>
          <p:cNvPr id="373" name="Picture 4"/>
          <p:cNvPicPr/>
          <p:nvPr/>
        </p:nvPicPr>
        <p:blipFill>
          <a:blip r:embed="rId2"/>
          <a:stretch/>
        </p:blipFill>
        <p:spPr>
          <a:xfrm>
            <a:off x="652140" y="2459673"/>
            <a:ext cx="10885680" cy="26956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7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eme1">
  <a:themeElements>
    <a:clrScheme name="Echo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fontScheme name="Echo">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cho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Echo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Echo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Echo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Echo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Echo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4A20DBCE-B209-4FDB-B23A-D4234056AE23}" vid="{C71B06EA-045A-4175-AF78-9CBD51C121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C5432ED4038944A15F9D91F78AB7B0" ma:contentTypeVersion="8" ma:contentTypeDescription="Create a new document." ma:contentTypeScope="" ma:versionID="9d0940221cf28ef4496c596397ab5d75">
  <xsd:schema xmlns:xsd="http://www.w3.org/2001/XMLSchema" xmlns:xs="http://www.w3.org/2001/XMLSchema" xmlns:p="http://schemas.microsoft.com/office/2006/metadata/properties" xmlns:ns2="ab7afe64-7e45-4e96-aed8-7051e3a79e1d" targetNamespace="http://schemas.microsoft.com/office/2006/metadata/properties" ma:root="true" ma:fieldsID="1878d7b1b0f257549f8af36d861a9b5f" ns2:_="">
    <xsd:import namespace="ab7afe64-7e45-4e96-aed8-7051e3a79e1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7afe64-7e45-4e96-aed8-7051e3a79e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5FD7CAB-8DD3-4345-8FA5-5B077AD47A69}"/>
</file>

<file path=customXml/itemProps2.xml><?xml version="1.0" encoding="utf-8"?>
<ds:datastoreItem xmlns:ds="http://schemas.openxmlformats.org/officeDocument/2006/customXml" ds:itemID="{03186DF2-1418-4E8E-ACA2-854E1C41AE94}"/>
</file>

<file path=customXml/itemProps3.xml><?xml version="1.0" encoding="utf-8"?>
<ds:datastoreItem xmlns:ds="http://schemas.openxmlformats.org/officeDocument/2006/customXml" ds:itemID="{E114FE49-058B-44B1-A253-91F496B39CA0}"/>
</file>

<file path=docProps/app.xml><?xml version="1.0" encoding="utf-8"?>
<Properties xmlns="http://schemas.openxmlformats.org/officeDocument/2006/extended-properties" xmlns:vt="http://schemas.openxmlformats.org/officeDocument/2006/docPropsVTypes">
  <Template>Theme1</Template>
  <TotalTime>136</TotalTime>
  <Words>879</Words>
  <Application>Microsoft Office PowerPoint</Application>
  <PresentationFormat>Widescreen</PresentationFormat>
  <Paragraphs>190</Paragraphs>
  <Slides>21</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Euphemia</vt:lpstr>
      <vt:lpstr>Plantagenet Cherokee</vt:lpstr>
      <vt:lpstr>Times New Roman</vt:lpstr>
      <vt:lpstr>Verdana</vt:lpstr>
      <vt:lpstr>Wingdings</vt:lpstr>
      <vt:lpstr>Theme1</vt:lpstr>
      <vt:lpstr>Normalization (Bottom up)</vt:lpstr>
      <vt:lpstr>What is Normalization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Normal Forms</vt:lpstr>
      <vt:lpstr>PowerPoint Presentation</vt:lpstr>
      <vt:lpstr>PowerPoint Presentation</vt:lpstr>
      <vt:lpstr>PowerPoint Presentation</vt:lpstr>
      <vt:lpstr>PowerPoint Presentation</vt:lpstr>
      <vt:lpstr>PowerPoint Presentation</vt:lpstr>
      <vt:lpstr>Final ER</vt:lpstr>
      <vt:lpstr>Normalization : Question</vt:lpstr>
      <vt:lpstr>Solution</vt:lpstr>
      <vt:lpstr>Normalization :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Normalization</dc:title>
  <dc:creator>Kiran Rana</dc:creator>
  <cp:lastModifiedBy>Kiran Rana</cp:lastModifiedBy>
  <cp:revision>29</cp:revision>
  <dcterms:created xsi:type="dcterms:W3CDTF">2020-03-18T15:29:47Z</dcterms:created>
  <dcterms:modified xsi:type="dcterms:W3CDTF">2021-05-26T06:24:24Z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0x0101001FC5432ED4038944A15F9D91F78AB7B0</vt:lpwstr>
  </property>
</Properties>
</file>