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2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2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9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2D45-DC6A-4185-8C46-0CF596453C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3A35-2776-427C-A9AF-6ED58337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ea typeface="+mj-ea"/>
              </a:rPr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1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6965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Mouth wands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2502694"/>
            <a:ext cx="2997200" cy="2997200"/>
          </a:xfrm>
        </p:spPr>
      </p:pic>
    </p:spTree>
    <p:extLst>
      <p:ext uri="{BB962C8B-B14F-4D97-AF65-F5344CB8AC3E}">
        <p14:creationId xmlns:p14="http://schemas.microsoft.com/office/powerpoint/2010/main" val="148010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+mj-ea"/>
              </a:rPr>
              <a:t>Assistive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 smtClean="0"/>
              <a:t>Visually impaired</a:t>
            </a:r>
          </a:p>
          <a:p>
            <a:pPr lvl="1"/>
            <a:endParaRPr lang="en-GB" altLang="en-US" sz="800" dirty="0" smtClean="0"/>
          </a:p>
          <a:p>
            <a:pPr lvl="2"/>
            <a:r>
              <a:rPr lang="en-GB" altLang="en-US" sz="2600" dirty="0" smtClean="0"/>
              <a:t>Blind users will often use a ‘screen reader’ to surf the web</a:t>
            </a:r>
          </a:p>
          <a:p>
            <a:pPr lvl="2"/>
            <a:r>
              <a:rPr lang="en-GB" altLang="en-US" sz="2600" dirty="0" smtClean="0"/>
              <a:t>A screen reader reads out the contents of a page</a:t>
            </a:r>
          </a:p>
          <a:p>
            <a:pPr lvl="1"/>
            <a:r>
              <a:rPr lang="en-GB" altLang="en-US" dirty="0" smtClean="0"/>
              <a:t>Motor impaired users</a:t>
            </a:r>
          </a:p>
          <a:p>
            <a:pPr lvl="1"/>
            <a:endParaRPr lang="en-GB" altLang="en-US" sz="800" dirty="0" smtClean="0"/>
          </a:p>
          <a:p>
            <a:pPr lvl="2"/>
            <a:r>
              <a:rPr lang="en-GB" altLang="en-US" sz="2600" dirty="0" smtClean="0"/>
              <a:t>May use specially designed keyboards, mouth wands, eye tracking, voice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5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Accessibility</a:t>
            </a:r>
            <a:r>
              <a:rPr lang="en-US" dirty="0" smtClean="0"/>
              <a:t>: addresses discriminatory aspects related to equivalent user experience for people with disabilities.</a:t>
            </a:r>
          </a:p>
          <a:p>
            <a:r>
              <a:rPr lang="en-US" dirty="0" smtClean="0"/>
              <a:t>Accessibility primarily focuses on people with </a:t>
            </a:r>
            <a:r>
              <a:rPr lang="en-US" smtClean="0"/>
              <a:t>disabilities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71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accessibility also benefits people </a:t>
            </a:r>
            <a:r>
              <a:rPr lang="en-US" i="1" dirty="0" smtClean="0"/>
              <a:t>without</a:t>
            </a:r>
            <a:r>
              <a:rPr lang="en-US" dirty="0" smtClean="0"/>
              <a:t> disabilities, for example: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using mobile phones, smart watches, smart TVs, and other devices with small screens, different input modes, etc.</a:t>
            </a:r>
          </a:p>
          <a:p>
            <a:r>
              <a:rPr lang="en-US" dirty="0" smtClean="0"/>
              <a:t>older people with changing abilities due to ageing</a:t>
            </a:r>
          </a:p>
          <a:p>
            <a:r>
              <a:rPr lang="en-US" dirty="0" smtClean="0"/>
              <a:t>people with “temporary disabilities” such as a broken arm or lost glasses</a:t>
            </a:r>
          </a:p>
          <a:p>
            <a:r>
              <a:rPr lang="en-US" dirty="0" smtClean="0"/>
              <a:t>people with “situational limitations” such as in bright sunlight or in an environment where they cannot listen to audio</a:t>
            </a:r>
          </a:p>
          <a:p>
            <a:r>
              <a:rPr lang="en-US" dirty="0" smtClean="0"/>
              <a:t>people using a slow Internet connection, or who have limited or expensive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7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the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https://www.youtube.com/watch?v=3f31oufqFSM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2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 smtClean="0"/>
              <a:t>Disabled users make up a significant proportion of web users.</a:t>
            </a:r>
          </a:p>
          <a:p>
            <a:pPr lvl="1"/>
            <a:r>
              <a:rPr lang="en-GB" altLang="en-US" dirty="0" smtClean="0"/>
              <a:t>Accessible sites assist older web users.</a:t>
            </a:r>
          </a:p>
          <a:p>
            <a:pPr lvl="1"/>
            <a:r>
              <a:rPr lang="en-GB" altLang="en-US" dirty="0" smtClean="0"/>
              <a:t>Many countries have legal requirements to support disabled users.</a:t>
            </a:r>
          </a:p>
          <a:p>
            <a:pPr lvl="1"/>
            <a:r>
              <a:rPr lang="en-US" dirty="0" smtClean="0"/>
              <a:t>Web accessibility also benefits people </a:t>
            </a:r>
            <a:r>
              <a:rPr lang="en-US" i="1" dirty="0" smtClean="0"/>
              <a:t>without</a:t>
            </a:r>
            <a:r>
              <a:rPr lang="en-US" dirty="0" smtClean="0"/>
              <a:t> disabilities</a:t>
            </a:r>
            <a:endParaRPr lang="en-GB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2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altLang="en-US" dirty="0" smtClean="0"/>
              <a:t>Accessibility is about designing websites that people with disabilities can 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9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 of disabilities: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 smtClean="0"/>
              <a:t>Visual</a:t>
            </a:r>
          </a:p>
          <a:p>
            <a:pPr lvl="2"/>
            <a:r>
              <a:rPr lang="en-GB" altLang="en-US" sz="2600" dirty="0" smtClean="0"/>
              <a:t>People that are blind or have limited vision.</a:t>
            </a:r>
          </a:p>
          <a:p>
            <a:pPr lvl="2"/>
            <a:r>
              <a:rPr lang="en-GB" altLang="en-US" sz="2600" dirty="0" smtClean="0"/>
              <a:t>They may not be able to see contents clearly. </a:t>
            </a:r>
          </a:p>
          <a:p>
            <a:pPr lvl="1"/>
            <a:r>
              <a:rPr lang="en-GB" altLang="en-US" dirty="0" smtClean="0"/>
              <a:t>Motor</a:t>
            </a:r>
          </a:p>
          <a:p>
            <a:pPr lvl="2"/>
            <a:r>
              <a:rPr lang="en-GB" altLang="en-US" sz="2600" dirty="0" smtClean="0"/>
              <a:t>People that have limited or no use of hands.</a:t>
            </a:r>
          </a:p>
          <a:p>
            <a:pPr lvl="2"/>
            <a:r>
              <a:rPr lang="en-GB" altLang="en-US" sz="2600" dirty="0" smtClean="0"/>
              <a:t>They could struggle to use conventional input devices that require fine motor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7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disabilities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 smtClean="0"/>
              <a:t>Auditory</a:t>
            </a:r>
          </a:p>
          <a:p>
            <a:pPr lvl="2"/>
            <a:r>
              <a:rPr lang="en-GB" altLang="en-US" sz="2600" dirty="0" smtClean="0"/>
              <a:t>People that are deaf or hard of hearing.</a:t>
            </a:r>
          </a:p>
          <a:p>
            <a:pPr lvl="2"/>
            <a:r>
              <a:rPr lang="en-GB" altLang="en-US" sz="2600" dirty="0" smtClean="0"/>
              <a:t>They could struggle to understand audio and video content on the web/app.</a:t>
            </a:r>
          </a:p>
          <a:p>
            <a:pPr lvl="1"/>
            <a:r>
              <a:rPr lang="en-GB" altLang="en-US" dirty="0" smtClean="0"/>
              <a:t>Cognitive</a:t>
            </a:r>
          </a:p>
          <a:p>
            <a:pPr lvl="2"/>
            <a:r>
              <a:rPr lang="en-GB" altLang="en-US" sz="2600" dirty="0" smtClean="0"/>
              <a:t>People with cognitive disabilities may struggle to use websites/app with complex language, navigation, or interaction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5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+mj-ea"/>
              </a:rPr>
              <a:t>Assistive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 smtClean="0"/>
              <a:t>Auditory</a:t>
            </a:r>
          </a:p>
          <a:p>
            <a:pPr lvl="2"/>
            <a:r>
              <a:rPr lang="en-GB" altLang="en-US" sz="2600" dirty="0" smtClean="0"/>
              <a:t>People that are deaf or hard of hearing.</a:t>
            </a:r>
          </a:p>
          <a:p>
            <a:pPr lvl="2"/>
            <a:r>
              <a:rPr lang="en-GB" altLang="en-US" sz="2600" dirty="0" smtClean="0"/>
              <a:t>They could struggle to understand audio and video content on the web.</a:t>
            </a:r>
          </a:p>
          <a:p>
            <a:pPr lvl="1"/>
            <a:r>
              <a:rPr lang="en-GB" altLang="en-US" dirty="0" smtClean="0"/>
              <a:t>Cognitive</a:t>
            </a:r>
          </a:p>
          <a:p>
            <a:pPr lvl="2"/>
            <a:r>
              <a:rPr lang="en-GB" altLang="en-US" sz="2600" dirty="0" smtClean="0"/>
              <a:t>People with cognitive disabilities may struggle to use websites with complex language, navigation, or interaction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9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C5432ED4038944A15F9D91F78AB7B0" ma:contentTypeVersion="8" ma:contentTypeDescription="Create a new document." ma:contentTypeScope="" ma:versionID="9d0940221cf28ef4496c596397ab5d75">
  <xsd:schema xmlns:xsd="http://www.w3.org/2001/XMLSchema" xmlns:xs="http://www.w3.org/2001/XMLSchema" xmlns:p="http://schemas.microsoft.com/office/2006/metadata/properties" xmlns:ns2="ab7afe64-7e45-4e96-aed8-7051e3a79e1d" targetNamespace="http://schemas.microsoft.com/office/2006/metadata/properties" ma:root="true" ma:fieldsID="1878d7b1b0f257549f8af36d861a9b5f" ns2:_="">
    <xsd:import namespace="ab7afe64-7e45-4e96-aed8-7051e3a79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afe64-7e45-4e96-aed8-7051e3a79e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4C7E8F-B682-42BF-B479-B082CF66D493}"/>
</file>

<file path=customXml/itemProps2.xml><?xml version="1.0" encoding="utf-8"?>
<ds:datastoreItem xmlns:ds="http://schemas.openxmlformats.org/officeDocument/2006/customXml" ds:itemID="{B48A43F9-2155-41E9-8B72-E1D8497C0015}"/>
</file>

<file path=customXml/itemProps3.xml><?xml version="1.0" encoding="utf-8"?>
<ds:datastoreItem xmlns:ds="http://schemas.openxmlformats.org/officeDocument/2006/customXml" ds:itemID="{B06B3DDB-6EEC-4101-A705-63710F801B38}"/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365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Accessibility</vt:lpstr>
      <vt:lpstr>Introduction</vt:lpstr>
      <vt:lpstr>Web accessibility also benefits people without disabilities, for example: </vt:lpstr>
      <vt:lpstr>Check out the video</vt:lpstr>
      <vt:lpstr>WHY??</vt:lpstr>
      <vt:lpstr>SO?</vt:lpstr>
      <vt:lpstr>Different types of disabilities:</vt:lpstr>
      <vt:lpstr>Different types of disabilities</vt:lpstr>
      <vt:lpstr>Assistive Technologies</vt:lpstr>
      <vt:lpstr>Keyboard</vt:lpstr>
      <vt:lpstr>Mouth wands</vt:lpstr>
      <vt:lpstr>Assistive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Alaka</dc:creator>
  <cp:lastModifiedBy>Alaka</cp:lastModifiedBy>
  <cp:revision>26</cp:revision>
  <dcterms:created xsi:type="dcterms:W3CDTF">2021-06-12T17:11:23Z</dcterms:created>
  <dcterms:modified xsi:type="dcterms:W3CDTF">2021-06-13T05:15:33Z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0x0101001FC5432ED4038944A15F9D91F78AB7B0</vt:lpwstr>
  </property>
</Properties>
</file>