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0" r:id="rId7"/>
    <p:sldId id="261" r:id="rId8"/>
    <p:sldId id="262"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987D2A-876F-413B-9CA0-849D674BF244}" type="datetimeFigureOut">
              <a:rPr lang="en-US" smtClean="0"/>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25AF9C-D9C1-4812-AF46-7A62D29ACD89}" type="slidenum">
              <a:rPr lang="en-US" smtClean="0"/>
              <a:t>‹#›</a:t>
            </a:fld>
            <a:endParaRPr lang="en-US"/>
          </a:p>
        </p:txBody>
      </p:sp>
    </p:spTree>
    <p:extLst>
      <p:ext uri="{BB962C8B-B14F-4D97-AF65-F5344CB8AC3E}">
        <p14:creationId xmlns:p14="http://schemas.microsoft.com/office/powerpoint/2010/main" val="3988017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987D2A-876F-413B-9CA0-849D674BF244}" type="datetimeFigureOut">
              <a:rPr lang="en-US" smtClean="0"/>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25AF9C-D9C1-4812-AF46-7A62D29ACD89}" type="slidenum">
              <a:rPr lang="en-US" smtClean="0"/>
              <a:t>‹#›</a:t>
            </a:fld>
            <a:endParaRPr lang="en-US"/>
          </a:p>
        </p:txBody>
      </p:sp>
    </p:spTree>
    <p:extLst>
      <p:ext uri="{BB962C8B-B14F-4D97-AF65-F5344CB8AC3E}">
        <p14:creationId xmlns:p14="http://schemas.microsoft.com/office/powerpoint/2010/main" val="3233292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987D2A-876F-413B-9CA0-849D674BF244}" type="datetimeFigureOut">
              <a:rPr lang="en-US" smtClean="0"/>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25AF9C-D9C1-4812-AF46-7A62D29ACD89}" type="slidenum">
              <a:rPr lang="en-US" smtClean="0"/>
              <a:t>‹#›</a:t>
            </a:fld>
            <a:endParaRPr lang="en-US"/>
          </a:p>
        </p:txBody>
      </p:sp>
    </p:spTree>
    <p:extLst>
      <p:ext uri="{BB962C8B-B14F-4D97-AF65-F5344CB8AC3E}">
        <p14:creationId xmlns:p14="http://schemas.microsoft.com/office/powerpoint/2010/main" val="1973838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987D2A-876F-413B-9CA0-849D674BF244}" type="datetimeFigureOut">
              <a:rPr lang="en-US" smtClean="0"/>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25AF9C-D9C1-4812-AF46-7A62D29ACD89}" type="slidenum">
              <a:rPr lang="en-US" smtClean="0"/>
              <a:t>‹#›</a:t>
            </a:fld>
            <a:endParaRPr lang="en-US"/>
          </a:p>
        </p:txBody>
      </p:sp>
    </p:spTree>
    <p:extLst>
      <p:ext uri="{BB962C8B-B14F-4D97-AF65-F5344CB8AC3E}">
        <p14:creationId xmlns:p14="http://schemas.microsoft.com/office/powerpoint/2010/main" val="3175787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F987D2A-876F-413B-9CA0-849D674BF244}" type="datetimeFigureOut">
              <a:rPr lang="en-US" smtClean="0"/>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25AF9C-D9C1-4812-AF46-7A62D29ACD89}" type="slidenum">
              <a:rPr lang="en-US" smtClean="0"/>
              <a:t>‹#›</a:t>
            </a:fld>
            <a:endParaRPr lang="en-US"/>
          </a:p>
        </p:txBody>
      </p:sp>
    </p:spTree>
    <p:extLst>
      <p:ext uri="{BB962C8B-B14F-4D97-AF65-F5344CB8AC3E}">
        <p14:creationId xmlns:p14="http://schemas.microsoft.com/office/powerpoint/2010/main" val="1644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987D2A-876F-413B-9CA0-849D674BF244}" type="datetimeFigureOut">
              <a:rPr lang="en-US" smtClean="0"/>
              <a:t>6/13/2021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25AF9C-D9C1-4812-AF46-7A62D29ACD89}" type="slidenum">
              <a:rPr lang="en-US" smtClean="0"/>
              <a:t>‹#›</a:t>
            </a:fld>
            <a:endParaRPr lang="en-US"/>
          </a:p>
        </p:txBody>
      </p:sp>
    </p:spTree>
    <p:extLst>
      <p:ext uri="{BB962C8B-B14F-4D97-AF65-F5344CB8AC3E}">
        <p14:creationId xmlns:p14="http://schemas.microsoft.com/office/powerpoint/2010/main" val="3156796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987D2A-876F-413B-9CA0-849D674BF244}" type="datetimeFigureOut">
              <a:rPr lang="en-US" smtClean="0"/>
              <a:t>6/13/2021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25AF9C-D9C1-4812-AF46-7A62D29ACD89}" type="slidenum">
              <a:rPr lang="en-US" smtClean="0"/>
              <a:t>‹#›</a:t>
            </a:fld>
            <a:endParaRPr lang="en-US"/>
          </a:p>
        </p:txBody>
      </p:sp>
    </p:spTree>
    <p:extLst>
      <p:ext uri="{BB962C8B-B14F-4D97-AF65-F5344CB8AC3E}">
        <p14:creationId xmlns:p14="http://schemas.microsoft.com/office/powerpoint/2010/main" val="160224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987D2A-876F-413B-9CA0-849D674BF244}" type="datetimeFigureOut">
              <a:rPr lang="en-US" smtClean="0"/>
              <a:t>6/13/2021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25AF9C-D9C1-4812-AF46-7A62D29ACD89}" type="slidenum">
              <a:rPr lang="en-US" smtClean="0"/>
              <a:t>‹#›</a:t>
            </a:fld>
            <a:endParaRPr lang="en-US"/>
          </a:p>
        </p:txBody>
      </p:sp>
    </p:spTree>
    <p:extLst>
      <p:ext uri="{BB962C8B-B14F-4D97-AF65-F5344CB8AC3E}">
        <p14:creationId xmlns:p14="http://schemas.microsoft.com/office/powerpoint/2010/main" val="3847461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987D2A-876F-413B-9CA0-849D674BF244}" type="datetimeFigureOut">
              <a:rPr lang="en-US" smtClean="0"/>
              <a:t>6/13/2021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25AF9C-D9C1-4812-AF46-7A62D29ACD89}" type="slidenum">
              <a:rPr lang="en-US" smtClean="0"/>
              <a:t>‹#›</a:t>
            </a:fld>
            <a:endParaRPr lang="en-US"/>
          </a:p>
        </p:txBody>
      </p:sp>
    </p:spTree>
    <p:extLst>
      <p:ext uri="{BB962C8B-B14F-4D97-AF65-F5344CB8AC3E}">
        <p14:creationId xmlns:p14="http://schemas.microsoft.com/office/powerpoint/2010/main" val="2220893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F987D2A-876F-413B-9CA0-849D674BF244}" type="datetimeFigureOut">
              <a:rPr lang="en-US" smtClean="0"/>
              <a:t>6/13/2021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25AF9C-D9C1-4812-AF46-7A62D29ACD89}" type="slidenum">
              <a:rPr lang="en-US" smtClean="0"/>
              <a:t>‹#›</a:t>
            </a:fld>
            <a:endParaRPr lang="en-US"/>
          </a:p>
        </p:txBody>
      </p:sp>
    </p:spTree>
    <p:extLst>
      <p:ext uri="{BB962C8B-B14F-4D97-AF65-F5344CB8AC3E}">
        <p14:creationId xmlns:p14="http://schemas.microsoft.com/office/powerpoint/2010/main" val="3229384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F987D2A-876F-413B-9CA0-849D674BF244}" type="datetimeFigureOut">
              <a:rPr lang="en-US" smtClean="0"/>
              <a:t>6/13/2021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25AF9C-D9C1-4812-AF46-7A62D29ACD89}" type="slidenum">
              <a:rPr lang="en-US" smtClean="0"/>
              <a:t>‹#›</a:t>
            </a:fld>
            <a:endParaRPr lang="en-US"/>
          </a:p>
        </p:txBody>
      </p:sp>
    </p:spTree>
    <p:extLst>
      <p:ext uri="{BB962C8B-B14F-4D97-AF65-F5344CB8AC3E}">
        <p14:creationId xmlns:p14="http://schemas.microsoft.com/office/powerpoint/2010/main" val="154246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987D2A-876F-413B-9CA0-849D674BF244}" type="datetimeFigureOut">
              <a:rPr lang="en-US" smtClean="0"/>
              <a:t>6/13/2021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25AF9C-D9C1-4812-AF46-7A62D29ACD89}" type="slidenum">
              <a:rPr lang="en-US" smtClean="0"/>
              <a:t>‹#›</a:t>
            </a:fld>
            <a:endParaRPr lang="en-US"/>
          </a:p>
        </p:txBody>
      </p:sp>
    </p:spTree>
    <p:extLst>
      <p:ext uri="{BB962C8B-B14F-4D97-AF65-F5344CB8AC3E}">
        <p14:creationId xmlns:p14="http://schemas.microsoft.com/office/powerpoint/2010/main" val="1477963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Card sorting</a:t>
            </a:r>
            <a:endParaRPr lang="en-US" dirty="0"/>
          </a:p>
        </p:txBody>
      </p:sp>
      <p:sp>
        <p:nvSpPr>
          <p:cNvPr id="3" name="Subtitle 2"/>
          <p:cNvSpPr>
            <a:spLocks noGrp="1"/>
          </p:cNvSpPr>
          <p:nvPr>
            <p:ph type="subTitle" idx="1"/>
          </p:nvPr>
        </p:nvSpPr>
        <p:spPr/>
        <p:txBody>
          <a:bodyPr/>
          <a:lstStyle/>
          <a:p>
            <a:r>
              <a:rPr lang="en-US" dirty="0" smtClean="0"/>
              <a:t>Card sorting is a method used to help design or evaluate information architecture.</a:t>
            </a:r>
          </a:p>
          <a:p>
            <a:r>
              <a:rPr lang="en-US" dirty="0" smtClean="0"/>
              <a:t>The organization and division of content is known as information architecture (IA), and it is a crucial aspect of UX design</a:t>
            </a:r>
            <a:endParaRPr lang="en-US" dirty="0"/>
          </a:p>
        </p:txBody>
      </p:sp>
    </p:spTree>
    <p:extLst>
      <p:ext uri="{BB962C8B-B14F-4D97-AF65-F5344CB8AC3E}">
        <p14:creationId xmlns:p14="http://schemas.microsoft.com/office/powerpoint/2010/main" val="162428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2. Decide </a:t>
            </a:r>
            <a:r>
              <a:rPr lang="en-US" dirty="0"/>
              <a:t>whether you will be doing a physical card sort or using online card-sorting software. </a:t>
            </a:r>
          </a:p>
        </p:txBody>
      </p:sp>
    </p:spTree>
    <p:extLst>
      <p:ext uri="{BB962C8B-B14F-4D97-AF65-F5344CB8AC3E}">
        <p14:creationId xmlns:p14="http://schemas.microsoft.com/office/powerpoint/2010/main" val="2176763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3.Set-up </a:t>
            </a:r>
            <a:r>
              <a:rPr lang="en-US" b="1" dirty="0"/>
              <a:t>the session</a:t>
            </a:r>
          </a:p>
          <a:p>
            <a:r>
              <a:rPr lang="en-US" dirty="0"/>
              <a:t>Plan about one hour for each session, longer if you have many cards.</a:t>
            </a:r>
          </a:p>
          <a:p>
            <a:r>
              <a:rPr lang="en-US" dirty="0"/>
              <a:t>Arrange the space. </a:t>
            </a:r>
          </a:p>
          <a:p>
            <a:endParaRPr lang="en-US" dirty="0"/>
          </a:p>
        </p:txBody>
      </p:sp>
    </p:spTree>
    <p:extLst>
      <p:ext uri="{BB962C8B-B14F-4D97-AF65-F5344CB8AC3E}">
        <p14:creationId xmlns:p14="http://schemas.microsoft.com/office/powerpoint/2010/main" val="1371307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4.Lead </a:t>
            </a:r>
            <a:r>
              <a:rPr lang="en-US" b="1" dirty="0"/>
              <a:t>the session</a:t>
            </a:r>
          </a:p>
          <a:p>
            <a:r>
              <a:rPr lang="en-US" dirty="0"/>
              <a:t>Show the participant the set of cards. Explain that you are asking for help to find what categories of information should be on the site's homepage and what those categories should be called. </a:t>
            </a:r>
          </a:p>
          <a:p>
            <a:endParaRPr lang="en-US" dirty="0"/>
          </a:p>
        </p:txBody>
      </p:sp>
    </p:spTree>
    <p:extLst>
      <p:ext uri="{BB962C8B-B14F-4D97-AF65-F5344CB8AC3E}">
        <p14:creationId xmlns:p14="http://schemas.microsoft.com/office/powerpoint/2010/main" val="1793082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smtClean="0"/>
              <a:t>5. Analyze </a:t>
            </a:r>
            <a:r>
              <a:rPr lang="en-US" b="1"/>
              <a:t>Your Data</a:t>
            </a:r>
          </a:p>
          <a:p>
            <a:pPr marL="0" indent="0">
              <a:buNone/>
            </a:pPr>
            <a:endParaRPr lang="en-US" dirty="0"/>
          </a:p>
        </p:txBody>
      </p:sp>
    </p:spTree>
    <p:extLst>
      <p:ext uri="{BB962C8B-B14F-4D97-AF65-F5344CB8AC3E}">
        <p14:creationId xmlns:p14="http://schemas.microsoft.com/office/powerpoint/2010/main" val="1550971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In a typical card sorting session, participants organize topics into categories that make sense to them and group them accordingly. </a:t>
            </a:r>
          </a:p>
          <a:p>
            <a:r>
              <a:rPr lang="en-US" dirty="0" smtClean="0"/>
              <a:t>To conduct a card sort, you can use actual cards, pieces of paper, or one of several online card-sorting software tools.</a:t>
            </a:r>
            <a:endParaRPr lang="en-US" dirty="0"/>
          </a:p>
        </p:txBody>
      </p:sp>
    </p:spTree>
    <p:extLst>
      <p:ext uri="{BB962C8B-B14F-4D97-AF65-F5344CB8AC3E}">
        <p14:creationId xmlns:p14="http://schemas.microsoft.com/office/powerpoint/2010/main" val="3860353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662" y="1825625"/>
            <a:ext cx="8702676" cy="4351338"/>
          </a:xfrm>
        </p:spPr>
      </p:pic>
    </p:spTree>
    <p:extLst>
      <p:ext uri="{BB962C8B-B14F-4D97-AF65-F5344CB8AC3E}">
        <p14:creationId xmlns:p14="http://schemas.microsoft.com/office/powerpoint/2010/main" val="3436187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out the video</a:t>
            </a:r>
            <a:endParaRPr lang="en-US" dirty="0"/>
          </a:p>
        </p:txBody>
      </p:sp>
      <p:sp>
        <p:nvSpPr>
          <p:cNvPr id="3" name="Content Placeholder 2"/>
          <p:cNvSpPr>
            <a:spLocks noGrp="1"/>
          </p:cNvSpPr>
          <p:nvPr>
            <p:ph idx="1"/>
          </p:nvPr>
        </p:nvSpPr>
        <p:spPr/>
        <p:txBody>
          <a:bodyPr/>
          <a:lstStyle/>
          <a:p>
            <a:r>
              <a:rPr lang="en-US" dirty="0" smtClean="0"/>
              <a:t>https://www.youtube.com/watch?v=xUPpG3JCx6I</a:t>
            </a:r>
            <a:endParaRPr lang="en-US" dirty="0"/>
          </a:p>
        </p:txBody>
      </p:sp>
    </p:spTree>
    <p:extLst>
      <p:ext uri="{BB962C8B-B14F-4D97-AF65-F5344CB8AC3E}">
        <p14:creationId xmlns:p14="http://schemas.microsoft.com/office/powerpoint/2010/main" val="2044915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card sorting -OPEN VS CLOSED</a:t>
            </a:r>
            <a:endParaRPr lang="en-US" dirty="0"/>
          </a:p>
        </p:txBody>
      </p:sp>
      <p:sp>
        <p:nvSpPr>
          <p:cNvPr id="3" name="Content Placeholder 2"/>
          <p:cNvSpPr>
            <a:spLocks noGrp="1"/>
          </p:cNvSpPr>
          <p:nvPr>
            <p:ph idx="1"/>
          </p:nvPr>
        </p:nvSpPr>
        <p:spPr/>
        <p:txBody>
          <a:bodyPr/>
          <a:lstStyle/>
          <a:p>
            <a:r>
              <a:rPr lang="en-US" b="1" dirty="0" smtClean="0"/>
              <a:t>Open </a:t>
            </a:r>
            <a:r>
              <a:rPr lang="en-US" dirty="0" smtClean="0"/>
              <a:t>— In open card sorting, each participant is given a stack of cards</a:t>
            </a:r>
            <a:r>
              <a:rPr lang="en-US" dirty="0" smtClean="0"/>
              <a:t>. The </a:t>
            </a:r>
            <a:r>
              <a:rPr lang="en-US" dirty="0" smtClean="0"/>
              <a:t>participants are then asked to group those cards together in any way they want. Then they create labels for the groups that they chose. This method is commonly used for new/existing information architectures (IA) or organizing products on a site.</a:t>
            </a:r>
            <a:endParaRPr lang="en-US" dirty="0"/>
          </a:p>
        </p:txBody>
      </p:sp>
    </p:spTree>
    <p:extLst>
      <p:ext uri="{BB962C8B-B14F-4D97-AF65-F5344CB8AC3E}">
        <p14:creationId xmlns:p14="http://schemas.microsoft.com/office/powerpoint/2010/main" val="6370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VS CLOSED</a:t>
            </a:r>
            <a:endParaRPr lang="en-US" dirty="0"/>
          </a:p>
        </p:txBody>
      </p:sp>
      <p:sp>
        <p:nvSpPr>
          <p:cNvPr id="3" name="Content Placeholder 2"/>
          <p:cNvSpPr>
            <a:spLocks noGrp="1"/>
          </p:cNvSpPr>
          <p:nvPr>
            <p:ph idx="1"/>
          </p:nvPr>
        </p:nvSpPr>
        <p:spPr/>
        <p:txBody>
          <a:bodyPr/>
          <a:lstStyle/>
          <a:p>
            <a:r>
              <a:rPr lang="en-US" b="1" dirty="0" smtClean="0"/>
              <a:t>Closed </a:t>
            </a:r>
            <a:r>
              <a:rPr lang="en-US" dirty="0" smtClean="0"/>
              <a:t>— In a closed card sorting, the researchers create the labels for their respective groups. Participants are given a stack of cards and are asked to put each card into a group. This method is normally used when adding new content to an existing site or gaining a second round of insights after an open card sort</a:t>
            </a:r>
            <a:endParaRPr lang="en-US" dirty="0"/>
          </a:p>
        </p:txBody>
      </p:sp>
    </p:spTree>
    <p:extLst>
      <p:ext uri="{BB962C8B-B14F-4D97-AF65-F5344CB8AC3E}">
        <p14:creationId xmlns:p14="http://schemas.microsoft.com/office/powerpoint/2010/main" val="640420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vs Face-to-Face</a:t>
            </a:r>
            <a:endParaRPr lang="en-US" dirty="0"/>
          </a:p>
        </p:txBody>
      </p:sp>
      <p:sp>
        <p:nvSpPr>
          <p:cNvPr id="3" name="Content Placeholder 2"/>
          <p:cNvSpPr>
            <a:spLocks noGrp="1"/>
          </p:cNvSpPr>
          <p:nvPr>
            <p:ph idx="1"/>
          </p:nvPr>
        </p:nvSpPr>
        <p:spPr/>
        <p:txBody>
          <a:bodyPr/>
          <a:lstStyle/>
          <a:p>
            <a:r>
              <a:rPr lang="en-US" b="1" dirty="0" smtClean="0"/>
              <a:t>Remote </a:t>
            </a:r>
            <a:r>
              <a:rPr lang="en-US" dirty="0" smtClean="0"/>
              <a:t>—Remote card sorting sessions are computer-based sessions in which participants work independently on their own personal systems. Open or Closed card sorts both can be done remotely. Several software programs exist to help you with large-scale remote card-sorting studies.</a:t>
            </a:r>
            <a:br>
              <a:rPr lang="en-US" dirty="0" smtClean="0"/>
            </a:br>
            <a:r>
              <a:rPr lang="en-US" i="1" dirty="0" smtClean="0"/>
              <a:t>Using the software is an advantage because it analyzes the data for you.</a:t>
            </a:r>
            <a:endParaRPr lang="en-US" dirty="0" smtClean="0"/>
          </a:p>
          <a:p>
            <a:endParaRPr lang="en-US" dirty="0"/>
          </a:p>
        </p:txBody>
      </p:sp>
    </p:spTree>
    <p:extLst>
      <p:ext uri="{BB962C8B-B14F-4D97-AF65-F5344CB8AC3E}">
        <p14:creationId xmlns:p14="http://schemas.microsoft.com/office/powerpoint/2010/main" val="2765368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vs Face-to-Face</a:t>
            </a:r>
            <a:endParaRPr lang="en-US" dirty="0"/>
          </a:p>
        </p:txBody>
      </p:sp>
      <p:sp>
        <p:nvSpPr>
          <p:cNvPr id="3" name="Content Placeholder 2"/>
          <p:cNvSpPr>
            <a:spLocks noGrp="1"/>
          </p:cNvSpPr>
          <p:nvPr>
            <p:ph idx="1"/>
          </p:nvPr>
        </p:nvSpPr>
        <p:spPr/>
        <p:txBody>
          <a:bodyPr/>
          <a:lstStyle/>
          <a:p>
            <a:r>
              <a:rPr lang="en-US" b="1" dirty="0" smtClean="0"/>
              <a:t>Face to face</a:t>
            </a:r>
            <a:r>
              <a:rPr lang="en-US" dirty="0" smtClean="0"/>
              <a:t>—This type of sorting session happens in person where an impartial observer is present. Participants are provided with a set of cards and they think aloud while sorting, giving a clearer picture of their reactions and thought processes. The observer has the opportunity to clarify any observations they are unsure of to gain a better insight into why the user has made those choices.</a:t>
            </a:r>
            <a:endParaRPr lang="en-US" dirty="0"/>
          </a:p>
        </p:txBody>
      </p:sp>
    </p:spTree>
    <p:extLst>
      <p:ext uri="{BB962C8B-B14F-4D97-AF65-F5344CB8AC3E}">
        <p14:creationId xmlns:p14="http://schemas.microsoft.com/office/powerpoint/2010/main" val="131444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do card sorting</a:t>
            </a:r>
            <a:endParaRPr lang="en-US" dirty="0"/>
          </a:p>
        </p:txBody>
      </p:sp>
      <p:sp>
        <p:nvSpPr>
          <p:cNvPr id="3" name="Content Placeholder 2"/>
          <p:cNvSpPr>
            <a:spLocks noGrp="1"/>
          </p:cNvSpPr>
          <p:nvPr>
            <p:ph idx="1"/>
          </p:nvPr>
        </p:nvSpPr>
        <p:spPr/>
        <p:txBody>
          <a:bodyPr/>
          <a:lstStyle/>
          <a:p>
            <a:pPr marL="0" indent="0">
              <a:buNone/>
            </a:pPr>
            <a:r>
              <a:rPr lang="en-US" dirty="0" smtClean="0"/>
              <a:t>1. Create </a:t>
            </a:r>
            <a:r>
              <a:rPr lang="en-US" dirty="0"/>
              <a:t>your list of content topics. Topics can be phrases or words, very specific or more general. As a suggestion, limit yourself to 50-60 topics or less. This means there might not be a card to sort for every page on the site. </a:t>
            </a:r>
          </a:p>
        </p:txBody>
      </p:sp>
    </p:spTree>
    <p:extLst>
      <p:ext uri="{BB962C8B-B14F-4D97-AF65-F5344CB8AC3E}">
        <p14:creationId xmlns:p14="http://schemas.microsoft.com/office/powerpoint/2010/main" val="3795399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C5432ED4038944A15F9D91F78AB7B0" ma:contentTypeVersion="8" ma:contentTypeDescription="Create a new document." ma:contentTypeScope="" ma:versionID="9d0940221cf28ef4496c596397ab5d75">
  <xsd:schema xmlns:xsd="http://www.w3.org/2001/XMLSchema" xmlns:xs="http://www.w3.org/2001/XMLSchema" xmlns:p="http://schemas.microsoft.com/office/2006/metadata/properties" xmlns:ns2="ab7afe64-7e45-4e96-aed8-7051e3a79e1d" targetNamespace="http://schemas.microsoft.com/office/2006/metadata/properties" ma:root="true" ma:fieldsID="1878d7b1b0f257549f8af36d861a9b5f" ns2:_="">
    <xsd:import namespace="ab7afe64-7e45-4e96-aed8-7051e3a79e1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7afe64-7e45-4e96-aed8-7051e3a79e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3F10B42-36C2-4393-9B64-F2E934BE65CE}"/>
</file>

<file path=customXml/itemProps2.xml><?xml version="1.0" encoding="utf-8"?>
<ds:datastoreItem xmlns:ds="http://schemas.openxmlformats.org/officeDocument/2006/customXml" ds:itemID="{E5FDA06A-6F7E-4E8D-8C49-BD121B4D981F}"/>
</file>

<file path=customXml/itemProps3.xml><?xml version="1.0" encoding="utf-8"?>
<ds:datastoreItem xmlns:ds="http://schemas.openxmlformats.org/officeDocument/2006/customXml" ds:itemID="{ED8C416B-CE10-4D7C-A83A-0DEBF7BBCD43}"/>
</file>

<file path=docProps/app.xml><?xml version="1.0" encoding="utf-8"?>
<Properties xmlns="http://schemas.openxmlformats.org/officeDocument/2006/extended-properties" xmlns:vt="http://schemas.openxmlformats.org/officeDocument/2006/docPropsVTypes">
  <TotalTime>40</TotalTime>
  <Words>489</Words>
  <Application>Microsoft Office PowerPoint</Application>
  <PresentationFormat>Widescreen</PresentationFormat>
  <Paragraphs>26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Card sorting</vt:lpstr>
      <vt:lpstr>Introduction</vt:lpstr>
      <vt:lpstr>Example:</vt:lpstr>
      <vt:lpstr>Check out the video</vt:lpstr>
      <vt:lpstr>Types of card sorting -OPEN VS CLOSED</vt:lpstr>
      <vt:lpstr>OPEN VS CLOSED</vt:lpstr>
      <vt:lpstr>Remote vs Face-to-Face</vt:lpstr>
      <vt:lpstr>Remote vs Face-to-Face</vt:lpstr>
      <vt:lpstr>How to do card sorting</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 sorting</dc:title>
  <dc:creator>Alaka</dc:creator>
  <cp:lastModifiedBy>Alaka</cp:lastModifiedBy>
  <cp:revision>24</cp:revision>
  <dcterms:created xsi:type="dcterms:W3CDTF">2021-06-12T17:40:11Z</dcterms:created>
  <dcterms:modified xsi:type="dcterms:W3CDTF">2021-06-13T05:48:13Z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0x0101001FC5432ED4038944A15F9D91F78AB7B0</vt:lpwstr>
  </property>
</Properties>
</file>