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DB38E2-84BF-4E44-AE4D-FC155B22686B}"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2E558-F22E-4894-AC92-451423DEA7B8}" type="slidenum">
              <a:rPr lang="en-US" smtClean="0"/>
              <a:t>‹#›</a:t>
            </a:fld>
            <a:endParaRPr lang="en-US"/>
          </a:p>
        </p:txBody>
      </p:sp>
    </p:spTree>
    <p:extLst>
      <p:ext uri="{BB962C8B-B14F-4D97-AF65-F5344CB8AC3E}">
        <p14:creationId xmlns:p14="http://schemas.microsoft.com/office/powerpoint/2010/main" val="411949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B38E2-84BF-4E44-AE4D-FC155B22686B}"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2E558-F22E-4894-AC92-451423DEA7B8}" type="slidenum">
              <a:rPr lang="en-US" smtClean="0"/>
              <a:t>‹#›</a:t>
            </a:fld>
            <a:endParaRPr lang="en-US"/>
          </a:p>
        </p:txBody>
      </p:sp>
    </p:spTree>
    <p:extLst>
      <p:ext uri="{BB962C8B-B14F-4D97-AF65-F5344CB8AC3E}">
        <p14:creationId xmlns:p14="http://schemas.microsoft.com/office/powerpoint/2010/main" val="36576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B38E2-84BF-4E44-AE4D-FC155B22686B}"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2E558-F22E-4894-AC92-451423DEA7B8}" type="slidenum">
              <a:rPr lang="en-US" smtClean="0"/>
              <a:t>‹#›</a:t>
            </a:fld>
            <a:endParaRPr lang="en-US"/>
          </a:p>
        </p:txBody>
      </p:sp>
    </p:spTree>
    <p:extLst>
      <p:ext uri="{BB962C8B-B14F-4D97-AF65-F5344CB8AC3E}">
        <p14:creationId xmlns:p14="http://schemas.microsoft.com/office/powerpoint/2010/main" val="328618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B38E2-84BF-4E44-AE4D-FC155B22686B}"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2E558-F22E-4894-AC92-451423DEA7B8}" type="slidenum">
              <a:rPr lang="en-US" smtClean="0"/>
              <a:t>‹#›</a:t>
            </a:fld>
            <a:endParaRPr lang="en-US"/>
          </a:p>
        </p:txBody>
      </p:sp>
    </p:spTree>
    <p:extLst>
      <p:ext uri="{BB962C8B-B14F-4D97-AF65-F5344CB8AC3E}">
        <p14:creationId xmlns:p14="http://schemas.microsoft.com/office/powerpoint/2010/main" val="46322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DB38E2-84BF-4E44-AE4D-FC155B22686B}"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2E558-F22E-4894-AC92-451423DEA7B8}" type="slidenum">
              <a:rPr lang="en-US" smtClean="0"/>
              <a:t>‹#›</a:t>
            </a:fld>
            <a:endParaRPr lang="en-US"/>
          </a:p>
        </p:txBody>
      </p:sp>
    </p:spTree>
    <p:extLst>
      <p:ext uri="{BB962C8B-B14F-4D97-AF65-F5344CB8AC3E}">
        <p14:creationId xmlns:p14="http://schemas.microsoft.com/office/powerpoint/2010/main" val="47956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DB38E2-84BF-4E44-AE4D-FC155B22686B}"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2E558-F22E-4894-AC92-451423DEA7B8}" type="slidenum">
              <a:rPr lang="en-US" smtClean="0"/>
              <a:t>‹#›</a:t>
            </a:fld>
            <a:endParaRPr lang="en-US"/>
          </a:p>
        </p:txBody>
      </p:sp>
    </p:spTree>
    <p:extLst>
      <p:ext uri="{BB962C8B-B14F-4D97-AF65-F5344CB8AC3E}">
        <p14:creationId xmlns:p14="http://schemas.microsoft.com/office/powerpoint/2010/main" val="31826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DB38E2-84BF-4E44-AE4D-FC155B22686B}" type="datetimeFigureOut">
              <a:rPr lang="en-US" smtClean="0"/>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52E558-F22E-4894-AC92-451423DEA7B8}" type="slidenum">
              <a:rPr lang="en-US" smtClean="0"/>
              <a:t>‹#›</a:t>
            </a:fld>
            <a:endParaRPr lang="en-US"/>
          </a:p>
        </p:txBody>
      </p:sp>
    </p:spTree>
    <p:extLst>
      <p:ext uri="{BB962C8B-B14F-4D97-AF65-F5344CB8AC3E}">
        <p14:creationId xmlns:p14="http://schemas.microsoft.com/office/powerpoint/2010/main" val="88709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DB38E2-84BF-4E44-AE4D-FC155B22686B}" type="datetimeFigureOut">
              <a:rPr lang="en-US" smtClean="0"/>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52E558-F22E-4894-AC92-451423DEA7B8}" type="slidenum">
              <a:rPr lang="en-US" smtClean="0"/>
              <a:t>‹#›</a:t>
            </a:fld>
            <a:endParaRPr lang="en-US"/>
          </a:p>
        </p:txBody>
      </p:sp>
    </p:spTree>
    <p:extLst>
      <p:ext uri="{BB962C8B-B14F-4D97-AF65-F5344CB8AC3E}">
        <p14:creationId xmlns:p14="http://schemas.microsoft.com/office/powerpoint/2010/main" val="7929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B38E2-84BF-4E44-AE4D-FC155B22686B}" type="datetimeFigureOut">
              <a:rPr lang="en-US" smtClean="0"/>
              <a:t>7/6/2021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52E558-F22E-4894-AC92-451423DEA7B8}" type="slidenum">
              <a:rPr lang="en-US" smtClean="0"/>
              <a:t>‹#›</a:t>
            </a:fld>
            <a:endParaRPr lang="en-US"/>
          </a:p>
        </p:txBody>
      </p:sp>
    </p:spTree>
    <p:extLst>
      <p:ext uri="{BB962C8B-B14F-4D97-AF65-F5344CB8AC3E}">
        <p14:creationId xmlns:p14="http://schemas.microsoft.com/office/powerpoint/2010/main" val="4287519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DB38E2-84BF-4E44-AE4D-FC155B22686B}"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2E558-F22E-4894-AC92-451423DEA7B8}" type="slidenum">
              <a:rPr lang="en-US" smtClean="0"/>
              <a:t>‹#›</a:t>
            </a:fld>
            <a:endParaRPr lang="en-US"/>
          </a:p>
        </p:txBody>
      </p:sp>
    </p:spTree>
    <p:extLst>
      <p:ext uri="{BB962C8B-B14F-4D97-AF65-F5344CB8AC3E}">
        <p14:creationId xmlns:p14="http://schemas.microsoft.com/office/powerpoint/2010/main" val="18726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DB38E2-84BF-4E44-AE4D-FC155B22686B}"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2E558-F22E-4894-AC92-451423DEA7B8}" type="slidenum">
              <a:rPr lang="en-US" smtClean="0"/>
              <a:t>‹#›</a:t>
            </a:fld>
            <a:endParaRPr lang="en-US"/>
          </a:p>
        </p:txBody>
      </p:sp>
    </p:spTree>
    <p:extLst>
      <p:ext uri="{BB962C8B-B14F-4D97-AF65-F5344CB8AC3E}">
        <p14:creationId xmlns:p14="http://schemas.microsoft.com/office/powerpoint/2010/main" val="63611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DB38E2-84BF-4E44-AE4D-FC155B22686B}" type="datetimeFigureOut">
              <a:rPr lang="en-US" smtClean="0"/>
              <a:t>7/6/2021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2E558-F22E-4894-AC92-451423DEA7B8}" type="slidenum">
              <a:rPr lang="en-US" smtClean="0"/>
              <a:t>‹#›</a:t>
            </a:fld>
            <a:endParaRPr lang="en-US"/>
          </a:p>
        </p:txBody>
      </p:sp>
    </p:spTree>
    <p:extLst>
      <p:ext uri="{BB962C8B-B14F-4D97-AF65-F5344CB8AC3E}">
        <p14:creationId xmlns:p14="http://schemas.microsoft.com/office/powerpoint/2010/main" val="15036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adobe.com/creativecloud/desktop-app.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dobe.com/products/xd/solutions/prototyping-tool.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326" y="-114254"/>
            <a:ext cx="9144000" cy="2387600"/>
          </a:xfrm>
        </p:spPr>
        <p:txBody>
          <a:bodyPr/>
          <a:lstStyle/>
          <a:p>
            <a:r>
              <a:rPr lang="en-US" dirty="0" smtClean="0"/>
              <a:t>High-Fidelity</a:t>
            </a:r>
            <a:endParaRPr lang="en-US" dirty="0"/>
          </a:p>
        </p:txBody>
      </p:sp>
    </p:spTree>
    <p:extLst>
      <p:ext uri="{BB962C8B-B14F-4D97-AF65-F5344CB8AC3E}">
        <p14:creationId xmlns:p14="http://schemas.microsoft.com/office/powerpoint/2010/main" val="120765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smtClean="0"/>
              <a:t>of coding</a:t>
            </a:r>
            <a:endParaRPr lang="en-US"/>
          </a:p>
        </p:txBody>
      </p:sp>
      <p:sp>
        <p:nvSpPr>
          <p:cNvPr id="3" name="Content Placeholder 2"/>
          <p:cNvSpPr>
            <a:spLocks noGrp="1"/>
          </p:cNvSpPr>
          <p:nvPr>
            <p:ph idx="1"/>
          </p:nvPr>
        </p:nvSpPr>
        <p:spPr/>
        <p:txBody>
          <a:bodyPr>
            <a:normAutofit lnSpcReduction="10000"/>
          </a:bodyPr>
          <a:lstStyle/>
          <a:p>
            <a:r>
              <a:rPr lang="en-US" b="1" dirty="0" smtClean="0"/>
              <a:t>Familiarity with the platform’s constraints.</a:t>
            </a:r>
            <a:r>
              <a:rPr lang="en-US" dirty="0" smtClean="0"/>
              <a:t> Coding allows designers to understand the true capabilities and constraints of the platform they’re designing for.</a:t>
            </a:r>
          </a:p>
          <a:p>
            <a:r>
              <a:rPr lang="en-US" b="1" dirty="0" smtClean="0"/>
              <a:t>Efficiency.</a:t>
            </a:r>
            <a:r>
              <a:rPr lang="en-US" dirty="0" smtClean="0"/>
              <a:t> A coded prototype can be a good foundation for a fully-functioning app. Assuming you’re not building a one-time throwaway prototype, what you build will provide the groundwork for the final product. If it’s possible to use prototype code in the final product, you’ll save a huge amount of time and energy down the road. At the same time, it’s important to understand that prototyping is largely about speed — the goal is not to create reusable code, it’s to implement a design in a way that people can interact with as quickly as possible.</a:t>
            </a:r>
            <a:endParaRPr lang="en-US" dirty="0"/>
          </a:p>
        </p:txBody>
      </p:sp>
    </p:spTree>
    <p:extLst>
      <p:ext uri="{BB962C8B-B14F-4D97-AF65-F5344CB8AC3E}">
        <p14:creationId xmlns:p14="http://schemas.microsoft.com/office/powerpoint/2010/main" val="332496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121563" y="3244334"/>
            <a:ext cx="5948873" cy="369332"/>
          </a:xfrm>
          <a:prstGeom prst="rect">
            <a:avLst/>
          </a:prstGeom>
        </p:spPr>
        <p:txBody>
          <a:bodyPr wrap="none">
            <a:spAutoFit/>
          </a:bodyPr>
          <a:lstStyle/>
          <a:p>
            <a:r>
              <a:rPr lang="en-US" dirty="0">
                <a:latin typeface="Segoe UI" panose="020B0502040204020203" pitchFamily="34" charset="0"/>
                <a:hlinkClick r:id="rId2" tooltip="https://www.adobe.com/creativecloud/desktop-app.html"/>
              </a:rPr>
              <a:t>https://www.adobe.com/creativecloud/desktop-app.html</a:t>
            </a:r>
            <a:endParaRPr lang="en-US" b="0" i="0" dirty="0">
              <a:effectLst/>
              <a:latin typeface="Segoe UI" panose="020B0502040204020203" pitchFamily="34" charset="0"/>
            </a:endParaRPr>
          </a:p>
        </p:txBody>
      </p:sp>
    </p:spTree>
    <p:extLst>
      <p:ext uri="{BB962C8B-B14F-4D97-AF65-F5344CB8AC3E}">
        <p14:creationId xmlns:p14="http://schemas.microsoft.com/office/powerpoint/2010/main" val="939821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The fidelity of the prototype refers to the level of details and functionality built into a prototype.</a:t>
            </a:r>
          </a:p>
          <a:p>
            <a:r>
              <a:rPr lang="en-US" dirty="0" smtClean="0"/>
              <a:t> In this sense, </a:t>
            </a:r>
            <a:r>
              <a:rPr lang="en-US" b="1" dirty="0" smtClean="0"/>
              <a:t>a high-fidelity (sometimes referred as high-fi or hi-fi) prototype is a computer-based interactive representation of the product in its closest resemblance to the final design in terms of details and functionality</a:t>
            </a:r>
            <a:r>
              <a:rPr lang="en-US" dirty="0" smtClean="0"/>
              <a:t>. The “high” in high-fidelity refers to the level of comprehensiveness that allows you to examine usability questions in detail and make conclusions about the user </a:t>
            </a:r>
            <a:r>
              <a:rPr lang="en-US" dirty="0" err="1" smtClean="0"/>
              <a:t>behaviour</a:t>
            </a:r>
            <a:r>
              <a:rPr lang="en-US" dirty="0" smtClean="0"/>
              <a:t>.</a:t>
            </a:r>
            <a:endParaRPr lang="en-US" dirty="0"/>
          </a:p>
        </p:txBody>
      </p:sp>
    </p:spTree>
    <p:extLst>
      <p:ext uri="{BB962C8B-B14F-4D97-AF65-F5344CB8AC3E}">
        <p14:creationId xmlns:p14="http://schemas.microsoft.com/office/powerpoint/2010/main" val="360848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The hi-fi prototypes cover not only the user interface (UI) of the product in terms of visuals and aesthetics(taste), but also the user experience (UX) aspects in terms of interactions, user flow and </a:t>
            </a:r>
            <a:r>
              <a:rPr lang="en-US" dirty="0" err="1" smtClean="0"/>
              <a:t>behaviour</a:t>
            </a:r>
            <a:r>
              <a:rPr lang="en-US" dirty="0" smtClean="0"/>
              <a:t>.</a:t>
            </a:r>
            <a:endParaRPr lang="en-US" dirty="0"/>
          </a:p>
        </p:txBody>
      </p:sp>
    </p:spTree>
    <p:extLst>
      <p:ext uri="{BB962C8B-B14F-4D97-AF65-F5344CB8AC3E}">
        <p14:creationId xmlns:p14="http://schemas.microsoft.com/office/powerpoint/2010/main" val="358184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 when is the right time to use hi-fi prototypes?</a:t>
            </a:r>
          </a:p>
          <a:p>
            <a:r>
              <a:rPr lang="en-US" dirty="0" smtClean="0"/>
              <a:t>When you have visual designs of your product</a:t>
            </a:r>
          </a:p>
          <a:p>
            <a:r>
              <a:rPr lang="en-US" dirty="0" smtClean="0"/>
              <a:t>When you have an idea about interactive elements, such as navigational schemas from a screen to another; animations; and mini-interactions, and are able to prototype them</a:t>
            </a:r>
          </a:p>
          <a:p>
            <a:r>
              <a:rPr lang="en-US" dirty="0" smtClean="0"/>
              <a:t>When you want to test the details of your products in terms of UI elements, </a:t>
            </a:r>
            <a:r>
              <a:rPr lang="en-US" dirty="0" err="1" smtClean="0"/>
              <a:t>colour</a:t>
            </a:r>
            <a:r>
              <a:rPr lang="en-US" dirty="0" smtClean="0"/>
              <a:t> schemes or copy</a:t>
            </a:r>
          </a:p>
          <a:p>
            <a:r>
              <a:rPr lang="en-US" dirty="0" smtClean="0"/>
              <a:t>When you want to test the transitions, animations, and effects of them on the user and user </a:t>
            </a:r>
            <a:r>
              <a:rPr lang="en-US" dirty="0" err="1" smtClean="0"/>
              <a:t>behaviour</a:t>
            </a:r>
            <a:endParaRPr lang="en-US" dirty="0" smtClean="0"/>
          </a:p>
          <a:p>
            <a:r>
              <a:rPr lang="en-US" dirty="0" smtClean="0"/>
              <a:t>When you want to know how your target users feel about your product and you want to get their opinions on your designs.</a:t>
            </a:r>
          </a:p>
          <a:p>
            <a:endParaRPr lang="en-US" dirty="0"/>
          </a:p>
        </p:txBody>
      </p:sp>
    </p:spTree>
    <p:extLst>
      <p:ext uri="{BB962C8B-B14F-4D97-AF65-F5344CB8AC3E}">
        <p14:creationId xmlns:p14="http://schemas.microsoft.com/office/powerpoint/2010/main" val="358617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b="1" dirty="0" smtClean="0"/>
              <a:t>The main purpose of interactive prototypes is their use in the usability testing of the product have target users validate it.</a:t>
            </a:r>
            <a:r>
              <a:rPr lang="en-US" dirty="0" smtClean="0"/>
              <a:t> It is important to test your product before launching it in the market to foresee any issues or failures. Getting the most out of the feedback can be done with a prototype that is closest to the final product in its detail and functionality.</a:t>
            </a:r>
          </a:p>
          <a:p>
            <a:r>
              <a:rPr lang="en-US" dirty="0" smtClean="0"/>
              <a:t>In addition to validating designs, interactive prototypes can be used for presentations and pitches. When you want to communicate the designs and functionalities of your product to your team members, clients or other stakeholders in the project, and when the functional build of the software is not developed, a high-fidelity prototype does the job very well…</a:t>
            </a:r>
          </a:p>
          <a:p>
            <a:endParaRPr lang="en-US" dirty="0"/>
          </a:p>
        </p:txBody>
      </p:sp>
    </p:spTree>
    <p:extLst>
      <p:ext uri="{BB962C8B-B14F-4D97-AF65-F5344CB8AC3E}">
        <p14:creationId xmlns:p14="http://schemas.microsoft.com/office/powerpoint/2010/main" val="257093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High-Fi prototype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Interactive prototypes are made as close to the true graphical representation of the products as they can to allow thorough testing on all the detailed aspects, including UI components, </a:t>
            </a:r>
            <a:r>
              <a:rPr lang="en-US" dirty="0" err="1" smtClean="0"/>
              <a:t>colours</a:t>
            </a:r>
            <a:r>
              <a:rPr lang="en-US" dirty="0" smtClean="0"/>
              <a:t>, layouts, the information hierarchy, mental load of the screens on users, and other interactions.</a:t>
            </a:r>
          </a:p>
          <a:p>
            <a:r>
              <a:rPr lang="en-US" dirty="0" smtClean="0"/>
              <a:t>They provide a good base in terms of project management for making estimates on how much time is needed for implementation and quality assurance testing</a:t>
            </a:r>
          </a:p>
          <a:p>
            <a:r>
              <a:rPr lang="en-US" dirty="0" smtClean="0"/>
              <a:t>The availability of interactive prototypes can improve the collaboration with developers as they will have a clearer idea on how the application should behave</a:t>
            </a:r>
          </a:p>
          <a:p>
            <a:r>
              <a:rPr lang="en-US" dirty="0" smtClean="0"/>
              <a:t>Most importantly, by allowing you to test your product, the prototypes can save the company the cost in terms of time and money on building something that would have had little success in the market.</a:t>
            </a:r>
            <a:endParaRPr lang="en-US" dirty="0"/>
          </a:p>
        </p:txBody>
      </p:sp>
    </p:spTree>
    <p:extLst>
      <p:ext uri="{BB962C8B-B14F-4D97-AF65-F5344CB8AC3E}">
        <p14:creationId xmlns:p14="http://schemas.microsoft.com/office/powerpoint/2010/main" val="373238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lstStyle/>
          <a:p>
            <a:r>
              <a:rPr lang="en-US" dirty="0" smtClean="0"/>
              <a:t>Hi-fi prototypes are costly in terms of time and resources to produce compared to their low-fidelity cousins.</a:t>
            </a:r>
          </a:p>
          <a:p>
            <a:r>
              <a:rPr lang="en-US" dirty="0" smtClean="0"/>
              <a:t>Because it is more time-consuming to change the designs, it is harder to make on-the-go fixes in between users during a usability testing if you want to update your prototype quickly to get better feedback.</a:t>
            </a:r>
          </a:p>
          <a:p>
            <a:r>
              <a:rPr lang="en-US" dirty="0" smtClean="0"/>
              <a:t>As hi-fi prototypes have a finished look, participants in usability </a:t>
            </a:r>
            <a:r>
              <a:rPr lang="en-US" dirty="0" err="1" smtClean="0"/>
              <a:t>testings</a:t>
            </a:r>
            <a:r>
              <a:rPr lang="en-US" dirty="0" smtClean="0"/>
              <a:t> may not feel comfortable making critiques or pointing out flaws in the designs.</a:t>
            </a:r>
            <a:endParaRPr lang="en-US" dirty="0"/>
          </a:p>
        </p:txBody>
      </p:sp>
    </p:spTree>
    <p:extLst>
      <p:ext uri="{BB962C8B-B14F-4D97-AF65-F5344CB8AC3E}">
        <p14:creationId xmlns:p14="http://schemas.microsoft.com/office/powerpoint/2010/main" val="80837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Techniques:</a:t>
            </a:r>
          </a:p>
        </p:txBody>
      </p:sp>
      <p:sp>
        <p:nvSpPr>
          <p:cNvPr id="3" name="Content Placeholder 2"/>
          <p:cNvSpPr>
            <a:spLocks noGrp="1"/>
          </p:cNvSpPr>
          <p:nvPr>
            <p:ph idx="1"/>
          </p:nvPr>
        </p:nvSpPr>
        <p:spPr/>
        <p:txBody>
          <a:bodyPr>
            <a:normAutofit fontScale="92500"/>
          </a:bodyPr>
          <a:lstStyle/>
          <a:p>
            <a:r>
              <a:rPr lang="en-US" i="1" dirty="0" smtClean="0"/>
              <a:t>Prototyping Software</a:t>
            </a:r>
            <a:r>
              <a:rPr lang="en-US" dirty="0" smtClean="0"/>
              <a:t> — There are a variety of digital prototyping tools in the market these days. All of which often are different from purpose, ease-of-use, functionality, etc. Some of the more widely known and more utilized tools include: </a:t>
            </a:r>
            <a:r>
              <a:rPr lang="en-US" dirty="0" err="1" smtClean="0"/>
              <a:t>Figma</a:t>
            </a:r>
            <a:r>
              <a:rPr lang="en-US" dirty="0" smtClean="0"/>
              <a:t>, </a:t>
            </a:r>
            <a:r>
              <a:rPr lang="en-US" dirty="0" err="1" smtClean="0"/>
              <a:t>InVision</a:t>
            </a:r>
            <a:r>
              <a:rPr lang="en-US" dirty="0" smtClean="0"/>
              <a:t>, </a:t>
            </a:r>
            <a:r>
              <a:rPr lang="en-US" dirty="0" err="1" smtClean="0"/>
              <a:t>Flinto</a:t>
            </a:r>
            <a:r>
              <a:rPr lang="en-US" dirty="0" smtClean="0"/>
              <a:t>, Origami, Sketch (with plugins), Spark AR, Adobe XD, Unity, Principle, Proto.io, Atomic, </a:t>
            </a:r>
            <a:r>
              <a:rPr lang="en-US" dirty="0" err="1" smtClean="0"/>
              <a:t>UXPin</a:t>
            </a:r>
            <a:r>
              <a:rPr lang="en-US" dirty="0" smtClean="0"/>
              <a:t>, etc.]</a:t>
            </a:r>
          </a:p>
          <a:p>
            <a:r>
              <a:rPr lang="en-US" i="1" dirty="0" smtClean="0"/>
              <a:t>Coding</a:t>
            </a:r>
            <a:r>
              <a:rPr lang="en-US" dirty="0" smtClean="0"/>
              <a:t> — The name says it all. In some instances coding a segment of your site or application is the only means to test its functionality with users.</a:t>
            </a:r>
          </a:p>
          <a:p>
            <a:r>
              <a:rPr lang="en-US" i="1" dirty="0" smtClean="0"/>
              <a:t>3D Printing</a:t>
            </a:r>
            <a:r>
              <a:rPr lang="en-US" dirty="0" smtClean="0"/>
              <a:t> — If your product calls for physical form, 3D printing can be a great way to quickly generate a prototype of your product that users can interact with on a tactile level.</a:t>
            </a:r>
            <a:endParaRPr lang="en-US" dirty="0"/>
          </a:p>
        </p:txBody>
      </p:sp>
    </p:spTree>
    <p:extLst>
      <p:ext uri="{BB962C8B-B14F-4D97-AF65-F5344CB8AC3E}">
        <p14:creationId xmlns:p14="http://schemas.microsoft.com/office/powerpoint/2010/main" val="2436903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i="1" dirty="0" smtClean="0"/>
              <a:t>Prototyping software</a:t>
            </a:r>
            <a:br>
              <a:rPr lang="en-US" i="1" dirty="0" smtClean="0"/>
            </a:br>
            <a:endParaRPr lang="en-US" dirty="0"/>
          </a:p>
        </p:txBody>
      </p:sp>
      <p:sp>
        <p:nvSpPr>
          <p:cNvPr id="3" name="Content Placeholder 2"/>
          <p:cNvSpPr>
            <a:spLocks noGrp="1"/>
          </p:cNvSpPr>
          <p:nvPr>
            <p:ph idx="1"/>
          </p:nvPr>
        </p:nvSpPr>
        <p:spPr/>
        <p:txBody>
          <a:bodyPr/>
          <a:lstStyle/>
          <a:p>
            <a:r>
              <a:rPr lang="en-US" b="1" dirty="0" smtClean="0"/>
              <a:t>Optimization for devices.</a:t>
            </a:r>
            <a:r>
              <a:rPr lang="en-US" dirty="0" smtClean="0"/>
              <a:t> Specialized software allows designers to preview a prototype in a web browser or on any desktop or mobile device. This helps UX and UI designers achieve optimal layouts on different types of devices.</a:t>
            </a:r>
          </a:p>
          <a:p>
            <a:r>
              <a:rPr lang="en-US" b="1" dirty="0" smtClean="0"/>
              <a:t>Less clarification during usability testing.</a:t>
            </a:r>
            <a:r>
              <a:rPr lang="en-US" dirty="0" smtClean="0"/>
              <a:t> High fidelity interactivity frees the designer from having to clarify concepts during testing, allowing the designer to focus on observation instead.</a:t>
            </a:r>
          </a:p>
          <a:p>
            <a:r>
              <a:rPr lang="en-US" b="1" dirty="0" smtClean="0"/>
              <a:t>Smooth design handoff.</a:t>
            </a:r>
            <a:r>
              <a:rPr lang="en-US" dirty="0" smtClean="0"/>
              <a:t> Modern </a:t>
            </a:r>
            <a:r>
              <a:rPr lang="en-US" dirty="0" smtClean="0">
                <a:hlinkClick r:id="rId2"/>
              </a:rPr>
              <a:t>prototyping tools</a:t>
            </a:r>
            <a:r>
              <a:rPr lang="en-US" dirty="0" smtClean="0"/>
              <a:t> allow inspecting design. So developers will be able to get all the required information about the sizes of elements, colors and other visual properties. </a:t>
            </a:r>
          </a:p>
          <a:p>
            <a:endParaRPr lang="en-US" dirty="0"/>
          </a:p>
        </p:txBody>
      </p:sp>
    </p:spTree>
    <p:extLst>
      <p:ext uri="{BB962C8B-B14F-4D97-AF65-F5344CB8AC3E}">
        <p14:creationId xmlns:p14="http://schemas.microsoft.com/office/powerpoint/2010/main" val="1327167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C5432ED4038944A15F9D91F78AB7B0" ma:contentTypeVersion="10" ma:contentTypeDescription="Create a new document." ma:contentTypeScope="" ma:versionID="e553b8f37d64943d8fe14c65f6c69943">
  <xsd:schema xmlns:xsd="http://www.w3.org/2001/XMLSchema" xmlns:xs="http://www.w3.org/2001/XMLSchema" xmlns:p="http://schemas.microsoft.com/office/2006/metadata/properties" xmlns:ns2="ab7afe64-7e45-4e96-aed8-7051e3a79e1d" targetNamespace="http://schemas.microsoft.com/office/2006/metadata/properties" ma:root="true" ma:fieldsID="2171dda1e089086866412d288c59e477" ns2:_="">
    <xsd:import namespace="ab7afe64-7e45-4e96-aed8-7051e3a79e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7afe64-7e45-4e96-aed8-7051e3a79e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6AE40B-26D5-4EE2-8B90-113F90B8E6AD}"/>
</file>

<file path=customXml/itemProps2.xml><?xml version="1.0" encoding="utf-8"?>
<ds:datastoreItem xmlns:ds="http://schemas.openxmlformats.org/officeDocument/2006/customXml" ds:itemID="{82E0D808-7C95-444F-8CB0-414E86B37F81}"/>
</file>

<file path=customXml/itemProps3.xml><?xml version="1.0" encoding="utf-8"?>
<ds:datastoreItem xmlns:ds="http://schemas.openxmlformats.org/officeDocument/2006/customXml" ds:itemID="{533A335D-968A-44B5-A2C0-56A611C208A6}"/>
</file>

<file path=docProps/app.xml><?xml version="1.0" encoding="utf-8"?>
<Properties xmlns="http://schemas.openxmlformats.org/officeDocument/2006/extended-properties" xmlns:vt="http://schemas.openxmlformats.org/officeDocument/2006/docPropsVTypes">
  <TotalTime>339</TotalTime>
  <Words>987</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High-Fidelity</vt:lpstr>
      <vt:lpstr>Introduction :</vt:lpstr>
      <vt:lpstr>Contd..</vt:lpstr>
      <vt:lpstr>When?</vt:lpstr>
      <vt:lpstr>Why? </vt:lpstr>
      <vt:lpstr>Benefits of High-Fi prototype</vt:lpstr>
      <vt:lpstr>Drawbacks</vt:lpstr>
      <vt:lpstr>Popular Techniques:</vt:lpstr>
      <vt:lpstr>Benefits of Prototyping software </vt:lpstr>
      <vt:lpstr>Benefits of coding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High-Fidelity</dc:title>
  <dc:creator>Alaka</dc:creator>
  <cp:lastModifiedBy>Alaka</cp:lastModifiedBy>
  <cp:revision>11</cp:revision>
  <dcterms:created xsi:type="dcterms:W3CDTF">2021-07-03T18:09:15Z</dcterms:created>
  <dcterms:modified xsi:type="dcterms:W3CDTF">2021-07-06T08:06:33Z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0x0101001FC5432ED4038944A15F9D91F78AB7B0</vt:lpwstr>
  </property>
</Properties>
</file>