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2" d="100"/>
          <a:sy n="62" d="100"/>
        </p:scale>
        <p:origin x="84"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3C7D-4F0A-4087-A94D-D81F8051A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7B1AD4-FCD3-414F-884B-A9585EDDF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737AB-D8B8-4C15-9EBD-159624DB80FE}"/>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5" name="Footer Placeholder 4">
            <a:extLst>
              <a:ext uri="{FF2B5EF4-FFF2-40B4-BE49-F238E27FC236}">
                <a16:creationId xmlns:a16="http://schemas.microsoft.com/office/drawing/2014/main" id="{7AA5941D-1A1B-4A2A-B5A8-B010A0D9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C37E9-AEA2-4EEF-99C0-3D379EC7E5E4}"/>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113844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FACA-9370-4F40-8E2B-186D5D11C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602699-44D7-4B02-BCC4-E4B81CC5D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F16EA-6C59-4A56-AD7F-B4CCEF5935D9}"/>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5" name="Footer Placeholder 4">
            <a:extLst>
              <a:ext uri="{FF2B5EF4-FFF2-40B4-BE49-F238E27FC236}">
                <a16:creationId xmlns:a16="http://schemas.microsoft.com/office/drawing/2014/main" id="{E193C088-E870-4565-A836-92C2FFE54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46A9A-E244-4EAF-961A-44865FB38D10}"/>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209741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16DE1-C6BC-400E-A6DA-EFF79DE87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CBE68-3EC9-4A71-99A2-AE7ABB90B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4A15F-2F68-4B8F-B07C-E9FC62345E3B}"/>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5" name="Footer Placeholder 4">
            <a:extLst>
              <a:ext uri="{FF2B5EF4-FFF2-40B4-BE49-F238E27FC236}">
                <a16:creationId xmlns:a16="http://schemas.microsoft.com/office/drawing/2014/main" id="{74279656-C485-4ECF-AB4D-7653104CE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9B87E-9EF9-4FC2-AFD6-4D565D2D0F07}"/>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3404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A3F5-9688-4F3D-A1D9-937476F4A5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31EC4-E099-4B12-8475-57B7BE7AE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6C684-6EC6-434D-9262-40373DEFFC49}"/>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5" name="Footer Placeholder 4">
            <a:extLst>
              <a:ext uri="{FF2B5EF4-FFF2-40B4-BE49-F238E27FC236}">
                <a16:creationId xmlns:a16="http://schemas.microsoft.com/office/drawing/2014/main" id="{1DA6BA7F-7FCE-4057-8C12-C46D9AEA6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F1A76-27F7-4F0F-B3A1-ED56F09099F6}"/>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148414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9B31-8E94-4CB2-9A88-C77D0B6DC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77C1D-B940-48C3-80F6-EF68B24317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5B02-D543-4026-A012-66249D69869D}"/>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5" name="Footer Placeholder 4">
            <a:extLst>
              <a:ext uri="{FF2B5EF4-FFF2-40B4-BE49-F238E27FC236}">
                <a16:creationId xmlns:a16="http://schemas.microsoft.com/office/drawing/2014/main" id="{0F6499C6-F40E-49D6-B8FD-480A14C3B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5C9BE-13CC-46D2-8C9B-22AD0E6C1875}"/>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69596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F338-253C-4A70-8810-64DFCC59A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5E406-B332-4755-AB26-77A99D5F6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52358F-C864-4F27-BB85-D486BC9D1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BA8E19-D1DC-42FE-A2AB-1E23ABEF104C}"/>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6" name="Footer Placeholder 5">
            <a:extLst>
              <a:ext uri="{FF2B5EF4-FFF2-40B4-BE49-F238E27FC236}">
                <a16:creationId xmlns:a16="http://schemas.microsoft.com/office/drawing/2014/main" id="{93C1B101-626E-404A-BC76-197B2A3001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956B0-6CB5-4BAC-85E7-17E1D28A464A}"/>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241534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252A-BF95-4007-9E9C-4562436A5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E72229-E5E6-4958-A836-B0D3D507B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02D85-3ABA-4960-AE74-F67C1D9D2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01EFF5-60EE-45A5-9644-F1A669FC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BDAC-DB69-4194-91F7-9573A0D2E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FE550-0AA9-410B-86F0-94C7ECE5D150}"/>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8" name="Footer Placeholder 7">
            <a:extLst>
              <a:ext uri="{FF2B5EF4-FFF2-40B4-BE49-F238E27FC236}">
                <a16:creationId xmlns:a16="http://schemas.microsoft.com/office/drawing/2014/main" id="{C3ED3615-2DD7-410D-9543-2D21C90410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88176F-4A74-4222-8A4A-B34DC90896FF}"/>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45829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EC8C-69B6-4F7B-A75E-465150C813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4FDE06-9119-4ECB-9714-A35E781A7BF4}"/>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4" name="Footer Placeholder 3">
            <a:extLst>
              <a:ext uri="{FF2B5EF4-FFF2-40B4-BE49-F238E27FC236}">
                <a16:creationId xmlns:a16="http://schemas.microsoft.com/office/drawing/2014/main" id="{C62317F7-9D4C-4406-9FE1-54FE9B1E7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F95DD4-4CA9-436B-AD2C-9F8E514C98E7}"/>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110016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FBBDA-2356-4F7C-A450-2866CA6C4B32}"/>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3" name="Footer Placeholder 2">
            <a:extLst>
              <a:ext uri="{FF2B5EF4-FFF2-40B4-BE49-F238E27FC236}">
                <a16:creationId xmlns:a16="http://schemas.microsoft.com/office/drawing/2014/main" id="{B608DA5C-DC2B-4264-A249-E4739D45FB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A6CC6-1FAA-4638-841D-4289DB80D1A8}"/>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8449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5D9E-1113-4C0A-B017-B3CC8674B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C23F0C-2763-4664-A45F-A793ABBA9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2A884-7063-4F3F-A984-DF958F800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2AF65-5AF0-441A-BF82-454891C270B9}"/>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6" name="Footer Placeholder 5">
            <a:extLst>
              <a:ext uri="{FF2B5EF4-FFF2-40B4-BE49-F238E27FC236}">
                <a16:creationId xmlns:a16="http://schemas.microsoft.com/office/drawing/2014/main" id="{9108636A-CEE2-4C4E-9C92-47E70953D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B0EAA-968B-446B-A66B-11CEBC5110FB}"/>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157771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DB49-AECD-4CAA-B69D-85573A5AD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169568-B380-4196-A3A9-DCCEC68E3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C8CAB-A21A-4266-BE91-32FDC36CA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EFA3F-A78F-4416-A6ED-65F66E3F7B32}"/>
              </a:ext>
            </a:extLst>
          </p:cNvPr>
          <p:cNvSpPr>
            <a:spLocks noGrp="1"/>
          </p:cNvSpPr>
          <p:nvPr>
            <p:ph type="dt" sz="half" idx="10"/>
          </p:nvPr>
        </p:nvSpPr>
        <p:spPr/>
        <p:txBody>
          <a:bodyPr/>
          <a:lstStyle/>
          <a:p>
            <a:fld id="{A26E222C-6CB5-4E82-B5B1-E3BCA1CA2B57}" type="datetimeFigureOut">
              <a:rPr lang="en-US" smtClean="0"/>
              <a:t>7/2/2020</a:t>
            </a:fld>
            <a:endParaRPr lang="en-US"/>
          </a:p>
        </p:txBody>
      </p:sp>
      <p:sp>
        <p:nvSpPr>
          <p:cNvPr id="6" name="Footer Placeholder 5">
            <a:extLst>
              <a:ext uri="{FF2B5EF4-FFF2-40B4-BE49-F238E27FC236}">
                <a16:creationId xmlns:a16="http://schemas.microsoft.com/office/drawing/2014/main" id="{1D013C91-FCB3-4D0A-A52E-785AE37BE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A6D92-AC67-453B-938A-BD593AE53B6F}"/>
              </a:ext>
            </a:extLst>
          </p:cNvPr>
          <p:cNvSpPr>
            <a:spLocks noGrp="1"/>
          </p:cNvSpPr>
          <p:nvPr>
            <p:ph type="sldNum" sz="quarter" idx="12"/>
          </p:nvPr>
        </p:nvSpPr>
        <p:spPr/>
        <p:txBody>
          <a:bodyPr/>
          <a:lstStyle/>
          <a:p>
            <a:fld id="{86B320BF-EAFF-49B7-B7F2-D41AB64075B0}" type="slidenum">
              <a:rPr lang="en-US" smtClean="0"/>
              <a:t>‹#›</a:t>
            </a:fld>
            <a:endParaRPr lang="en-US"/>
          </a:p>
        </p:txBody>
      </p:sp>
    </p:spTree>
    <p:extLst>
      <p:ext uri="{BB962C8B-B14F-4D97-AF65-F5344CB8AC3E}">
        <p14:creationId xmlns:p14="http://schemas.microsoft.com/office/powerpoint/2010/main" val="396151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66473-483A-4CB8-A54C-9CF488B54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F57D91-53DE-4B1F-8DC8-24B172E02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BE50C-3F15-4FAA-B09F-C421FAA7DB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E222C-6CB5-4E82-B5B1-E3BCA1CA2B57}" type="datetimeFigureOut">
              <a:rPr lang="en-US" smtClean="0"/>
              <a:t>7/2/2020</a:t>
            </a:fld>
            <a:endParaRPr lang="en-US"/>
          </a:p>
        </p:txBody>
      </p:sp>
      <p:sp>
        <p:nvSpPr>
          <p:cNvPr id="5" name="Footer Placeholder 4">
            <a:extLst>
              <a:ext uri="{FF2B5EF4-FFF2-40B4-BE49-F238E27FC236}">
                <a16:creationId xmlns:a16="http://schemas.microsoft.com/office/drawing/2014/main" id="{228D9E0E-3E88-4791-9BF0-5A74A2AF3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7DF5CC-BA05-40F4-9E95-7A0678386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320BF-EAFF-49B7-B7F2-D41AB64075B0}" type="slidenum">
              <a:rPr lang="en-US" smtClean="0"/>
              <a:t>‹#›</a:t>
            </a:fld>
            <a:endParaRPr lang="en-US"/>
          </a:p>
        </p:txBody>
      </p:sp>
    </p:spTree>
    <p:extLst>
      <p:ext uri="{BB962C8B-B14F-4D97-AF65-F5344CB8AC3E}">
        <p14:creationId xmlns:p14="http://schemas.microsoft.com/office/powerpoint/2010/main" val="2286648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A6D2-4CBB-4432-9B7C-9356FAE5172B}"/>
              </a:ext>
            </a:extLst>
          </p:cNvPr>
          <p:cNvSpPr>
            <a:spLocks noGrp="1"/>
          </p:cNvSpPr>
          <p:nvPr>
            <p:ph type="ctrTitle"/>
          </p:nvPr>
        </p:nvSpPr>
        <p:spPr/>
        <p:txBody>
          <a:bodyPr/>
          <a:lstStyle/>
          <a:p>
            <a:r>
              <a:rPr lang="en-US" dirty="0"/>
              <a:t>Storyboard</a:t>
            </a:r>
          </a:p>
        </p:txBody>
      </p:sp>
      <p:sp>
        <p:nvSpPr>
          <p:cNvPr id="3" name="Subtitle 2">
            <a:extLst>
              <a:ext uri="{FF2B5EF4-FFF2-40B4-BE49-F238E27FC236}">
                <a16:creationId xmlns:a16="http://schemas.microsoft.com/office/drawing/2014/main" id="{8013FBF3-2E76-4A2E-AAFA-3B70A8AFC794}"/>
              </a:ext>
            </a:extLst>
          </p:cNvPr>
          <p:cNvSpPr>
            <a:spLocks noGrp="1"/>
          </p:cNvSpPr>
          <p:nvPr>
            <p:ph type="subTitle" idx="1"/>
          </p:nvPr>
        </p:nvSpPr>
        <p:spPr/>
        <p:txBody>
          <a:bodyPr>
            <a:normAutofit fontScale="85000" lnSpcReduction="20000"/>
          </a:bodyPr>
          <a:lstStyle/>
          <a:p>
            <a:r>
              <a:rPr lang="en-US" dirty="0"/>
              <a:t>Definition: A </a:t>
            </a:r>
            <a:r>
              <a:rPr lang="en-US" b="1" dirty="0"/>
              <a:t>storyboard</a:t>
            </a:r>
            <a:r>
              <a:rPr lang="en-US" dirty="0"/>
              <a:t> communicates a story through images displayed in a sequence of panels that chronologically maps the story’s main events.</a:t>
            </a:r>
          </a:p>
          <a:p>
            <a:endParaRPr lang="en-US" dirty="0"/>
          </a:p>
          <a:p>
            <a:r>
              <a:rPr lang="en-US" dirty="0"/>
              <a:t>In the world of UX, we use storyboards to provide additional context to our teams and stakeholders. Using images makes the story quick to understand at first glance and easy to remember.</a:t>
            </a:r>
          </a:p>
        </p:txBody>
      </p:sp>
    </p:spTree>
    <p:extLst>
      <p:ext uri="{BB962C8B-B14F-4D97-AF65-F5344CB8AC3E}">
        <p14:creationId xmlns:p14="http://schemas.microsoft.com/office/powerpoint/2010/main" val="286585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6DB1-74FD-4980-BEE2-E7E3AEBF6B21}"/>
              </a:ext>
            </a:extLst>
          </p:cNvPr>
          <p:cNvSpPr>
            <a:spLocks noGrp="1"/>
          </p:cNvSpPr>
          <p:nvPr>
            <p:ph type="title"/>
          </p:nvPr>
        </p:nvSpPr>
        <p:spPr/>
        <p:txBody>
          <a:bodyPr/>
          <a:lstStyle/>
          <a:p>
            <a:r>
              <a:rPr lang="en-US" dirty="0"/>
              <a:t>Detailing</a:t>
            </a:r>
          </a:p>
        </p:txBody>
      </p:sp>
      <p:pic>
        <p:nvPicPr>
          <p:cNvPr id="5" name="Content Placeholder 4">
            <a:extLst>
              <a:ext uri="{FF2B5EF4-FFF2-40B4-BE49-F238E27FC236}">
                <a16:creationId xmlns:a16="http://schemas.microsoft.com/office/drawing/2014/main" id="{A4CD71DD-5D4B-43C7-9729-D46C6716A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202" y="1825625"/>
            <a:ext cx="8119595" cy="4351338"/>
          </a:xfrm>
        </p:spPr>
      </p:pic>
    </p:spTree>
    <p:extLst>
      <p:ext uri="{BB962C8B-B14F-4D97-AF65-F5344CB8AC3E}">
        <p14:creationId xmlns:p14="http://schemas.microsoft.com/office/powerpoint/2010/main" val="404959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5422-FAAF-40FE-927A-FD18CD333D82}"/>
              </a:ext>
            </a:extLst>
          </p:cNvPr>
          <p:cNvSpPr>
            <a:spLocks noGrp="1"/>
          </p:cNvSpPr>
          <p:nvPr>
            <p:ph type="title"/>
          </p:nvPr>
        </p:nvSpPr>
        <p:spPr/>
        <p:txBody>
          <a:bodyPr/>
          <a:lstStyle/>
          <a:p>
            <a:r>
              <a:rPr lang="en-US" dirty="0" err="1"/>
              <a:t>Contd</a:t>
            </a:r>
            <a:r>
              <a:rPr lang="en-US" dirty="0"/>
              <a:t>…</a:t>
            </a:r>
          </a:p>
        </p:txBody>
      </p:sp>
      <p:pic>
        <p:nvPicPr>
          <p:cNvPr id="5" name="Content Placeholder 4">
            <a:extLst>
              <a:ext uri="{FF2B5EF4-FFF2-40B4-BE49-F238E27FC236}">
                <a16:creationId xmlns:a16="http://schemas.microsoft.com/office/drawing/2014/main" id="{50170114-A107-482F-9D6B-C49F2C0B5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202" y="1825625"/>
            <a:ext cx="8119595" cy="4351338"/>
          </a:xfrm>
        </p:spPr>
      </p:pic>
    </p:spTree>
    <p:extLst>
      <p:ext uri="{BB962C8B-B14F-4D97-AF65-F5344CB8AC3E}">
        <p14:creationId xmlns:p14="http://schemas.microsoft.com/office/powerpoint/2010/main" val="344714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9EC1-9101-49C4-8BA8-64CFB1812FD4}"/>
              </a:ext>
            </a:extLst>
          </p:cNvPr>
          <p:cNvSpPr>
            <a:spLocks noGrp="1"/>
          </p:cNvSpPr>
          <p:nvPr>
            <p:ph type="title"/>
          </p:nvPr>
        </p:nvSpPr>
        <p:spPr/>
        <p:txBody>
          <a:bodyPr/>
          <a:lstStyle/>
          <a:p>
            <a:r>
              <a:rPr lang="en-US" dirty="0"/>
              <a:t>template</a:t>
            </a:r>
          </a:p>
        </p:txBody>
      </p:sp>
      <p:pic>
        <p:nvPicPr>
          <p:cNvPr id="5" name="Content Placeholder 4">
            <a:extLst>
              <a:ext uri="{FF2B5EF4-FFF2-40B4-BE49-F238E27FC236}">
                <a16:creationId xmlns:a16="http://schemas.microsoft.com/office/drawing/2014/main" id="{F13A09CD-9786-440D-BC27-DA738EA3B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9052" y="1825625"/>
            <a:ext cx="5573895" cy="4351338"/>
          </a:xfrm>
        </p:spPr>
      </p:pic>
    </p:spTree>
    <p:extLst>
      <p:ext uri="{BB962C8B-B14F-4D97-AF65-F5344CB8AC3E}">
        <p14:creationId xmlns:p14="http://schemas.microsoft.com/office/powerpoint/2010/main" val="419043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61A5-3F9C-42B6-9A0F-57C247861B79}"/>
              </a:ext>
            </a:extLst>
          </p:cNvPr>
          <p:cNvSpPr>
            <a:spLocks noGrp="1"/>
          </p:cNvSpPr>
          <p:nvPr>
            <p:ph type="title"/>
          </p:nvPr>
        </p:nvSpPr>
        <p:spPr/>
        <p:txBody>
          <a:bodyPr/>
          <a:lstStyle/>
          <a:p>
            <a:r>
              <a:rPr lang="en-US" dirty="0"/>
              <a:t>Ex 1</a:t>
            </a:r>
          </a:p>
        </p:txBody>
      </p:sp>
      <p:pic>
        <p:nvPicPr>
          <p:cNvPr id="5" name="Content Placeholder 4">
            <a:extLst>
              <a:ext uri="{FF2B5EF4-FFF2-40B4-BE49-F238E27FC236}">
                <a16:creationId xmlns:a16="http://schemas.microsoft.com/office/drawing/2014/main" id="{8C78DE13-1206-459C-A7B2-F3FB93410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375" y="1825625"/>
            <a:ext cx="5655249" cy="4351338"/>
          </a:xfrm>
        </p:spPr>
      </p:pic>
    </p:spTree>
    <p:extLst>
      <p:ext uri="{BB962C8B-B14F-4D97-AF65-F5344CB8AC3E}">
        <p14:creationId xmlns:p14="http://schemas.microsoft.com/office/powerpoint/2010/main" val="376803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2020-BBC9-411D-AD18-171E6EDCA4A2}"/>
              </a:ext>
            </a:extLst>
          </p:cNvPr>
          <p:cNvSpPr>
            <a:spLocks noGrp="1"/>
          </p:cNvSpPr>
          <p:nvPr>
            <p:ph type="title"/>
          </p:nvPr>
        </p:nvSpPr>
        <p:spPr/>
        <p:txBody>
          <a:bodyPr/>
          <a:lstStyle/>
          <a:p>
            <a:r>
              <a:rPr lang="en-US" dirty="0"/>
              <a:t>Real example</a:t>
            </a:r>
          </a:p>
        </p:txBody>
      </p:sp>
      <p:pic>
        <p:nvPicPr>
          <p:cNvPr id="5" name="Content Placeholder 4">
            <a:extLst>
              <a:ext uri="{FF2B5EF4-FFF2-40B4-BE49-F238E27FC236}">
                <a16:creationId xmlns:a16="http://schemas.microsoft.com/office/drawing/2014/main" id="{B46EB06E-A27E-4016-B0FF-315ADF692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600" y="1825625"/>
            <a:ext cx="5632800" cy="4351338"/>
          </a:xfrm>
        </p:spPr>
      </p:pic>
    </p:spTree>
    <p:extLst>
      <p:ext uri="{BB962C8B-B14F-4D97-AF65-F5344CB8AC3E}">
        <p14:creationId xmlns:p14="http://schemas.microsoft.com/office/powerpoint/2010/main" val="4217957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67</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Storyboard</vt:lpstr>
      <vt:lpstr>Detailing</vt:lpstr>
      <vt:lpstr>Contd…</vt:lpstr>
      <vt:lpstr>template</vt:lpstr>
      <vt:lpstr>Ex 1</vt:lpstr>
      <vt:lpstr>Real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dc:title>
  <dc:creator>Niman</dc:creator>
  <cp:lastModifiedBy>Niman</cp:lastModifiedBy>
  <cp:revision>3</cp:revision>
  <dcterms:created xsi:type="dcterms:W3CDTF">2020-07-02T03:47:34Z</dcterms:created>
  <dcterms:modified xsi:type="dcterms:W3CDTF">2020-07-02T04:28:25Z</dcterms:modified>
</cp:coreProperties>
</file>