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2.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1.xml" ContentType="application/vnd.openxmlformats-officedocument.presentationml.slide+xml"/>
  <Override PartName="/ppt/slides/slide6.xml" ContentType="application/vnd.openxmlformats-officedocument.presentationml.slide+xml"/>
  <Override PartName="/ppt/slides/slide4.xml" ContentType="application/vnd.openxmlformats-officedocument.presentationml.slide+xml"/>
  <Override PartName="/ppt/slides/slide1.xml" ContentType="application/vnd.openxmlformats-officedocument.presentationml.slide+xml"/>
  <Override PartName="/ppt/slides/slide5.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4" r:id="rId7"/>
    <p:sldId id="261" r:id="rId8"/>
    <p:sldId id="262" r:id="rId9"/>
    <p:sldId id="265" r:id="rId10"/>
    <p:sldId id="263" r:id="rId11"/>
    <p:sldId id="266" r:id="rId12"/>
    <p:sldId id="267" r:id="rId13"/>
    <p:sldId id="268" r:id="rId14"/>
    <p:sldId id="269" r:id="rId15"/>
    <p:sldId id="270" r:id="rId16"/>
    <p:sldId id="271" r:id="rId17"/>
    <p:sldId id="272" r:id="rId18"/>
    <p:sldId id="273" r:id="rId19"/>
    <p:sldId id="274" r:id="rId20"/>
    <p:sldId id="276" r:id="rId21"/>
    <p:sldId id="277" r:id="rId22"/>
    <p:sldId id="27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150" d="100"/>
          <a:sy n="150" d="100"/>
        </p:scale>
        <p:origin x="-1906" y="-14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 Id="rId30" Type="http://schemas.openxmlformats.org/officeDocument/2006/relationships/customXml" Target="../customXml/item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080C21-F464-4411-A2DD-249A07D86827}" type="datetimeFigureOut">
              <a:rPr lang="en-US" smtClean="0"/>
              <a:t>6/24/2021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6EAE90-2F9B-47AD-8635-26F3DA7761A0}" type="slidenum">
              <a:rPr lang="en-US" smtClean="0"/>
              <a:t>‹#›</a:t>
            </a:fld>
            <a:endParaRPr lang="en-US"/>
          </a:p>
        </p:txBody>
      </p:sp>
    </p:spTree>
    <p:extLst>
      <p:ext uri="{BB962C8B-B14F-4D97-AF65-F5344CB8AC3E}">
        <p14:creationId xmlns:p14="http://schemas.microsoft.com/office/powerpoint/2010/main" val="42919807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080C21-F464-4411-A2DD-249A07D86827}" type="datetimeFigureOut">
              <a:rPr lang="en-US" smtClean="0"/>
              <a:t>6/24/2021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6EAE90-2F9B-47AD-8635-26F3DA7761A0}" type="slidenum">
              <a:rPr lang="en-US" smtClean="0"/>
              <a:t>‹#›</a:t>
            </a:fld>
            <a:endParaRPr lang="en-US"/>
          </a:p>
        </p:txBody>
      </p:sp>
    </p:spTree>
    <p:extLst>
      <p:ext uri="{BB962C8B-B14F-4D97-AF65-F5344CB8AC3E}">
        <p14:creationId xmlns:p14="http://schemas.microsoft.com/office/powerpoint/2010/main" val="3490710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080C21-F464-4411-A2DD-249A07D86827}" type="datetimeFigureOut">
              <a:rPr lang="en-US" smtClean="0"/>
              <a:t>6/24/2021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6EAE90-2F9B-47AD-8635-26F3DA7761A0}" type="slidenum">
              <a:rPr lang="en-US" smtClean="0"/>
              <a:t>‹#›</a:t>
            </a:fld>
            <a:endParaRPr lang="en-US"/>
          </a:p>
        </p:txBody>
      </p:sp>
    </p:spTree>
    <p:extLst>
      <p:ext uri="{BB962C8B-B14F-4D97-AF65-F5344CB8AC3E}">
        <p14:creationId xmlns:p14="http://schemas.microsoft.com/office/powerpoint/2010/main" val="3882078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080C21-F464-4411-A2DD-249A07D86827}" type="datetimeFigureOut">
              <a:rPr lang="en-US" smtClean="0"/>
              <a:t>6/24/2021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6EAE90-2F9B-47AD-8635-26F3DA7761A0}" type="slidenum">
              <a:rPr lang="en-US" smtClean="0"/>
              <a:t>‹#›</a:t>
            </a:fld>
            <a:endParaRPr lang="en-US"/>
          </a:p>
        </p:txBody>
      </p:sp>
    </p:spTree>
    <p:extLst>
      <p:ext uri="{BB962C8B-B14F-4D97-AF65-F5344CB8AC3E}">
        <p14:creationId xmlns:p14="http://schemas.microsoft.com/office/powerpoint/2010/main" val="33472310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4080C21-F464-4411-A2DD-249A07D86827}" type="datetimeFigureOut">
              <a:rPr lang="en-US" smtClean="0"/>
              <a:t>6/24/2021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6EAE90-2F9B-47AD-8635-26F3DA7761A0}" type="slidenum">
              <a:rPr lang="en-US" smtClean="0"/>
              <a:t>‹#›</a:t>
            </a:fld>
            <a:endParaRPr lang="en-US"/>
          </a:p>
        </p:txBody>
      </p:sp>
    </p:spTree>
    <p:extLst>
      <p:ext uri="{BB962C8B-B14F-4D97-AF65-F5344CB8AC3E}">
        <p14:creationId xmlns:p14="http://schemas.microsoft.com/office/powerpoint/2010/main" val="2263835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080C21-F464-4411-A2DD-249A07D86827}" type="datetimeFigureOut">
              <a:rPr lang="en-US" smtClean="0"/>
              <a:t>6/24/2021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6EAE90-2F9B-47AD-8635-26F3DA7761A0}" type="slidenum">
              <a:rPr lang="en-US" smtClean="0"/>
              <a:t>‹#›</a:t>
            </a:fld>
            <a:endParaRPr lang="en-US"/>
          </a:p>
        </p:txBody>
      </p:sp>
    </p:spTree>
    <p:extLst>
      <p:ext uri="{BB962C8B-B14F-4D97-AF65-F5344CB8AC3E}">
        <p14:creationId xmlns:p14="http://schemas.microsoft.com/office/powerpoint/2010/main" val="39550037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080C21-F464-4411-A2DD-249A07D86827}" type="datetimeFigureOut">
              <a:rPr lang="en-US" smtClean="0"/>
              <a:t>6/24/2021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6EAE90-2F9B-47AD-8635-26F3DA7761A0}" type="slidenum">
              <a:rPr lang="en-US" smtClean="0"/>
              <a:t>‹#›</a:t>
            </a:fld>
            <a:endParaRPr lang="en-US"/>
          </a:p>
        </p:txBody>
      </p:sp>
    </p:spTree>
    <p:extLst>
      <p:ext uri="{BB962C8B-B14F-4D97-AF65-F5344CB8AC3E}">
        <p14:creationId xmlns:p14="http://schemas.microsoft.com/office/powerpoint/2010/main" val="25833690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080C21-F464-4411-A2DD-249A07D86827}" type="datetimeFigureOut">
              <a:rPr lang="en-US" smtClean="0"/>
              <a:t>6/24/2021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6EAE90-2F9B-47AD-8635-26F3DA7761A0}" type="slidenum">
              <a:rPr lang="en-US" smtClean="0"/>
              <a:t>‹#›</a:t>
            </a:fld>
            <a:endParaRPr lang="en-US"/>
          </a:p>
        </p:txBody>
      </p:sp>
    </p:spTree>
    <p:extLst>
      <p:ext uri="{BB962C8B-B14F-4D97-AF65-F5344CB8AC3E}">
        <p14:creationId xmlns:p14="http://schemas.microsoft.com/office/powerpoint/2010/main" val="28545502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080C21-F464-4411-A2DD-249A07D86827}" type="datetimeFigureOut">
              <a:rPr lang="en-US" smtClean="0"/>
              <a:t>6/24/2021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E6EAE90-2F9B-47AD-8635-26F3DA7761A0}" type="slidenum">
              <a:rPr lang="en-US" smtClean="0"/>
              <a:t>‹#›</a:t>
            </a:fld>
            <a:endParaRPr lang="en-US"/>
          </a:p>
        </p:txBody>
      </p:sp>
    </p:spTree>
    <p:extLst>
      <p:ext uri="{BB962C8B-B14F-4D97-AF65-F5344CB8AC3E}">
        <p14:creationId xmlns:p14="http://schemas.microsoft.com/office/powerpoint/2010/main" val="15345931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4080C21-F464-4411-A2DD-249A07D86827}" type="datetimeFigureOut">
              <a:rPr lang="en-US" smtClean="0"/>
              <a:t>6/24/2021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6EAE90-2F9B-47AD-8635-26F3DA7761A0}" type="slidenum">
              <a:rPr lang="en-US" smtClean="0"/>
              <a:t>‹#›</a:t>
            </a:fld>
            <a:endParaRPr lang="en-US"/>
          </a:p>
        </p:txBody>
      </p:sp>
    </p:spTree>
    <p:extLst>
      <p:ext uri="{BB962C8B-B14F-4D97-AF65-F5344CB8AC3E}">
        <p14:creationId xmlns:p14="http://schemas.microsoft.com/office/powerpoint/2010/main" val="21879842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4080C21-F464-4411-A2DD-249A07D86827}" type="datetimeFigureOut">
              <a:rPr lang="en-US" smtClean="0"/>
              <a:t>6/24/2021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6EAE90-2F9B-47AD-8635-26F3DA7761A0}" type="slidenum">
              <a:rPr lang="en-US" smtClean="0"/>
              <a:t>‹#›</a:t>
            </a:fld>
            <a:endParaRPr lang="en-US"/>
          </a:p>
        </p:txBody>
      </p:sp>
    </p:spTree>
    <p:extLst>
      <p:ext uri="{BB962C8B-B14F-4D97-AF65-F5344CB8AC3E}">
        <p14:creationId xmlns:p14="http://schemas.microsoft.com/office/powerpoint/2010/main" val="997836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080C21-F464-4411-A2DD-249A07D86827}" type="datetimeFigureOut">
              <a:rPr lang="en-US" smtClean="0"/>
              <a:t>6/24/2021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6EAE90-2F9B-47AD-8635-26F3DA7761A0}" type="slidenum">
              <a:rPr lang="en-US" smtClean="0"/>
              <a:t>‹#›</a:t>
            </a:fld>
            <a:endParaRPr lang="en-US"/>
          </a:p>
        </p:txBody>
      </p:sp>
    </p:spTree>
    <p:extLst>
      <p:ext uri="{BB962C8B-B14F-4D97-AF65-F5344CB8AC3E}">
        <p14:creationId xmlns:p14="http://schemas.microsoft.com/office/powerpoint/2010/main" val="40445572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Usability questions: How to ask effective questions</a:t>
            </a:r>
            <a:endParaRPr lang="en-US" b="1"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7840016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Background questions</a:t>
            </a:r>
            <a:br>
              <a:rPr lang="en-US" b="1" dirty="0" smtClean="0"/>
            </a:br>
            <a:endParaRPr lang="en-US" dirty="0"/>
          </a:p>
        </p:txBody>
      </p:sp>
      <p:sp>
        <p:nvSpPr>
          <p:cNvPr id="3" name="Content Placeholder 2"/>
          <p:cNvSpPr>
            <a:spLocks noGrp="1"/>
          </p:cNvSpPr>
          <p:nvPr>
            <p:ph idx="1"/>
          </p:nvPr>
        </p:nvSpPr>
        <p:spPr/>
        <p:txBody>
          <a:bodyPr/>
          <a:lstStyle/>
          <a:p>
            <a:r>
              <a:rPr lang="en-US" dirty="0" smtClean="0"/>
              <a:t>On the other hand, a participant who’s completely new to your product might spot usability issues in your design that are intuitive to long-time users. </a:t>
            </a:r>
          </a:p>
          <a:p>
            <a:r>
              <a:rPr lang="en-US" dirty="0" smtClean="0"/>
              <a:t>So it’s important to find out before you start the testing session.</a:t>
            </a:r>
            <a:endParaRPr lang="en-US" dirty="0"/>
          </a:p>
        </p:txBody>
      </p:sp>
    </p:spTree>
    <p:extLst>
      <p:ext uri="{BB962C8B-B14F-4D97-AF65-F5344CB8AC3E}">
        <p14:creationId xmlns:p14="http://schemas.microsoft.com/office/powerpoint/2010/main" val="36571940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 Questions Example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How often do you use --- this type of app----?</a:t>
            </a:r>
          </a:p>
          <a:p>
            <a:r>
              <a:rPr lang="en-US" dirty="0" smtClean="0"/>
              <a:t>How often do you use ecommerce site</a:t>
            </a:r>
            <a:r>
              <a:rPr lang="en-US" dirty="0" smtClean="0"/>
              <a:t>?</a:t>
            </a:r>
          </a:p>
          <a:p>
            <a:r>
              <a:rPr lang="en-US" dirty="0" smtClean="0"/>
              <a:t>How often do you use some app??</a:t>
            </a:r>
            <a:endParaRPr lang="en-US" dirty="0" smtClean="0"/>
          </a:p>
          <a:p>
            <a:r>
              <a:rPr lang="en-US" dirty="0" smtClean="0"/>
              <a:t>Which features do you use most?</a:t>
            </a:r>
          </a:p>
          <a:p>
            <a:r>
              <a:rPr lang="en-US" dirty="0" smtClean="0"/>
              <a:t>How experienced/comfortable are you with using an application to do [X action]?</a:t>
            </a:r>
          </a:p>
          <a:p>
            <a:r>
              <a:rPr lang="en-US" dirty="0" smtClean="0"/>
              <a:t>What type of payment system do you use to do pay online ?</a:t>
            </a:r>
          </a:p>
          <a:p>
            <a:r>
              <a:rPr lang="en-US" dirty="0" smtClean="0"/>
              <a:t>Have you used any products in the [X industry] before?</a:t>
            </a:r>
          </a:p>
          <a:p>
            <a:r>
              <a:rPr lang="en-US" dirty="0" smtClean="0"/>
              <a:t>How often do you use [X type of product] to do [X action]?</a:t>
            </a:r>
          </a:p>
          <a:p>
            <a:r>
              <a:rPr lang="en-US" dirty="0" smtClean="0"/>
              <a:t>What device do you normally use for listening music?</a:t>
            </a:r>
          </a:p>
          <a:p>
            <a:endParaRPr lang="en-US" dirty="0"/>
          </a:p>
        </p:txBody>
      </p:sp>
    </p:spTree>
    <p:extLst>
      <p:ext uri="{BB962C8B-B14F-4D97-AF65-F5344CB8AC3E}">
        <p14:creationId xmlns:p14="http://schemas.microsoft.com/office/powerpoint/2010/main" val="41929232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idx="1"/>
          </p:nvPr>
        </p:nvSpPr>
        <p:spPr/>
        <p:txBody>
          <a:bodyPr/>
          <a:lstStyle/>
          <a:p>
            <a:r>
              <a:rPr lang="en-US" dirty="0" smtClean="0"/>
              <a:t>By deploying the right demographic and background questions pre-test, you make sure you choose the right test participants, and you’ll have more information with which to analyze your results afterwards. </a:t>
            </a:r>
          </a:p>
          <a:p>
            <a:r>
              <a:rPr lang="en-US" dirty="0" smtClean="0"/>
              <a:t>This can help explain potential anomalies in results, and also gives you info to make your design more accessible to a wider variety of people.</a:t>
            </a:r>
            <a:endParaRPr lang="en-US" dirty="0"/>
          </a:p>
        </p:txBody>
      </p:sp>
    </p:spTree>
    <p:extLst>
      <p:ext uri="{BB962C8B-B14F-4D97-AF65-F5344CB8AC3E}">
        <p14:creationId xmlns:p14="http://schemas.microsoft.com/office/powerpoint/2010/main" val="26873694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2 : Questions to ask during the usability test</a:t>
            </a:r>
            <a:br>
              <a:rPr lang="en-US" b="1" dirty="0" smtClean="0"/>
            </a:br>
            <a:endParaRPr lang="en-US" dirty="0"/>
          </a:p>
        </p:txBody>
      </p:sp>
      <p:sp>
        <p:nvSpPr>
          <p:cNvPr id="3" name="Content Placeholder 2"/>
          <p:cNvSpPr>
            <a:spLocks noGrp="1"/>
          </p:cNvSpPr>
          <p:nvPr>
            <p:ph idx="1"/>
          </p:nvPr>
        </p:nvSpPr>
        <p:spPr/>
        <p:txBody>
          <a:bodyPr/>
          <a:lstStyle/>
          <a:p>
            <a:r>
              <a:rPr lang="en-US" dirty="0" smtClean="0"/>
              <a:t>Asking questions during a usability test helps pinpoint design issues by probing a little deeper. However, it’s also important not to ask too many questions so the participant can complete the test with minimal distraction. </a:t>
            </a:r>
          </a:p>
          <a:p>
            <a:r>
              <a:rPr lang="en-US" dirty="0" smtClean="0"/>
              <a:t>To avoid having to rely on questions too much, make sure you write some great usability tasks.</a:t>
            </a:r>
            <a:endParaRPr lang="en-US" dirty="0"/>
          </a:p>
        </p:txBody>
      </p:sp>
    </p:spTree>
    <p:extLst>
      <p:ext uri="{BB962C8B-B14F-4D97-AF65-F5344CB8AC3E}">
        <p14:creationId xmlns:p14="http://schemas.microsoft.com/office/powerpoint/2010/main" val="1012823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Also….</a:t>
            </a:r>
            <a:endParaRPr lang="en-US" dirty="0"/>
          </a:p>
        </p:txBody>
      </p:sp>
      <p:sp>
        <p:nvSpPr>
          <p:cNvPr id="3" name="Content Placeholder 2"/>
          <p:cNvSpPr>
            <a:spLocks noGrp="1"/>
          </p:cNvSpPr>
          <p:nvPr>
            <p:ph idx="1"/>
          </p:nvPr>
        </p:nvSpPr>
        <p:spPr/>
        <p:txBody>
          <a:bodyPr/>
          <a:lstStyle/>
          <a:p>
            <a:r>
              <a:rPr lang="en-US" dirty="0" smtClean="0"/>
              <a:t>The number one rule of usability test questions is no leading questions. A leading question influences that participant to respond in a certain way, skewing your results. Instead, you should carefully word your questions so they’re neutral </a:t>
            </a:r>
            <a:r>
              <a:rPr lang="en-US" smtClean="0"/>
              <a:t>and open…</a:t>
            </a:r>
            <a:endParaRPr lang="en-US" dirty="0"/>
          </a:p>
        </p:txBody>
      </p:sp>
    </p:spTree>
    <p:extLst>
      <p:ext uri="{BB962C8B-B14F-4D97-AF65-F5344CB8AC3E}">
        <p14:creationId xmlns:p14="http://schemas.microsoft.com/office/powerpoint/2010/main" val="17690664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Wrong Question</a:t>
            </a:r>
            <a:endParaRPr lang="en-US" dirty="0"/>
          </a:p>
        </p:txBody>
      </p:sp>
      <p:sp>
        <p:nvSpPr>
          <p:cNvPr id="3" name="Content Placeholder 2"/>
          <p:cNvSpPr>
            <a:spLocks noGrp="1"/>
          </p:cNvSpPr>
          <p:nvPr>
            <p:ph idx="1"/>
          </p:nvPr>
        </p:nvSpPr>
        <p:spPr/>
        <p:txBody>
          <a:bodyPr/>
          <a:lstStyle/>
          <a:p>
            <a:r>
              <a:rPr lang="en-US" dirty="0" smtClean="0"/>
              <a:t>What made completing this task a good experience?</a:t>
            </a:r>
          </a:p>
          <a:p>
            <a:r>
              <a:rPr lang="en-US" dirty="0" smtClean="0"/>
              <a:t>How simple and clean was the interface?</a:t>
            </a:r>
          </a:p>
          <a:p>
            <a:r>
              <a:rPr lang="en-US" dirty="0" smtClean="0"/>
              <a:t>Was the language in the mobile app clear and straightforward?</a:t>
            </a:r>
          </a:p>
          <a:p>
            <a:endParaRPr lang="en-US" dirty="0"/>
          </a:p>
          <a:p>
            <a:pPr marL="0" indent="0">
              <a:buNone/>
            </a:pPr>
            <a:r>
              <a:rPr lang="en-US" dirty="0" smtClean="0"/>
              <a:t>“By using words like ‘simple’ and ‘clear,’ you can unintentionally plant ideas into the participant’s head. So avoid adjectives whenever possible, and phrase questions in a way that invites participants to share their thoughts openly.”</a:t>
            </a:r>
          </a:p>
          <a:p>
            <a:endParaRPr lang="en-US" dirty="0"/>
          </a:p>
        </p:txBody>
      </p:sp>
    </p:spTree>
    <p:extLst>
      <p:ext uri="{BB962C8B-B14F-4D97-AF65-F5344CB8AC3E}">
        <p14:creationId xmlns:p14="http://schemas.microsoft.com/office/powerpoint/2010/main" val="12365459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questions to be asked during usability test</a:t>
            </a:r>
            <a:endParaRPr lang="en-US" dirty="0"/>
          </a:p>
        </p:txBody>
      </p:sp>
      <p:sp>
        <p:nvSpPr>
          <p:cNvPr id="3" name="Content Placeholder 2"/>
          <p:cNvSpPr>
            <a:spLocks noGrp="1"/>
          </p:cNvSpPr>
          <p:nvPr>
            <p:ph idx="1"/>
          </p:nvPr>
        </p:nvSpPr>
        <p:spPr/>
        <p:txBody>
          <a:bodyPr/>
          <a:lstStyle/>
          <a:p>
            <a:r>
              <a:rPr lang="en-US" dirty="0" smtClean="0"/>
              <a:t>How was your experience completing this task?</a:t>
            </a:r>
          </a:p>
          <a:p>
            <a:r>
              <a:rPr lang="en-US" dirty="0" smtClean="0"/>
              <a:t>What do you think of the user interface?</a:t>
            </a:r>
          </a:p>
          <a:p>
            <a:r>
              <a:rPr lang="en-US" dirty="0" smtClean="0"/>
              <a:t>How is the language used on this page?</a:t>
            </a:r>
          </a:p>
          <a:p>
            <a:r>
              <a:rPr lang="en-US" dirty="0" smtClean="0"/>
              <a:t>What’s your opinion on the way features and information are laid out?</a:t>
            </a:r>
          </a:p>
          <a:p>
            <a:r>
              <a:rPr lang="en-US" dirty="0" smtClean="0"/>
              <a:t>How did you find navigating to [X] page?</a:t>
            </a:r>
          </a:p>
          <a:p>
            <a:r>
              <a:rPr lang="en-US" dirty="0" smtClean="0"/>
              <a:t>Which parts of the website do you use most often?</a:t>
            </a:r>
          </a:p>
          <a:p>
            <a:r>
              <a:rPr lang="en-US" dirty="0" smtClean="0"/>
              <a:t>What did you think of the explanations on the page?</a:t>
            </a:r>
          </a:p>
          <a:p>
            <a:endParaRPr lang="en-US" dirty="0" smtClean="0"/>
          </a:p>
        </p:txBody>
      </p:sp>
    </p:spTree>
    <p:extLst>
      <p:ext uri="{BB962C8B-B14F-4D97-AF65-F5344CB8AC3E}">
        <p14:creationId xmlns:p14="http://schemas.microsoft.com/office/powerpoint/2010/main" val="1453691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questions:</a:t>
            </a:r>
            <a:endParaRPr lang="en-US" dirty="0"/>
          </a:p>
        </p:txBody>
      </p:sp>
      <p:sp>
        <p:nvSpPr>
          <p:cNvPr id="3" name="Content Placeholder 2"/>
          <p:cNvSpPr>
            <a:spLocks noGrp="1"/>
          </p:cNvSpPr>
          <p:nvPr>
            <p:ph idx="1"/>
          </p:nvPr>
        </p:nvSpPr>
        <p:spPr/>
        <p:txBody>
          <a:bodyPr/>
          <a:lstStyle/>
          <a:p>
            <a:r>
              <a:rPr lang="en-US" dirty="0" smtClean="0"/>
              <a:t>What do you think [feature] is trying to communicate to you?</a:t>
            </a:r>
          </a:p>
          <a:p>
            <a:r>
              <a:rPr lang="en-US" dirty="0" smtClean="0"/>
              <a:t>How have you seen [content] presented in other diagrams, domains, or standards?</a:t>
            </a:r>
          </a:p>
          <a:p>
            <a:r>
              <a:rPr lang="en-US" dirty="0" smtClean="0"/>
              <a:t>Based on the previous task, how would you prefer to do this action instead?</a:t>
            </a:r>
          </a:p>
          <a:p>
            <a:r>
              <a:rPr lang="en-US" dirty="0" smtClean="0"/>
              <a:t>Thinking about how your team likes to work, how would [feature] change the way you work, if at all?</a:t>
            </a:r>
          </a:p>
          <a:p>
            <a:pPr marL="0" indent="0">
              <a:buNone/>
            </a:pPr>
            <a:endParaRPr lang="en-US" dirty="0"/>
          </a:p>
        </p:txBody>
      </p:sp>
    </p:spTree>
    <p:extLst>
      <p:ext uri="{BB962C8B-B14F-4D97-AF65-F5344CB8AC3E}">
        <p14:creationId xmlns:p14="http://schemas.microsoft.com/office/powerpoint/2010/main" val="2360362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3 : Questions to ask after the usability test</a:t>
            </a:r>
            <a:endParaRPr lang="en-US" dirty="0"/>
          </a:p>
        </p:txBody>
      </p:sp>
      <p:sp>
        <p:nvSpPr>
          <p:cNvPr id="3" name="Content Placeholder 2"/>
          <p:cNvSpPr>
            <a:spLocks noGrp="1"/>
          </p:cNvSpPr>
          <p:nvPr>
            <p:ph idx="1"/>
          </p:nvPr>
        </p:nvSpPr>
        <p:spPr/>
        <p:txBody>
          <a:bodyPr/>
          <a:lstStyle/>
          <a:p>
            <a:r>
              <a:rPr lang="en-US" dirty="0" smtClean="0"/>
              <a:t>Once the participant has made it to the end, it’s a good time to ask broader follow-up questions about their overall experience. Since you’ve already asked about specific design details as they came across them, these questions can be more open-ended and could even include opportunities for the user to suggest improvements.</a:t>
            </a:r>
            <a:endParaRPr lang="en-US" dirty="0"/>
          </a:p>
        </p:txBody>
      </p:sp>
    </p:spTree>
    <p:extLst>
      <p:ext uri="{BB962C8B-B14F-4D97-AF65-F5344CB8AC3E}">
        <p14:creationId xmlns:p14="http://schemas.microsoft.com/office/powerpoint/2010/main" val="7457243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r>
              <a:rPr lang="en-US" dirty="0" smtClean="0">
                <a:sym typeface="Wingdings" panose="05000000000000000000" pitchFamily="2" charset="2"/>
              </a:rPr>
              <a:t>(Qualitative)</a:t>
            </a:r>
            <a:endParaRPr lang="en-US" dirty="0"/>
          </a:p>
        </p:txBody>
      </p:sp>
      <p:sp>
        <p:nvSpPr>
          <p:cNvPr id="3" name="Content Placeholder 2"/>
          <p:cNvSpPr>
            <a:spLocks noGrp="1"/>
          </p:cNvSpPr>
          <p:nvPr>
            <p:ph idx="1"/>
          </p:nvPr>
        </p:nvSpPr>
        <p:spPr/>
        <p:txBody>
          <a:bodyPr/>
          <a:lstStyle/>
          <a:p>
            <a:r>
              <a:rPr lang="en-US" dirty="0" smtClean="0"/>
              <a:t>What did you think of the app/website overall?</a:t>
            </a:r>
          </a:p>
          <a:p>
            <a:r>
              <a:rPr lang="en-US" dirty="0" smtClean="0"/>
              <a:t>What did you like the most/least about this product? Why?</a:t>
            </a:r>
          </a:p>
          <a:p>
            <a:r>
              <a:rPr lang="en-US" dirty="0" smtClean="0"/>
              <a:t>How would you describe your experience with this product?</a:t>
            </a:r>
          </a:p>
          <a:p>
            <a:r>
              <a:rPr lang="en-US" dirty="0" smtClean="0"/>
              <a:t>Would you use such a product to do [X activity] in real life?</a:t>
            </a:r>
          </a:p>
          <a:p>
            <a:r>
              <a:rPr lang="en-US" dirty="0" smtClean="0"/>
              <a:t>What features would make you more likely to use this product more?</a:t>
            </a:r>
          </a:p>
          <a:p>
            <a:endParaRPr lang="en-US" dirty="0"/>
          </a:p>
        </p:txBody>
      </p:sp>
    </p:spTree>
    <p:extLst>
      <p:ext uri="{BB962C8B-B14F-4D97-AF65-F5344CB8AC3E}">
        <p14:creationId xmlns:p14="http://schemas.microsoft.com/office/powerpoint/2010/main" val="35372168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smtClean="0"/>
              <a:t>Asking the right questions in usability testing is vital. </a:t>
            </a:r>
          </a:p>
          <a:p>
            <a:r>
              <a:rPr lang="en-US" dirty="0" smtClean="0"/>
              <a:t>In this chapter, we share examples of usability testing questions to ask </a:t>
            </a:r>
          </a:p>
          <a:p>
            <a:r>
              <a:rPr lang="en-US" dirty="0" smtClean="0"/>
              <a:t>before,</a:t>
            </a:r>
          </a:p>
          <a:p>
            <a:r>
              <a:rPr lang="en-US" dirty="0" smtClean="0"/>
              <a:t>during, </a:t>
            </a:r>
          </a:p>
          <a:p>
            <a:r>
              <a:rPr lang="en-US" dirty="0" smtClean="0"/>
              <a:t>and after the test, and best practices to keep in mind to get effective results.</a:t>
            </a:r>
            <a:endParaRPr lang="en-US" dirty="0"/>
          </a:p>
        </p:txBody>
      </p:sp>
    </p:spTree>
    <p:extLst>
      <p:ext uri="{BB962C8B-B14F-4D97-AF65-F5344CB8AC3E}">
        <p14:creationId xmlns:p14="http://schemas.microsoft.com/office/powerpoint/2010/main" val="36987190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(Quantitative)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4500" y="1825625"/>
            <a:ext cx="4721349" cy="4351338"/>
          </a:xfrm>
        </p:spPr>
      </p:pic>
    </p:spTree>
    <p:extLst>
      <p:ext uri="{BB962C8B-B14F-4D97-AF65-F5344CB8AC3E}">
        <p14:creationId xmlns:p14="http://schemas.microsoft.com/office/powerpoint/2010/main" val="39649712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Quantitative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70964" y="1825625"/>
            <a:ext cx="4450072" cy="4351338"/>
          </a:xfrm>
        </p:spPr>
      </p:pic>
    </p:spTree>
    <p:extLst>
      <p:ext uri="{BB962C8B-B14F-4D97-AF65-F5344CB8AC3E}">
        <p14:creationId xmlns:p14="http://schemas.microsoft.com/office/powerpoint/2010/main" val="8016921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Ask better questions, get more useful results</a:t>
            </a:r>
            <a:endParaRPr lang="en-US" b="1" dirty="0"/>
          </a:p>
        </p:txBody>
      </p:sp>
      <p:sp>
        <p:nvSpPr>
          <p:cNvPr id="3" name="Content Placeholder 2"/>
          <p:cNvSpPr>
            <a:spLocks noGrp="1"/>
          </p:cNvSpPr>
          <p:nvPr>
            <p:ph idx="1"/>
          </p:nvPr>
        </p:nvSpPr>
        <p:spPr/>
        <p:txBody>
          <a:bodyPr/>
          <a:lstStyle/>
          <a:p>
            <a:r>
              <a:rPr lang="en-US" dirty="0" smtClean="0"/>
              <a:t>Conducting usability tests can take considerable time and effort—and you only have a limited window to probe each user’s thoughts on your user experience design. Asking the right questions at the right time lets you squeeze as much juice out of each test as possible.</a:t>
            </a:r>
          </a:p>
          <a:p>
            <a:r>
              <a:rPr lang="en-US" dirty="0" smtClean="0"/>
              <a:t>Get as much background info as you need, practice your wording to avoid leading questions, and think about the type of data you want to come away with at the end. Questions are one of the main techniques UX researchers have to interact with real users—so use them wisely.</a:t>
            </a:r>
            <a:endParaRPr lang="en-US" dirty="0"/>
          </a:p>
        </p:txBody>
      </p:sp>
    </p:spTree>
    <p:extLst>
      <p:ext uri="{BB962C8B-B14F-4D97-AF65-F5344CB8AC3E}">
        <p14:creationId xmlns:p14="http://schemas.microsoft.com/office/powerpoint/2010/main" val="4940394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So..</a:t>
            </a:r>
            <a:endParaRPr lang="en-US" b="1" dirty="0"/>
          </a:p>
        </p:txBody>
      </p:sp>
      <p:sp>
        <p:nvSpPr>
          <p:cNvPr id="3" name="Content Placeholder 2"/>
          <p:cNvSpPr>
            <a:spLocks noGrp="1"/>
          </p:cNvSpPr>
          <p:nvPr>
            <p:ph idx="1"/>
          </p:nvPr>
        </p:nvSpPr>
        <p:spPr/>
        <p:txBody>
          <a:bodyPr/>
          <a:lstStyle/>
          <a:p>
            <a:r>
              <a:rPr lang="en-US" dirty="0" smtClean="0"/>
              <a:t>There are two ways to gather info with a usability test: observing participants completing pre-defined tasks, and asking participants usability testing questions.</a:t>
            </a:r>
            <a:endParaRPr lang="en-US" dirty="0"/>
          </a:p>
        </p:txBody>
      </p:sp>
    </p:spTree>
    <p:extLst>
      <p:ext uri="{BB962C8B-B14F-4D97-AF65-F5344CB8AC3E}">
        <p14:creationId xmlns:p14="http://schemas.microsoft.com/office/powerpoint/2010/main" val="4911022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WHY</a:t>
            </a:r>
            <a:endParaRPr lang="en-US" b="1" dirty="0"/>
          </a:p>
        </p:txBody>
      </p:sp>
      <p:sp>
        <p:nvSpPr>
          <p:cNvPr id="3" name="Content Placeholder 2"/>
          <p:cNvSpPr>
            <a:spLocks noGrp="1"/>
          </p:cNvSpPr>
          <p:nvPr>
            <p:ph idx="1"/>
          </p:nvPr>
        </p:nvSpPr>
        <p:spPr/>
        <p:txBody>
          <a:bodyPr/>
          <a:lstStyle/>
          <a:p>
            <a:r>
              <a:rPr lang="en-US" dirty="0" smtClean="0"/>
              <a:t>Asking questions can prompt a user to reflect on certain parts of the user experience and voice their feedback.</a:t>
            </a:r>
          </a:p>
          <a:p>
            <a:r>
              <a:rPr lang="en-US" dirty="0" smtClean="0"/>
              <a:t>Since finding participants is always a challenge, every test counts.</a:t>
            </a:r>
            <a:endParaRPr lang="en-US" dirty="0"/>
          </a:p>
        </p:txBody>
      </p:sp>
    </p:spTree>
    <p:extLst>
      <p:ext uri="{BB962C8B-B14F-4D97-AF65-F5344CB8AC3E}">
        <p14:creationId xmlns:p14="http://schemas.microsoft.com/office/powerpoint/2010/main" val="34315455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1: Questions to ask before the usability test</a:t>
            </a:r>
            <a:endParaRPr lang="en-US" dirty="0"/>
          </a:p>
        </p:txBody>
      </p:sp>
      <p:sp>
        <p:nvSpPr>
          <p:cNvPr id="3" name="Content Placeholder 2"/>
          <p:cNvSpPr>
            <a:spLocks noGrp="1"/>
          </p:cNvSpPr>
          <p:nvPr>
            <p:ph idx="1"/>
          </p:nvPr>
        </p:nvSpPr>
        <p:spPr/>
        <p:txBody>
          <a:bodyPr/>
          <a:lstStyle/>
          <a:p>
            <a:r>
              <a:rPr lang="en-US" dirty="0" smtClean="0"/>
              <a:t>Finding participants for user testing can be tough. So it’s tempting to take people up on their offer to participate as soon as you find them.</a:t>
            </a:r>
          </a:p>
          <a:p>
            <a:r>
              <a:rPr lang="en-US" dirty="0" smtClean="0"/>
              <a:t>But remember: not all test participants will give you equally relevant results. One usability testing best practice is to test people who resemble your target audience, as this will give you an accurate idea of how to improve your design from real potential users.</a:t>
            </a:r>
          </a:p>
          <a:p>
            <a:pPr marL="0" indent="0">
              <a:buNone/>
            </a:pPr>
            <a:endParaRPr lang="en-US" dirty="0"/>
          </a:p>
        </p:txBody>
      </p:sp>
    </p:spTree>
    <p:extLst>
      <p:ext uri="{BB962C8B-B14F-4D97-AF65-F5344CB8AC3E}">
        <p14:creationId xmlns:p14="http://schemas.microsoft.com/office/powerpoint/2010/main" val="10349003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Types of questions to be asked before testing</a:t>
            </a:r>
            <a:endParaRPr lang="en-US" dirty="0"/>
          </a:p>
        </p:txBody>
      </p:sp>
      <p:sp>
        <p:nvSpPr>
          <p:cNvPr id="3" name="Content Placeholder 2"/>
          <p:cNvSpPr>
            <a:spLocks noGrp="1"/>
          </p:cNvSpPr>
          <p:nvPr>
            <p:ph idx="1"/>
          </p:nvPr>
        </p:nvSpPr>
        <p:spPr/>
        <p:txBody>
          <a:bodyPr/>
          <a:lstStyle/>
          <a:p>
            <a:r>
              <a:rPr lang="en-US" dirty="0" smtClean="0"/>
              <a:t>To find out more about your participants, you have two types of user testing questions at your disposal:</a:t>
            </a:r>
          </a:p>
          <a:p>
            <a:pPr marL="0" indent="0">
              <a:buNone/>
            </a:pPr>
            <a:r>
              <a:rPr lang="en-US" dirty="0" smtClean="0"/>
              <a:t>1. </a:t>
            </a:r>
            <a:r>
              <a:rPr lang="en-US" b="1" dirty="0" smtClean="0"/>
              <a:t>demographic questions and </a:t>
            </a:r>
          </a:p>
          <a:p>
            <a:pPr marL="0" indent="0">
              <a:buNone/>
            </a:pPr>
            <a:r>
              <a:rPr lang="en-US" b="1" dirty="0" smtClean="0"/>
              <a:t>2. background questions.</a:t>
            </a:r>
          </a:p>
          <a:p>
            <a:endParaRPr lang="en-US" dirty="0"/>
          </a:p>
        </p:txBody>
      </p:sp>
    </p:spTree>
    <p:extLst>
      <p:ext uri="{BB962C8B-B14F-4D97-AF65-F5344CB8AC3E}">
        <p14:creationId xmlns:p14="http://schemas.microsoft.com/office/powerpoint/2010/main" val="26733428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Demographic questions</a:t>
            </a:r>
            <a:br>
              <a:rPr lang="en-US" b="1" dirty="0" smtClean="0"/>
            </a:br>
            <a:endParaRPr lang="en-US" dirty="0"/>
          </a:p>
        </p:txBody>
      </p:sp>
      <p:sp>
        <p:nvSpPr>
          <p:cNvPr id="3" name="Content Placeholder 2"/>
          <p:cNvSpPr>
            <a:spLocks noGrp="1"/>
          </p:cNvSpPr>
          <p:nvPr>
            <p:ph idx="1"/>
          </p:nvPr>
        </p:nvSpPr>
        <p:spPr/>
        <p:txBody>
          <a:bodyPr/>
          <a:lstStyle/>
          <a:p>
            <a:r>
              <a:rPr lang="en-US" dirty="0" smtClean="0"/>
              <a:t>Demographic info gives your results more context, allowing you to spot usability trends across different demographics, ages, nationalities, genders, income groups, etc. </a:t>
            </a:r>
          </a:p>
          <a:p>
            <a:r>
              <a:rPr lang="en-US" dirty="0" smtClean="0"/>
              <a:t>Ask carefully though—demographic questions can touch on sensitive topics for some people. Here’s a few examples of well-worded demographic questions to ask as part of your user research.</a:t>
            </a:r>
            <a:endParaRPr lang="en-US" dirty="0"/>
          </a:p>
        </p:txBody>
      </p:sp>
    </p:spTree>
    <p:extLst>
      <p:ext uri="{BB962C8B-B14F-4D97-AF65-F5344CB8AC3E}">
        <p14:creationId xmlns:p14="http://schemas.microsoft.com/office/powerpoint/2010/main" val="24197158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en-US" dirty="0" smtClean="0"/>
              <a:t>- demographic</a:t>
            </a:r>
            <a:endParaRPr lang="en-US" dirty="0"/>
          </a:p>
        </p:txBody>
      </p:sp>
      <p:sp>
        <p:nvSpPr>
          <p:cNvPr id="3" name="Content Placeholder 2"/>
          <p:cNvSpPr>
            <a:spLocks noGrp="1"/>
          </p:cNvSpPr>
          <p:nvPr>
            <p:ph idx="1"/>
          </p:nvPr>
        </p:nvSpPr>
        <p:spPr/>
        <p:txBody>
          <a:bodyPr/>
          <a:lstStyle/>
          <a:p>
            <a:r>
              <a:rPr lang="en-US" dirty="0" smtClean="0"/>
              <a:t>What age group are you in? 18-24, 25-30, 31-40, etc.</a:t>
            </a:r>
          </a:p>
          <a:p>
            <a:r>
              <a:rPr lang="en-US" dirty="0" smtClean="0"/>
              <a:t>How do you describe your gender?</a:t>
            </a:r>
          </a:p>
          <a:p>
            <a:r>
              <a:rPr lang="en-US" dirty="0" smtClean="0"/>
              <a:t>What’s your relationship status?</a:t>
            </a:r>
          </a:p>
          <a:p>
            <a:r>
              <a:rPr lang="en-US" dirty="0" smtClean="0"/>
              <a:t>What’s your household income? (Provide ranges as options)</a:t>
            </a:r>
          </a:p>
          <a:p>
            <a:r>
              <a:rPr lang="en-US" dirty="0" smtClean="0"/>
              <a:t>How do you describe your ethnicity?</a:t>
            </a:r>
          </a:p>
          <a:p>
            <a:pPr marL="0" indent="0">
              <a:buNone/>
            </a:pPr>
            <a:endParaRPr lang="en-US" dirty="0"/>
          </a:p>
        </p:txBody>
      </p:sp>
    </p:spTree>
    <p:extLst>
      <p:ext uri="{BB962C8B-B14F-4D97-AF65-F5344CB8AC3E}">
        <p14:creationId xmlns:p14="http://schemas.microsoft.com/office/powerpoint/2010/main" val="11762986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Background questions</a:t>
            </a:r>
            <a:br>
              <a:rPr lang="en-US" b="1" dirty="0" smtClean="0"/>
            </a:br>
            <a:endParaRPr lang="en-US" dirty="0"/>
          </a:p>
        </p:txBody>
      </p:sp>
      <p:sp>
        <p:nvSpPr>
          <p:cNvPr id="3" name="Content Placeholder 2"/>
          <p:cNvSpPr>
            <a:spLocks noGrp="1"/>
          </p:cNvSpPr>
          <p:nvPr>
            <p:ph idx="1"/>
          </p:nvPr>
        </p:nvSpPr>
        <p:spPr/>
        <p:txBody>
          <a:bodyPr/>
          <a:lstStyle/>
          <a:p>
            <a:r>
              <a:rPr lang="en-US" dirty="0" smtClean="0"/>
              <a:t>Apart from finding out demographic info, it’s also smart to ask some screening questions related to people’s product habits and preferences. </a:t>
            </a:r>
          </a:p>
          <a:p>
            <a:r>
              <a:rPr lang="en-US" dirty="0" smtClean="0"/>
              <a:t>If someone’s using your competitors’ products, for example, you should take this into account when analyzing their results. This kind of info is also useful when thinking of post-test questions to ask specific people.</a:t>
            </a:r>
            <a:endParaRPr lang="en-US" dirty="0"/>
          </a:p>
        </p:txBody>
      </p:sp>
    </p:spTree>
    <p:extLst>
      <p:ext uri="{BB962C8B-B14F-4D97-AF65-F5344CB8AC3E}">
        <p14:creationId xmlns:p14="http://schemas.microsoft.com/office/powerpoint/2010/main" val="21193986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FC5432ED4038944A15F9D91F78AB7B0" ma:contentTypeVersion="8" ma:contentTypeDescription="Create a new document." ma:contentTypeScope="" ma:versionID="9d0940221cf28ef4496c596397ab5d75">
  <xsd:schema xmlns:xsd="http://www.w3.org/2001/XMLSchema" xmlns:xs="http://www.w3.org/2001/XMLSchema" xmlns:p="http://schemas.microsoft.com/office/2006/metadata/properties" xmlns:ns2="ab7afe64-7e45-4e96-aed8-7051e3a79e1d" targetNamespace="http://schemas.microsoft.com/office/2006/metadata/properties" ma:root="true" ma:fieldsID="1878d7b1b0f257549f8af36d861a9b5f" ns2:_="">
    <xsd:import namespace="ab7afe64-7e45-4e96-aed8-7051e3a79e1d"/>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b7afe64-7e45-4e96-aed8-7051e3a79e1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952E401-7F2C-4CC8-B316-0D21311F5899}"/>
</file>

<file path=customXml/itemProps2.xml><?xml version="1.0" encoding="utf-8"?>
<ds:datastoreItem xmlns:ds="http://schemas.openxmlformats.org/officeDocument/2006/customXml" ds:itemID="{CFFEEDC5-2031-485B-B88A-4C8512E35E6E}"/>
</file>

<file path=customXml/itemProps3.xml><?xml version="1.0" encoding="utf-8"?>
<ds:datastoreItem xmlns:ds="http://schemas.openxmlformats.org/officeDocument/2006/customXml" ds:itemID="{4F4DC400-7299-426F-B657-1FD461585935}"/>
</file>

<file path=docProps/app.xml><?xml version="1.0" encoding="utf-8"?>
<Properties xmlns="http://schemas.openxmlformats.org/officeDocument/2006/extended-properties" xmlns:vt="http://schemas.openxmlformats.org/officeDocument/2006/docPropsVTypes">
  <TotalTime>138</TotalTime>
  <Words>1197</Words>
  <Application>Microsoft Office PowerPoint</Application>
  <PresentationFormat>Widescreen</PresentationFormat>
  <Paragraphs>84</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Wingdings</vt:lpstr>
      <vt:lpstr>Office Theme</vt:lpstr>
      <vt:lpstr>Usability questions: How to ask effective questions</vt:lpstr>
      <vt:lpstr>Introduction</vt:lpstr>
      <vt:lpstr>So..</vt:lpstr>
      <vt:lpstr>WHY</vt:lpstr>
      <vt:lpstr>1: Questions to ask before the usability test</vt:lpstr>
      <vt:lpstr>Types of questions to be asked before testing</vt:lpstr>
      <vt:lpstr>Demographic questions </vt:lpstr>
      <vt:lpstr>Example - demographic</vt:lpstr>
      <vt:lpstr>Background questions </vt:lpstr>
      <vt:lpstr>Background questions </vt:lpstr>
      <vt:lpstr>Background Questions Example</vt:lpstr>
      <vt:lpstr>Contd…</vt:lpstr>
      <vt:lpstr>2 : Questions to ask during the usability test </vt:lpstr>
      <vt:lpstr>Also….</vt:lpstr>
      <vt:lpstr>Wrong Question</vt:lpstr>
      <vt:lpstr>Example questions to be asked during usability test</vt:lpstr>
      <vt:lpstr>More questions:</vt:lpstr>
      <vt:lpstr>3 : Questions to ask after the usability test</vt:lpstr>
      <vt:lpstr>Examples(Qualitative)</vt:lpstr>
      <vt:lpstr>Examples (Quantitative)</vt:lpstr>
      <vt:lpstr>Example Quantitative</vt:lpstr>
      <vt:lpstr>Ask better questions, get more useful 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Usability questions: How to ask effective questions</dc:title>
  <dc:creator>Alaka</dc:creator>
  <cp:lastModifiedBy>Alaka</cp:lastModifiedBy>
  <cp:revision>74</cp:revision>
  <dcterms:created xsi:type="dcterms:W3CDTF">2021-06-23T04:51:20Z</dcterms:created>
  <dcterms:modified xsi:type="dcterms:W3CDTF">2021-06-24T05:56:52Z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0x0101001FC5432ED4038944A15F9D91F78AB7B0</vt:lpwstr>
  </property>
</Properties>
</file>