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8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4F06-00CB-4803-8884-40652F0BE45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E402-5B54-4E8D-A422-8537F917E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307CR Aspects of Pervasive Computing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Building Monitoring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above example we can use a temperature sensor</a:t>
            </a:r>
          </a:p>
          <a:p>
            <a:r>
              <a:rPr lang="en-US" dirty="0" smtClean="0"/>
              <a:t>Thermistor (changes resistance based on temp) </a:t>
            </a:r>
          </a:p>
          <a:p>
            <a:r>
              <a:rPr lang="en-US" dirty="0" smtClean="0"/>
              <a:t> MEMS based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5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shouldn't be collecting data for the hell of it.</a:t>
            </a:r>
          </a:p>
          <a:p>
            <a:r>
              <a:rPr lang="en-US" dirty="0" smtClean="0"/>
              <a:t>Pervasive systems help us to make decisions based on the data. </a:t>
            </a:r>
          </a:p>
          <a:p>
            <a:r>
              <a:rPr lang="en-US" dirty="0" smtClean="0"/>
              <a:t>Transform from Data to User Relevant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In-Network</a:t>
            </a:r>
          </a:p>
          <a:p>
            <a:r>
              <a:rPr lang="en-US" dirty="0" smtClean="0"/>
              <a:t>On the sensing devices themselves</a:t>
            </a:r>
          </a:p>
          <a:p>
            <a:r>
              <a:rPr lang="en-US" dirty="0" smtClean="0"/>
              <a:t>At the Sink </a:t>
            </a:r>
          </a:p>
          <a:p>
            <a:r>
              <a:rPr lang="en-US" dirty="0" smtClean="0"/>
              <a:t>Data collected from all devices in a central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network processing tends to make use of Microprocessors</a:t>
            </a:r>
          </a:p>
          <a:p>
            <a:r>
              <a:rPr lang="en-US" dirty="0" smtClean="0"/>
              <a:t>Low energy consumption</a:t>
            </a:r>
          </a:p>
          <a:p>
            <a:r>
              <a:rPr lang="en-US" dirty="0" smtClean="0"/>
              <a:t>Becoming increasingly powerful whilst shrinking in size</a:t>
            </a:r>
          </a:p>
          <a:p>
            <a:r>
              <a:rPr lang="en-US" dirty="0" smtClean="0"/>
              <a:t>Similar to a desktop style processor, only smaller</a:t>
            </a:r>
          </a:p>
          <a:p>
            <a:r>
              <a:rPr lang="en-US" dirty="0" smtClean="0"/>
              <a:t>Many types of microprocessor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advantages and disadvantages of in-network processing?</a:t>
            </a:r>
          </a:p>
          <a:p>
            <a:r>
              <a:rPr lang="en-US" dirty="0" smtClean="0"/>
              <a:t>What limitations may you experience when using a microprocessor, rather than a desktop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79" y="1825625"/>
            <a:ext cx="102076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1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the purpose of the pervasive system will be to monitor and send details back to a user </a:t>
            </a:r>
          </a:p>
          <a:p>
            <a:r>
              <a:rPr lang="en-US" dirty="0" smtClean="0"/>
              <a:t>There are numerous methods of communication available:</a:t>
            </a:r>
          </a:p>
          <a:p>
            <a:r>
              <a:rPr lang="en-US" dirty="0" smtClean="0"/>
              <a:t> Bluetooth, </a:t>
            </a:r>
            <a:r>
              <a:rPr lang="en-US" dirty="0" err="1" smtClean="0"/>
              <a:t>WiFi</a:t>
            </a:r>
            <a:r>
              <a:rPr lang="en-US" dirty="0" smtClean="0"/>
              <a:t> , </a:t>
            </a:r>
            <a:r>
              <a:rPr lang="en-US" dirty="0" err="1" smtClean="0"/>
              <a:t>Sneakernet</a:t>
            </a:r>
            <a:endParaRPr lang="en-US" dirty="0" smtClean="0"/>
          </a:p>
          <a:p>
            <a:r>
              <a:rPr lang="en-US" dirty="0" smtClean="0"/>
              <a:t>The microprocessor will interact with the </a:t>
            </a:r>
            <a:r>
              <a:rPr lang="en-US" dirty="0" err="1" smtClean="0"/>
              <a:t>comms</a:t>
            </a:r>
            <a:r>
              <a:rPr lang="en-US" dirty="0" smtClean="0"/>
              <a:t> hardware and send relevant data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 Trade </a:t>
            </a:r>
            <a:r>
              <a:rPr lang="en-US" dirty="0" err="1" smtClean="0"/>
              <a:t>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data is usually the most expensive part of sensor network operation</a:t>
            </a:r>
          </a:p>
          <a:p>
            <a:r>
              <a:rPr lang="en-US" dirty="0" smtClean="0"/>
              <a:t>Trade of between Range, Bandwidth and Network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49" y="1464906"/>
            <a:ext cx="10207690" cy="47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required for a system to be "Pervasive"</a:t>
            </a:r>
          </a:p>
          <a:p>
            <a:pPr marL="0" indent="0">
              <a:buNone/>
            </a:pPr>
            <a:r>
              <a:rPr lang="en-US" dirty="0" smtClean="0"/>
              <a:t>Key Areas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spects of pervasive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Data is usually sent to a sink </a:t>
            </a:r>
          </a:p>
          <a:p>
            <a:r>
              <a:rPr lang="en-US" dirty="0" smtClean="0"/>
              <a:t>Central Repository for the data </a:t>
            </a:r>
          </a:p>
          <a:p>
            <a:r>
              <a:rPr lang="en-US" dirty="0" smtClean="0"/>
              <a:t>More processing can take place </a:t>
            </a:r>
          </a:p>
          <a:p>
            <a:r>
              <a:rPr lang="en-US" dirty="0" smtClean="0"/>
              <a:t>User interface to display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31" y="1891506"/>
            <a:ext cx="10198359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97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pervasive systems fall into one of the following categories.</a:t>
            </a:r>
          </a:p>
          <a:p>
            <a:r>
              <a:rPr lang="en-US" dirty="0" smtClean="0"/>
              <a:t>Wearable Computing</a:t>
            </a:r>
          </a:p>
          <a:p>
            <a:r>
              <a:rPr lang="en-US" dirty="0" smtClean="0"/>
              <a:t>Wireless Sensor Networks</a:t>
            </a:r>
          </a:p>
          <a:p>
            <a:r>
              <a:rPr lang="en-US" dirty="0" smtClean="0"/>
              <a:t>Context Aware Systems</a:t>
            </a:r>
          </a:p>
          <a:p>
            <a:r>
              <a:rPr lang="en-US" dirty="0" smtClean="0"/>
              <a:t>Augmented Reality.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3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Wearable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powered device that can be worn by the user</a:t>
            </a:r>
          </a:p>
          <a:p>
            <a:r>
              <a:rPr lang="en-US" dirty="0" smtClean="0"/>
              <a:t>Includes Clothes, accessories, bags etc.</a:t>
            </a:r>
          </a:p>
          <a:p>
            <a:r>
              <a:rPr lang="en-US" dirty="0" smtClean="0"/>
              <a:t>Wearable systems are often referred to as "smart" (IE Smart Watch, Smart Shoes)</a:t>
            </a:r>
          </a:p>
          <a:p>
            <a:r>
              <a:rPr lang="en-US" dirty="0" smtClean="0"/>
              <a:t>A Popular theme at the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4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potential limitations of wearable 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5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Sensor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distributed sensors feeding information back to a user</a:t>
            </a:r>
          </a:p>
          <a:p>
            <a:r>
              <a:rPr lang="en-US" dirty="0" smtClean="0"/>
              <a:t>Refers to the topology of a system, and can be used in conjunction with other systems (for example context aware, wearable)</a:t>
            </a:r>
          </a:p>
          <a:p>
            <a:r>
              <a:rPr lang="en-US" dirty="0" smtClean="0"/>
              <a:t>May include thousands of individual sensors</a:t>
            </a:r>
          </a:p>
          <a:p>
            <a:r>
              <a:rPr lang="en-US" dirty="0" smtClean="0"/>
              <a:t>Effective for collecting large amounts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3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create a WSN based system to map the current strength and temperature data of water on the great barrier reef. How is this possible?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Aware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a system that is monitoring </a:t>
            </a:r>
            <a:r>
              <a:rPr lang="en-US" dirty="0" err="1" smtClean="0"/>
              <a:t>pre-dened</a:t>
            </a:r>
            <a:r>
              <a:rPr lang="en-US" dirty="0" smtClean="0"/>
              <a:t> parameters for change</a:t>
            </a:r>
          </a:p>
          <a:p>
            <a:r>
              <a:rPr lang="en-US" dirty="0" smtClean="0"/>
              <a:t>Can be create to alert a user of change, of activate pre selected systems to adjust to the phenomena</a:t>
            </a:r>
          </a:p>
          <a:p>
            <a:r>
              <a:rPr lang="en-US" dirty="0" smtClean="0"/>
              <a:t>Can be used in conjunction with wearable systems or WSN</a:t>
            </a:r>
          </a:p>
          <a:p>
            <a:r>
              <a:rPr lang="en-US" dirty="0" smtClean="0"/>
              <a:t>Effective for monitoring and maintaining certain environmental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7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a context aware system be applied to the growth of strawberries in order to ensure a higher quality product can be produced for more months of the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blending the real world with the digital world</a:t>
            </a:r>
          </a:p>
          <a:p>
            <a:r>
              <a:rPr lang="en-US" dirty="0" smtClean="0"/>
              <a:t>Require some way of displaying information in the real world (projector, glasses)</a:t>
            </a:r>
          </a:p>
          <a:p>
            <a:r>
              <a:rPr lang="en-US" dirty="0" smtClean="0"/>
              <a:t>Pretty awesome way of showing the data from a sensor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0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Pervasive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pervasive systems monitor some phenomena </a:t>
            </a:r>
          </a:p>
          <a:p>
            <a:r>
              <a:rPr lang="en-US" dirty="0" smtClean="0"/>
              <a:t>Require some way of detecting this phenomena </a:t>
            </a:r>
          </a:p>
          <a:p>
            <a:r>
              <a:rPr lang="en-US" dirty="0" smtClean="0"/>
              <a:t>Need a way to process and communicate data </a:t>
            </a:r>
          </a:p>
          <a:p>
            <a:r>
              <a:rPr lang="en-US" dirty="0" smtClean="0"/>
              <a:t>Many pervasive systems allow user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augmented reality systems </a:t>
            </a:r>
            <a:r>
              <a:rPr lang="en-US" dirty="0" err="1" smtClean="0"/>
              <a:t>dier</a:t>
            </a:r>
            <a:r>
              <a:rPr lang="en-US" smtClean="0"/>
              <a:t> from Virtual Reality systems (such as the Rift)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Pervasive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are Battery Powered </a:t>
            </a:r>
          </a:p>
          <a:p>
            <a:r>
              <a:rPr lang="en-US" dirty="0" smtClean="0"/>
              <a:t>Need to consider network lifetime</a:t>
            </a:r>
          </a:p>
          <a:p>
            <a:r>
              <a:rPr lang="en-US" dirty="0" smtClean="0"/>
              <a:t>Sensing </a:t>
            </a:r>
          </a:p>
          <a:p>
            <a:r>
              <a:rPr lang="en-US" dirty="0" smtClean="0"/>
              <a:t>Processing </a:t>
            </a:r>
          </a:p>
          <a:p>
            <a:r>
              <a:rPr lang="en-US" dirty="0" smtClean="0"/>
              <a:t>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this we mean something, often physical in nature that can be monitored.</a:t>
            </a:r>
          </a:p>
          <a:p>
            <a:r>
              <a:rPr lang="en-US" dirty="0" smtClean="0"/>
              <a:t>We also need to know WHY we are monitoring this</a:t>
            </a:r>
          </a:p>
          <a:p>
            <a:r>
              <a:rPr lang="en-US" dirty="0" smtClean="0"/>
              <a:t>The physical characteristics are also important </a:t>
            </a:r>
          </a:p>
          <a:p>
            <a:r>
              <a:rPr lang="en-US" dirty="0" smtClean="0"/>
              <a:t>Is it physical, can it be seen / heard.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Building Monitoring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wanting to measure?</a:t>
            </a:r>
          </a:p>
          <a:p>
            <a:r>
              <a:rPr lang="en-US" dirty="0" smtClean="0"/>
              <a:t>Why do we measure it?</a:t>
            </a:r>
          </a:p>
          <a:p>
            <a:r>
              <a:rPr lang="en-US" dirty="0" smtClean="0"/>
              <a:t>What are its characteristics?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9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Building Monitoring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wanting to measure? </a:t>
            </a:r>
          </a:p>
          <a:p>
            <a:r>
              <a:rPr lang="en-US" dirty="0" smtClean="0"/>
              <a:t> Temperature (Room / External), Heating System Status </a:t>
            </a:r>
          </a:p>
          <a:p>
            <a:r>
              <a:rPr lang="en-US" dirty="0" smtClean="0"/>
              <a:t> Why do we measure it? </a:t>
            </a:r>
          </a:p>
          <a:p>
            <a:r>
              <a:rPr lang="en-US" dirty="0" smtClean="0"/>
              <a:t> To help make decisions on heating / cooling</a:t>
            </a:r>
          </a:p>
          <a:p>
            <a:r>
              <a:rPr lang="en-US" dirty="0" smtClean="0"/>
              <a:t> What are its characteristics? </a:t>
            </a:r>
          </a:p>
          <a:p>
            <a:r>
              <a:rPr lang="en-US" dirty="0" smtClean="0"/>
              <a:t> Physical (Temperature), Gas Use (Heating)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9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28" y="1825625"/>
            <a:ext cx="97224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Detecting /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wide range of sensors that can be incorporated into a pervasive system 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To be covered in another lecture)</a:t>
            </a:r>
          </a:p>
          <a:p>
            <a:r>
              <a:rPr lang="en-US" dirty="0" smtClean="0"/>
              <a:t>Think about the data you are collecting and select the most appropriate device</a:t>
            </a:r>
          </a:p>
          <a:p>
            <a:r>
              <a:rPr lang="en-US" dirty="0" smtClean="0"/>
              <a:t> Where in the system does this go? 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815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307CR Aspects of Pervasive Computing </vt:lpstr>
      <vt:lpstr>Summary</vt:lpstr>
      <vt:lpstr>Pervasive Systems</vt:lpstr>
      <vt:lpstr>Characteristics of Pervasive system</vt:lpstr>
      <vt:lpstr>Monitoring a Phenomena</vt:lpstr>
      <vt:lpstr>Example: Building Monitoring System</vt:lpstr>
      <vt:lpstr>Example: Building Monitoring System</vt:lpstr>
      <vt:lpstr>Example:</vt:lpstr>
      <vt:lpstr>Method of Detecting / Sensing</vt:lpstr>
      <vt:lpstr>Example Building Monitoring System</vt:lpstr>
      <vt:lpstr>Example:</vt:lpstr>
      <vt:lpstr>Processing Data</vt:lpstr>
      <vt:lpstr>Processing Data</vt:lpstr>
      <vt:lpstr>Processing Data</vt:lpstr>
      <vt:lpstr>Question</vt:lpstr>
      <vt:lpstr>Example:</vt:lpstr>
      <vt:lpstr>Communication</vt:lpstr>
      <vt:lpstr>Communications Trade ofs</vt:lpstr>
      <vt:lpstr>Example</vt:lpstr>
      <vt:lpstr>Storage and Display</vt:lpstr>
      <vt:lpstr>Example</vt:lpstr>
      <vt:lpstr>Key Areas</vt:lpstr>
      <vt:lpstr>Wearable Computing</vt:lpstr>
      <vt:lpstr>Question / Discussion</vt:lpstr>
      <vt:lpstr>Wireless Sensor Networks</vt:lpstr>
      <vt:lpstr>Question / Discussion</vt:lpstr>
      <vt:lpstr>Context Aware Systems</vt:lpstr>
      <vt:lpstr>Question / Discussion</vt:lpstr>
      <vt:lpstr>Augmented Reality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307CR Aspects of Pervasive Computing</dc:title>
  <dc:creator>lenovo</dc:creator>
  <cp:lastModifiedBy>lenovo</cp:lastModifiedBy>
  <cp:revision>4</cp:revision>
  <dcterms:created xsi:type="dcterms:W3CDTF">2019-03-26T11:56:09Z</dcterms:created>
  <dcterms:modified xsi:type="dcterms:W3CDTF">2019-03-26T12:15:11Z</dcterms:modified>
</cp:coreProperties>
</file>