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8"/>
  </p:notesMasterIdLst>
  <p:sldIdLst>
    <p:sldId id="268" r:id="rId3"/>
    <p:sldId id="256" r:id="rId4"/>
    <p:sldId id="269" r:id="rId5"/>
    <p:sldId id="289" r:id="rId6"/>
    <p:sldId id="290" r:id="rId7"/>
    <p:sldId id="291" r:id="rId8"/>
    <p:sldId id="292" r:id="rId9"/>
    <p:sldId id="293" r:id="rId10"/>
    <p:sldId id="294" r:id="rId11"/>
    <p:sldId id="259" r:id="rId12"/>
    <p:sldId id="270" r:id="rId13"/>
    <p:sldId id="295" r:id="rId14"/>
    <p:sldId id="296" r:id="rId15"/>
    <p:sldId id="297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D60093"/>
    <a:srgbClr val="9966FF"/>
    <a:srgbClr val="9933FF"/>
    <a:srgbClr val="FF6600"/>
    <a:srgbClr val="FF3300"/>
    <a:srgbClr val="DCB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3D23F-D205-448F-B6F6-11A75D36C0AC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1FC59-7BCB-4823-AAF3-9BC18B5D2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6DC83-2884-42B4-ACA8-998C9625B48D}" type="slidenum">
              <a:rPr lang="el-GR"/>
              <a:pPr/>
              <a:t>1</a:t>
            </a:fld>
            <a:endParaRPr lang="el-G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l-GR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0CE475-A681-40AB-9085-153C1A62F741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A8E37-EBF5-45BD-AAE2-3F69193D078D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0460D-1F4C-487C-A898-A293A08D970F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1C70B-9ABA-464D-918D-20E6A1762A1A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192C3-4921-4AC3-B4AC-511E045346E5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92089-AAFD-48DE-92A6-0BEC196FF4F6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D6C6C-3982-4250-BB17-4C83C84F7EB3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5A787-B26E-418B-A562-C22061F62CF5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D4CD9-8F24-4E35-8719-A3EED321E390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2294A-AB9F-4311-AECE-BE4308286E00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51374-E2CF-4A2E-B53F-F8D143E01E15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5044-A619-440E-8845-688DB511CC45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73C2-AE36-4739-8BEE-82FDBACD7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l-GR"/>
              <a:t>Chapter 1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l-GR"/>
              <a:t>A Semantic Web Primer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E55FD6C1-617E-4A39-819C-1C4E55751AF7}" type="slidenum">
              <a:rPr lang="el-GR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173663" y="6299200"/>
            <a:ext cx="3857625" cy="474663"/>
          </a:xfrm>
          <a:noFill/>
        </p:spPr>
        <p:txBody>
          <a:bodyPr/>
          <a:lstStyle/>
          <a:p>
            <a:r>
              <a:rPr lang="en-US" b="1" smtClean="0">
                <a:ea typeface="ＭＳ Ｐゴシック" pitchFamily="34" charset="-128"/>
              </a:rPr>
              <a:t>Softwarica College of IT and E-Commerce</a:t>
            </a:r>
            <a:endParaRPr lang="el-GR" b="1" smtClean="0">
              <a:ea typeface="ＭＳ Ｐゴシック" pitchFamily="34" charset="-128"/>
            </a:endParaRPr>
          </a:p>
        </p:txBody>
      </p:sp>
      <p:sp>
        <p:nvSpPr>
          <p:cNvPr id="307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ea typeface="ＭＳ Ｐゴシック" pitchFamily="34" charset="-128"/>
              </a:rPr>
              <a:t>Raspberry </a:t>
            </a:r>
            <a:r>
              <a:rPr lang="en-US" sz="4400" dirty="0" smtClean="0">
                <a:ea typeface="ＭＳ Ｐゴシック" pitchFamily="34" charset="-128"/>
              </a:rPr>
              <a:t>Pi</a:t>
            </a:r>
            <a:endParaRPr lang="el-GR" sz="4400" dirty="0" smtClean="0">
              <a:ea typeface="ＭＳ Ｐゴシック" pitchFamily="34" charset="-128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357563"/>
            <a:ext cx="4114800" cy="1108075"/>
          </a:xfrm>
        </p:spPr>
        <p:txBody>
          <a:bodyPr/>
          <a:lstStyle/>
          <a:p>
            <a:pPr eaLnBrk="1" hangingPunct="1"/>
            <a:r>
              <a:rPr lang="en-US" b="1" dirty="0" smtClean="0">
                <a:ea typeface="ＭＳ Ｐゴシック" pitchFamily="34" charset="-128"/>
              </a:rPr>
              <a:t>Prepared By: </a:t>
            </a:r>
          </a:p>
          <a:p>
            <a:pPr eaLnBrk="1" hangingPunct="1"/>
            <a:r>
              <a:rPr lang="en-US" b="1" dirty="0" smtClean="0">
                <a:ea typeface="ＭＳ Ｐゴシック" pitchFamily="34" charset="-128"/>
              </a:rPr>
              <a:t>Shrawan </a:t>
            </a:r>
          </a:p>
          <a:p>
            <a:pPr eaLnBrk="1" hangingPunct="1"/>
            <a:r>
              <a:rPr lang="en-US" sz="2000" b="1" dirty="0" smtClean="0">
                <a:ea typeface="ＭＳ Ｐゴシック" pitchFamily="34" charset="-128"/>
              </a:rPr>
              <a:t>stw0049@softwarica.edu.np</a:t>
            </a:r>
            <a:endParaRPr lang="el-GR" sz="2000" b="1" dirty="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28116"/>
            <a:ext cx="2514600" cy="2119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 tour of Raspberry Pi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600"/>
            <a:ext cx="5105400" cy="524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Terminal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414271"/>
            <a:ext cx="6934201" cy="48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Scratch: Archery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Click on the green flag to start. Use the space bar to shoot an arrow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86050"/>
            <a:ext cx="4610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Aiming Arrows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23" y="1676400"/>
            <a:ext cx="585795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When your game starts, broadcast a message to shoot a new arrow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00187"/>
            <a:ext cx="2295525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362200"/>
            <a:ext cx="2590800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495800"/>
            <a:ext cx="5037447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382000" cy="14478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Thank You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Raspberry Pi???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6" descr="thinking-get-started-with-marketing-for-new-retail-business-owners-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11425" y="2438400"/>
            <a:ext cx="4498975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600"/>
            <a:ext cx="2381892" cy="2119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Raspberry Pi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Raspberry Pi is the name of a series of single-board computers made by the Raspberry Pi Foundation, a UK charity that aims to educate people in computing and create easier access to computing education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perates </a:t>
            </a:r>
            <a:r>
              <a:rPr lang="en-US" dirty="0">
                <a:solidFill>
                  <a:schemeClr val="bg1"/>
                </a:solidFill>
              </a:rPr>
              <a:t>in the open source </a:t>
            </a:r>
            <a:r>
              <a:rPr lang="en-US" dirty="0" smtClean="0">
                <a:solidFill>
                  <a:schemeClr val="bg1"/>
                </a:solidFill>
              </a:rPr>
              <a:t>ecosystem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runs Linux (a variety of distributions), and its main supported operating system, Raspbian, is open source and runs a suite of open source software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>
                <a:solidFill>
                  <a:schemeClr val="bg1"/>
                </a:solidFill>
              </a:rPr>
              <a:t>have been three generations of Raspberry Pis: Pi 1, Pi 2, and Pi 3, and there has generally been a Model A and a Model B of most generations.</a:t>
            </a:r>
          </a:p>
        </p:txBody>
      </p:sp>
    </p:spTree>
    <p:extLst>
      <p:ext uri="{BB962C8B-B14F-4D97-AF65-F5344CB8AC3E}">
        <p14:creationId xmlns:p14="http://schemas.microsoft.com/office/powerpoint/2010/main" val="4873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52400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this project you will connect up a Raspberry Pi computer and find out what it can do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Raspberry Pi is a small computer that can do lots of things. You plug it into a monitor and attach a keyboard and mouse.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5791200" cy="38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you will need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HARDWARE:</a:t>
            </a:r>
          </a:p>
          <a:p>
            <a:r>
              <a:rPr lang="en-US" dirty="0">
                <a:solidFill>
                  <a:schemeClr val="bg1"/>
                </a:solidFill>
              </a:rPr>
              <a:t>A Raspberry Pi computer with an SD card or micro SD card</a:t>
            </a:r>
          </a:p>
          <a:p>
            <a:r>
              <a:rPr lang="en-US" dirty="0">
                <a:solidFill>
                  <a:schemeClr val="bg1"/>
                </a:solidFill>
              </a:rPr>
              <a:t>A monitor with a cable (and, if needed, an HDMI adaptor)</a:t>
            </a:r>
          </a:p>
          <a:p>
            <a:r>
              <a:rPr lang="en-US" dirty="0">
                <a:solidFill>
                  <a:schemeClr val="bg1"/>
                </a:solidFill>
              </a:rPr>
              <a:t>A USB keyboard and mouse</a:t>
            </a:r>
          </a:p>
          <a:p>
            <a:r>
              <a:rPr lang="en-US" dirty="0">
                <a:solidFill>
                  <a:schemeClr val="bg1"/>
                </a:solidFill>
              </a:rPr>
              <a:t>A power supply</a:t>
            </a:r>
          </a:p>
          <a:p>
            <a:r>
              <a:rPr lang="en-US" dirty="0">
                <a:solidFill>
                  <a:schemeClr val="bg1"/>
                </a:solidFill>
              </a:rPr>
              <a:t>Headphones or speakers (optional)</a:t>
            </a:r>
          </a:p>
          <a:p>
            <a:r>
              <a:rPr lang="en-US" dirty="0">
                <a:solidFill>
                  <a:schemeClr val="bg1"/>
                </a:solidFill>
              </a:rPr>
              <a:t>An E</a:t>
            </a:r>
            <a:r>
              <a:rPr lang="en-US" dirty="0" smtClean="0">
                <a:solidFill>
                  <a:schemeClr val="bg1"/>
                </a:solidFill>
              </a:rPr>
              <a:t>thernet </a:t>
            </a:r>
            <a:r>
              <a:rPr lang="en-US" dirty="0">
                <a:solidFill>
                  <a:schemeClr val="bg1"/>
                </a:solidFill>
              </a:rPr>
              <a:t>cable (optional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SOFTWARE: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Raspbian</a:t>
            </a:r>
            <a:r>
              <a:rPr lang="en-US" dirty="0">
                <a:solidFill>
                  <a:schemeClr val="bg1"/>
                </a:solidFill>
              </a:rPr>
              <a:t>, installed using the Raspberry Pi </a:t>
            </a:r>
            <a:r>
              <a:rPr lang="en-US" dirty="0" smtClean="0">
                <a:solidFill>
                  <a:schemeClr val="bg1"/>
                </a:solidFill>
              </a:rPr>
              <a:t>Imager.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First look at Raspberry Pi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72" y="1371600"/>
            <a:ext cx="7207728" cy="51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Set 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you start your Raspberry Pi for the first time, the Welcome to Raspberry Pi application will pop up and guide you through the initial setup.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48000"/>
            <a:ext cx="4743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Set 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Click Next to start the setup.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Set your Country, Language, and </a:t>
            </a:r>
            <a:r>
              <a:rPr lang="en-US" dirty="0" smtClean="0">
                <a:solidFill>
                  <a:schemeClr val="bg1"/>
                </a:solidFill>
              </a:rPr>
              <a:t>Time zone</a:t>
            </a:r>
            <a:r>
              <a:rPr lang="en-US" dirty="0">
                <a:solidFill>
                  <a:schemeClr val="bg1"/>
                </a:solidFill>
              </a:rPr>
              <a:t>, then click Next again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Enter a new password for your Raspberry Pi and click Next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Click Done or Reboot to finish the setup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>
                <a:solidFill>
                  <a:schemeClr val="bg1"/>
                </a:solidFill>
              </a:rPr>
              <a:t> you will only need to reboot if that’s necessary to complete an update.</a:t>
            </a:r>
          </a:p>
        </p:txBody>
      </p:sp>
    </p:spTree>
    <p:extLst>
      <p:ext uri="{BB962C8B-B14F-4D97-AF65-F5344CB8AC3E}">
        <p14:creationId xmlns:p14="http://schemas.microsoft.com/office/powerpoint/2010/main" val="10064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Set up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39944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206</Words>
  <Application>Microsoft Office PowerPoint</Application>
  <PresentationFormat>On-screen Show (4:3)</PresentationFormat>
  <Paragraphs>44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Capsules</vt:lpstr>
      <vt:lpstr>Raspberry Pi</vt:lpstr>
      <vt:lpstr>Raspberry Pi???</vt:lpstr>
      <vt:lpstr>Raspberry Pi </vt:lpstr>
      <vt:lpstr>Introduction</vt:lpstr>
      <vt:lpstr>What you will need</vt:lpstr>
      <vt:lpstr>First look at Raspberry Pi</vt:lpstr>
      <vt:lpstr>Set up</vt:lpstr>
      <vt:lpstr>Set up</vt:lpstr>
      <vt:lpstr>Set up</vt:lpstr>
      <vt:lpstr>A tour of Raspberry Pi</vt:lpstr>
      <vt:lpstr>Terminal</vt:lpstr>
      <vt:lpstr>Scratch: Archery</vt:lpstr>
      <vt:lpstr>Aiming Arrows</vt:lpstr>
      <vt:lpstr>When your game starts, broadcast a message to shoot a new arrow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acer</dc:creator>
  <cp:lastModifiedBy>Windows User</cp:lastModifiedBy>
  <cp:revision>89</cp:revision>
  <dcterms:created xsi:type="dcterms:W3CDTF">2020-03-02T01:20:19Z</dcterms:created>
  <dcterms:modified xsi:type="dcterms:W3CDTF">2020-03-27T17:19:34Z</dcterms:modified>
</cp:coreProperties>
</file>