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16C2-9A17-4002-8C7C-739519533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9FF46-67E2-45B3-858E-5D9F52AD2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AF39-3400-41BF-A994-645E4888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B6D-5E87-44D5-AF14-69E0228B92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3366-CBF8-4897-A387-08567647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254A2-9A4C-46D1-B292-2E693B32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CE41-B6E3-46F7-ADAF-9411E5602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5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0B85-ABFA-48FB-83DC-9863E623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DBEBE-CF9C-495F-9CC4-7CF19176C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D518-3756-4505-96E8-538D1FF3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B6D-5E87-44D5-AF14-69E0228B92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5B1A-55F0-4654-9491-6CCB68F0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7B282-82D2-4344-8642-DAF7A901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CE41-B6E3-46F7-ADAF-9411E5602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98720-C82D-4BCB-9066-283136F53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E607D-B801-40E9-BFD7-60FC15ACE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578A-3ED2-42FA-9EE4-E0251BC8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B6D-5E87-44D5-AF14-69E0228B92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25043-A6D5-4F0F-9AD4-7DFCF25F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2ADA1-B9C6-460D-AB97-0EF20F10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CE41-B6E3-46F7-ADAF-9411E5602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1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3681-3026-4ED8-9173-8939972A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E618-C0D1-4D98-824B-1D7DA0242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D33B-8FFB-4462-B186-A5ACB9E5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B6D-5E87-44D5-AF14-69E0228B92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A8A92-45CB-4400-8C57-695AF25F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9463E-C9C6-4E02-9188-E5976C60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CE41-B6E3-46F7-ADAF-9411E5602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3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BE9D-475D-4FFD-90F5-E582761A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38E2F-8AD7-4A75-A62C-3B1E428C5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9DB29-7D43-4A9C-B0CE-E5D33EC2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B6D-5E87-44D5-AF14-69E0228B92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2845C-550F-4B9C-8A0F-FF301324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86B81-69C0-4B22-A2CC-60037F7D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CE41-B6E3-46F7-ADAF-9411E5602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A295-161B-409C-9C85-808CEF62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3AA5-A97B-411D-9920-3B1CF30E4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02691-7E34-4BBD-A0D1-6540A24A7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7CCD7-63A9-4CD7-8DF0-0508791A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B6D-5E87-44D5-AF14-69E0228B92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AAD06-168B-4E09-A3AD-F1BEDCA3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CDC94-6AA2-40C2-9A83-DB5717E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CE41-B6E3-46F7-ADAF-9411E5602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392A-A802-41B3-BE26-225D0FE3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BBBB4-6866-415E-8508-B0CF03DF3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8F219-35C9-4901-B9A6-441B71905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2159F-64F8-40E3-8A7E-F51515957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5EC83-4539-4092-B673-727CFEFC6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CE04D-4AD5-48B9-898E-15AE20EA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B6D-5E87-44D5-AF14-69E0228B92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08957-81E0-41A7-B0DC-A34E8E91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633E9-D54D-4FE6-9286-ED4085B6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CE41-B6E3-46F7-ADAF-9411E5602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2F58-6525-4E05-8992-07548581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E7738-307E-4EDA-85CC-DD82139A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B6D-5E87-44D5-AF14-69E0228B92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E7C86-025E-41E0-A7A1-7DD2C110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B11A5-D291-447B-B795-F92AEF29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CE41-B6E3-46F7-ADAF-9411E5602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4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EF993-EBAA-43C4-BFA4-7398C830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B6D-5E87-44D5-AF14-69E0228B92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C2EFB-7AA6-4680-AA9D-2F2435FA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51B37-5696-4A1E-968C-BB03BCD1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CE41-B6E3-46F7-ADAF-9411E5602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7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DA6A-034B-4031-8A08-F24CCA0D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4CE5-04E0-4948-B779-9594EF377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1C4CE-678C-4717-82AC-87D27C5E7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7AAA3-F42C-4B2F-9D94-1F50DC3F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B6D-5E87-44D5-AF14-69E0228B92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5E7FD-DF78-41CD-B827-DC213DCE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208C9-534E-4123-ACCF-F7F23270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CE41-B6E3-46F7-ADAF-9411E5602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1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02A6-A75A-4C1A-B7E6-90D68D6C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54E22-5FAA-435E-B9C5-32F186E9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94A81-FBB9-46CB-9472-6F270A001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46851-4A56-4491-945B-8CBEB980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BB6D-5E87-44D5-AF14-69E0228B92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6392B-46F9-49CF-AC0A-33F2234C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E6246-ACE9-420E-BD43-7AB137AE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CE41-B6E3-46F7-ADAF-9411E5602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5E5D0-293A-4766-8ECB-97F6F1CF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44DC6-D4B4-43A7-ACE5-AF33AEAC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5F4FA-692D-492A-9427-0CEA2C2A8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2BB6D-5E87-44D5-AF14-69E0228B92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8A30-8159-456E-AE1D-4B8F03400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02BF0-952A-46DC-96B3-0D1627916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CE41-B6E3-46F7-ADAF-9411E5602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8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1C8FC-1B52-46D9-869D-CA65043C7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410892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11D0-9088-4DAE-B31E-A212B13C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EXTERNAL MEMORY MICROCONTROLLERS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5779-D872-427C-893B-7A35C083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4400" dirty="0"/>
              <a:t>An external system has a microcontroller unit that does not have all the functional blocks available on a chip.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4400" dirty="0"/>
              <a:t>All or part of the memory units are externally interfaced using an interfacing circuit called the glue circuit.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4400" dirty="0"/>
              <a:t>Example: 8031 has no program memory on the chip.</a:t>
            </a:r>
          </a:p>
        </p:txBody>
      </p:sp>
    </p:spTree>
    <p:extLst>
      <p:ext uri="{BB962C8B-B14F-4D97-AF65-F5344CB8AC3E}">
        <p14:creationId xmlns:p14="http://schemas.microsoft.com/office/powerpoint/2010/main" val="167993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XTERNAL MEMORY MICROCONTROLLERS picturee">
            <a:extLst>
              <a:ext uri="{FF2B5EF4-FFF2-40B4-BE49-F238E27FC236}">
                <a16:creationId xmlns:a16="http://schemas.microsoft.com/office/drawing/2014/main" id="{B5C91B1F-31F8-47F2-9AB1-803AF28A7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06" y="510625"/>
            <a:ext cx="7793387" cy="58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99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EF4B-7962-4FB5-BCFB-C3FDB2F5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According to </a:t>
            </a:r>
            <a:r>
              <a:rPr lang="en-US" b="1" dirty="0"/>
              <a:t>Instruction Set : </a:t>
            </a:r>
            <a:r>
              <a:rPr lang="en-US" b="1" dirty="0">
                <a:solidFill>
                  <a:schemeClr val="accent1"/>
                </a:solidFill>
              </a:rPr>
              <a:t>CISC (COMPLEX INSTRUCTION SET COMPUTER) ARCHITECTURE 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264E-D88F-473F-9FA2-A54AC81CE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7660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Has an instruction set that supports many addressing modes for the arithmetic and logical instructions, data transfer and memory accesses instructions.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Many of the instructions are macro like.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Allows the programmer to use one instruction in place of many simpler instructions.  Example: Intel 8096 family.</a:t>
            </a:r>
          </a:p>
        </p:txBody>
      </p:sp>
    </p:spTree>
    <p:extLst>
      <p:ext uri="{BB962C8B-B14F-4D97-AF65-F5344CB8AC3E}">
        <p14:creationId xmlns:p14="http://schemas.microsoft.com/office/powerpoint/2010/main" val="14452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BC8D-DA83-4A87-8CEC-2C22255B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RISC (REDUCED INSTRUCTION SET COMPUTER) ARCHITECTURE 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8F47-6FC5-4200-9594-83687336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Contains an instruction set that supports fewer addressing modes for the arithmetic and logical instructions and for data transfer instructions.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Allows simultaneous access of program and data.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Instruction pipelining increases execution speed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Allow each instruction to operate on any register or use any addressing mode.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Smaller chip and pin count.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Very low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305434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24FE-D592-406F-B3D8-12F8942B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According to </a:t>
            </a:r>
            <a:r>
              <a:rPr lang="en-US" b="1" dirty="0">
                <a:solidFill>
                  <a:schemeClr val="accent1"/>
                </a:solidFill>
              </a:rPr>
              <a:t>MEMORY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0E54-B8A2-458D-9562-DBE495D5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3600" dirty="0"/>
              <a:t>The architectures of microcontrollers differ in the way data and programs are stored and accessed.</a:t>
            </a:r>
          </a:p>
          <a:p>
            <a:pPr marL="0" indent="0" algn="just">
              <a:buNone/>
            </a:pPr>
            <a:endParaRPr lang="en-US" sz="36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/>
              <a:t>Von-Neuman/Princeton Architecture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/>
              <a:t>Harvard Architecture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7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18C4-86AF-4AE3-8D1A-B6496BF4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1. Von-Neuman/Princeton Architecture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8C1A8-1FA4-4391-AE81-F6D83C1B8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Single data bus that is used to fetch both instructions and data. Program instructions and data are stored in a common main memory.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When such a controller addresses main memory, it first fetches an instruction, and then it fetches the data to support the instruction. 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Simplifies the microcontroller design because only one memory is accessed.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The weakness is that two separate fetches can slow up the controller’s operation.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Example: Motorola 68HC11.</a:t>
            </a:r>
          </a:p>
        </p:txBody>
      </p:sp>
    </p:spTree>
    <p:extLst>
      <p:ext uri="{BB962C8B-B14F-4D97-AF65-F5344CB8AC3E}">
        <p14:creationId xmlns:p14="http://schemas.microsoft.com/office/powerpoint/2010/main" val="152547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5D1C-D6F6-426E-8B99-39BCDE92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Von-Neuman/Princeton Architecture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77736-5407-438E-B523-998B1FBC0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56" y="1690688"/>
            <a:ext cx="7359779" cy="45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41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39C1-31B8-49B5-A250-A4609C82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2. HARVARD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2BDF-E3E2-45BC-B377-F742E7DF7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Separate data bus and an instruction bus.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Execution occur in parallel.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Much faster execution than Von-Neuman architecture.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Design complexity.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Example: intel MCS-51 family and PIC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177469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5703-52E0-49F9-BA8A-019B2424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HARVARD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F239B-34A9-445C-B9EF-F37DE67E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12" y="1690688"/>
            <a:ext cx="4685576" cy="45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5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1C4D-4BA3-43AD-9159-7E56B062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MICROCONTROLLER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3DAB-1923-4F4E-87CD-E1828B03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When a microcontroller is mounted on a circuit board with other components function as a single unit, is referred as a module or a microcontroller board.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A microcontroller module typically consists of microcontroller, a power source, an interface for connecting to a programming device, I/O ports, and additional memory</a:t>
            </a:r>
          </a:p>
        </p:txBody>
      </p:sp>
    </p:spTree>
    <p:extLst>
      <p:ext uri="{BB962C8B-B14F-4D97-AF65-F5344CB8AC3E}">
        <p14:creationId xmlns:p14="http://schemas.microsoft.com/office/powerpoint/2010/main" val="11859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A884-83FF-435B-8AA7-5C62289B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>
                <a:solidFill>
                  <a:schemeClr val="accent1"/>
                </a:solidFill>
              </a:rPr>
              <a:t>MICROCONTROLLER?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B140-DB79-48F0-B176-728186C84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A microcontroller is an integrated circuit (IC) that can be programmed to perform a set of functions to control a collection of electronic devices.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A self-contained system in which a processor, support, memory, and input/output (I/O) are all contained in a single package.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Being programmable is what makes the microcontroller unique.</a:t>
            </a:r>
          </a:p>
        </p:txBody>
      </p:sp>
    </p:spTree>
    <p:extLst>
      <p:ext uri="{BB962C8B-B14F-4D97-AF65-F5344CB8AC3E}">
        <p14:creationId xmlns:p14="http://schemas.microsoft.com/office/powerpoint/2010/main" val="3044811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5350-BA10-4159-9C8C-E0B76171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MICROCONTROLLER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97ED-84E5-4567-BFE5-767D9718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b="1" dirty="0"/>
              <a:t>A power source: </a:t>
            </a:r>
            <a:r>
              <a:rPr lang="en-US" sz="3200" dirty="0"/>
              <a:t>powers the microcontroller and any accompanying components located on the printed circuit board.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b="1" dirty="0"/>
              <a:t>An interface:	</a:t>
            </a:r>
            <a:r>
              <a:rPr lang="en-US" sz="3200" dirty="0"/>
              <a:t>communicate with the controller.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b="1" dirty="0"/>
              <a:t>A set of input/output (I/O) ports: </a:t>
            </a:r>
            <a:r>
              <a:rPr lang="en-US" sz="3200" dirty="0"/>
              <a:t>send and receive signals from the devices the microcontroller is designed to control.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I/O ports when programmed as an output pin, each pin can output digital signals. When programmed as an input pin, each pin can receive digital signals.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Digital-to-analog and analog-to-digital converters change the digital pulses into analog signals.</a:t>
            </a:r>
          </a:p>
        </p:txBody>
      </p:sp>
    </p:spTree>
    <p:extLst>
      <p:ext uri="{BB962C8B-B14F-4D97-AF65-F5344CB8AC3E}">
        <p14:creationId xmlns:p14="http://schemas.microsoft.com/office/powerpoint/2010/main" val="3773145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CAED-6A3B-4057-A00A-E52F7E11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MICROCONTROLLER OPERATION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BC073-54DB-4E41-95BB-1BBF5F3A6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74" y="1549541"/>
            <a:ext cx="7627652" cy="51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82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778722-DC71-42D7-BB7A-B361423E2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35" y="1279165"/>
            <a:ext cx="6147722" cy="47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51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7A52-824D-4DCD-9A44-3D88D13B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Internal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DE6FC-5BD2-423F-9541-6FE380FF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5905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microcontroller consists of thousands of digital circuits that are combined into areas to provide specific functions.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parts of the microcontroller are used to save data and programs, perform math and logic functions, and generate timing signals.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different areas are connected by a bus system. The bus system contains tiny parallel circuits that carry the digital pulse patterns from section to section.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ROM stores the program required for the microcontroller to function and controls how the chip components operate and how data and instructions flow through the chip.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RAM stores programs and data temporarily.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Ports and registers are special memory locations dedicated to a specific function such as a hardware location or a place to manipulate data.</a:t>
            </a:r>
          </a:p>
        </p:txBody>
      </p:sp>
    </p:spTree>
    <p:extLst>
      <p:ext uri="{BB962C8B-B14F-4D97-AF65-F5344CB8AC3E}">
        <p14:creationId xmlns:p14="http://schemas.microsoft.com/office/powerpoint/2010/main" val="512031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CC7C-ED79-4680-977C-2DCF0B70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AREAS OF MICROCONTROLLER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2590-412F-419F-9115-AD213A3FF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Home monitoring system.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Automotive applications such as robotics.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Appliances such as microwave oven, refrigerators, television and VCRs, stereos.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Automobiles in engine control, diagnostics, climate control.  Environmental control in greenhouse, temperature, humidity, factory, home.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Instrumentation.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Aerospace.</a:t>
            </a:r>
          </a:p>
        </p:txBody>
      </p:sp>
    </p:spTree>
    <p:extLst>
      <p:ext uri="{BB962C8B-B14F-4D97-AF65-F5344CB8AC3E}">
        <p14:creationId xmlns:p14="http://schemas.microsoft.com/office/powerpoint/2010/main" val="2158298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48AA-4C86-40FA-B0B1-B3A09A89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161" y="2766218"/>
            <a:ext cx="2991678" cy="1325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319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D70E1E-451B-4990-8B49-6591E7FDB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7089" r="5170" b="7643"/>
          <a:stretch/>
        </p:blipFill>
        <p:spPr>
          <a:xfrm>
            <a:off x="1709529" y="530086"/>
            <a:ext cx="8044071" cy="56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2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98781D-6403-4ECE-BAC4-354DC1134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74" y="238539"/>
            <a:ext cx="8733658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0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0EA1-E1D2-4E4A-B6CD-C4D7B2FB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According to Bits : </a:t>
            </a:r>
            <a:r>
              <a:rPr lang="en-US" dirty="0"/>
              <a:t>4 bit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D618-0513-4F6B-A97B-5A552DA88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ALU performs arithmetic and logical operations on a nibble (4-bits) at an instruction.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Internal bus width of 4-bit.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Small size, minimum pin count and low cost controllers.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Low power consumption and used for low end applications like LED &amp; LCD display drivers, portable battery chargers.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Examples: Renasa M34501 256 and ATAM862 series from ATMEL.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1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98F7-7983-4421-8C23-13597376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8 bit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8007-E10E-4878-A2D8-F10198FA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ALU performs arithmetic and logical operations on a byte (8-bits) at an instruction.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Internal bus width of 8-bit.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Examples: Intel 8051 family and Motorola MC68HC11 family</a:t>
            </a:r>
          </a:p>
        </p:txBody>
      </p:sp>
    </p:spTree>
    <p:extLst>
      <p:ext uri="{BB962C8B-B14F-4D97-AF65-F5344CB8AC3E}">
        <p14:creationId xmlns:p14="http://schemas.microsoft.com/office/powerpoint/2010/main" val="309246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97D9-0A23-43D5-8304-1E4F1148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16 bit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152A-BEAB-46B4-A6E7-A562F6EC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ALU performs arithmetic and logical operations on a word (16-bits) at an instruction.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Internal bus width of 16-bit microcontroller is of 16-bit.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Enhanced performance, computing capability and greater precision as compared to the 8-bit microcontrollers.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Examples: Intel 8096 family, Motorola MC68HC12 and MC68332 families.</a:t>
            </a:r>
          </a:p>
        </p:txBody>
      </p:sp>
    </p:spTree>
    <p:extLst>
      <p:ext uri="{BB962C8B-B14F-4D97-AF65-F5344CB8AC3E}">
        <p14:creationId xmlns:p14="http://schemas.microsoft.com/office/powerpoint/2010/main" val="410623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9475-606F-42E3-920D-54635C6C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32 bit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4D21-2B4C-4EB7-9AD7-EABF9EA5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ALU performs arithmetic and logical operations on a double word (32-bits) at an instruction.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Internal bus width of 32-bit.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Much more enhanced performance, computing capability with greater precision as compared to 16-bit microcontrollers.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/>
              <a:t>Examples: Intel 80960 family, Motorola M683xx and Intel/Atmel 251 family.</a:t>
            </a:r>
          </a:p>
        </p:txBody>
      </p:sp>
    </p:spTree>
    <p:extLst>
      <p:ext uri="{BB962C8B-B14F-4D97-AF65-F5344CB8AC3E}">
        <p14:creationId xmlns:p14="http://schemas.microsoft.com/office/powerpoint/2010/main" val="307851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1749-C0B8-4352-893B-75F17867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According to </a:t>
            </a:r>
            <a:r>
              <a:rPr lang="en-US" b="1" dirty="0"/>
              <a:t>Memory/Devices : </a:t>
            </a:r>
            <a:r>
              <a:rPr lang="en-US" b="1" dirty="0">
                <a:solidFill>
                  <a:schemeClr val="accent1"/>
                </a:solidFill>
              </a:rPr>
              <a:t>EMBEDDED MICROCONTROLLERS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AD96-45BE-4902-9AD0-47BE98769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4000" dirty="0"/>
              <a:t>An embedded system has a microcontroller unit that has all the functional blocks (including program as well as data memory) available on a the same chip.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4000" dirty="0"/>
              <a:t>Example: 8051 having Program &amp; Data Memory, I/O Ports, Serial Communication, Counters and Timers and Interrupt Control logic on the chip.</a:t>
            </a:r>
          </a:p>
        </p:txBody>
      </p:sp>
    </p:spTree>
    <p:extLst>
      <p:ext uri="{BB962C8B-B14F-4D97-AF65-F5344CB8AC3E}">
        <p14:creationId xmlns:p14="http://schemas.microsoft.com/office/powerpoint/2010/main" val="152555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1042</Words>
  <Application>Microsoft Office PowerPoint</Application>
  <PresentationFormat>Widescreen</PresentationFormat>
  <Paragraphs>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 MICROCONTROLLER</vt:lpstr>
      <vt:lpstr>What is a MICROCONTROLLER?</vt:lpstr>
      <vt:lpstr>PowerPoint Presentation</vt:lpstr>
      <vt:lpstr>PowerPoint Presentation</vt:lpstr>
      <vt:lpstr>According to Bits : 4 bit microcontroller</vt:lpstr>
      <vt:lpstr>8 bit microcontroller</vt:lpstr>
      <vt:lpstr>16 bit microcontroller</vt:lpstr>
      <vt:lpstr>32 bit microcontroller</vt:lpstr>
      <vt:lpstr>According to Memory/Devices : EMBEDDED MICROCONTROLLERS </vt:lpstr>
      <vt:lpstr>EXTERNAL MEMORY MICROCONTROLLERS </vt:lpstr>
      <vt:lpstr>PowerPoint Presentation</vt:lpstr>
      <vt:lpstr>According to Instruction Set : CISC (COMPLEX INSTRUCTION SET COMPUTER) ARCHITECTURE MICROCONTROLLERS</vt:lpstr>
      <vt:lpstr>RISC (REDUCED INSTRUCTION SET COMPUTER) ARCHITECTURE MICROCONTROLLERS</vt:lpstr>
      <vt:lpstr>According to MEMORY ARCHITECTURE</vt:lpstr>
      <vt:lpstr>1. Von-Neuman/Princeton Architecture</vt:lpstr>
      <vt:lpstr>Von-Neuman/Princeton Architecture</vt:lpstr>
      <vt:lpstr>2. HARVARD ARCHITECTURE</vt:lpstr>
      <vt:lpstr>HARVARD ARCHITECTURE</vt:lpstr>
      <vt:lpstr>MICROCONTROLLER OPERATION</vt:lpstr>
      <vt:lpstr>MICROCONTROLLER OPERATION</vt:lpstr>
      <vt:lpstr>MICROCONTROLLER OPERATION</vt:lpstr>
      <vt:lpstr>PowerPoint Presentation</vt:lpstr>
      <vt:lpstr>Internal Operation</vt:lpstr>
      <vt:lpstr>AREAS OF MICROCONTROLLER APPLICATION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MICROCONTROLLER</dc:title>
  <dc:creator>mcr</dc:creator>
  <cp:lastModifiedBy>mcr</cp:lastModifiedBy>
  <cp:revision>41</cp:revision>
  <dcterms:created xsi:type="dcterms:W3CDTF">2021-02-04T12:19:12Z</dcterms:created>
  <dcterms:modified xsi:type="dcterms:W3CDTF">2021-02-04T14:22:23Z</dcterms:modified>
</cp:coreProperties>
</file>