
<file path=[Content_Types].xml><?xml version="1.0" encoding="utf-8"?>
<Types xmlns="http://schemas.openxmlformats.org/package/2006/content-types">
  <Default Extension="heic" ContentType="image/heic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FE5C-9775-4C15-83CC-55200BA4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307FE-B0BB-4656-8B97-DB9F1B9EF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A26F-3AE1-48B5-8B3A-DF3380B0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852F-2EBB-4CAE-AC53-98820C4A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458F-E598-43DE-BFD3-9EE8DAF2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F204-FCAC-4379-B0A7-95D6F562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3CB5C-F922-47D5-9B0B-3EB220DDA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68C6-C1A1-4552-BD15-C52B2EB7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14AE-A904-4B96-807B-38753C6C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D126-0666-468F-A32A-0015FD66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39909-2294-4DFA-9CA6-B54276290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EEAF-86E0-4E80-9571-837F8C1C3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A647F-B593-4CB3-959B-1C91F162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5BAB-DA5A-4BF2-AE33-2F78D31A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BB77-3B15-40A9-AE4A-EDD3775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7999-0703-4338-A40C-04600294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6FB9-911C-4F5F-B8AC-35705F22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5943-C88C-43AE-9BF0-6FFA4429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9D87-4925-40B1-82F6-890A15FC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E7C1-1B88-4C6A-9481-E76C5DE5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6A90-A473-477B-935F-EBE26770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F2ED-EA1C-465A-885E-A81F5181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A72D-1166-41D8-8764-B5E500A8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C0C2-18F3-4D56-A844-28E978FA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879D-0A66-4FBF-AFB5-54DDF153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B313-5AFA-4375-B175-02F68710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1E2C-CFA2-4D18-B27B-6D447CEC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26F69-D668-4519-9901-4B7AF112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C6403-46FE-48D9-BBE0-5D57FFC2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8F06E-8BF4-4B1B-BB78-80A717E9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40A93-60E0-4D1A-9C7F-FA7EEE4E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1D0-0BF4-4E1D-8FF7-2047A671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79BF-78F1-41B4-A487-746B79B8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3D65-C7E8-497A-A606-DCC0A04E8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5B198-D09D-455C-921A-139801E74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C29DC-D540-47A9-9859-86CDAA4B1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C4CBB-45A0-4FA3-960F-637FDA1F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04426-89ED-4D53-9996-B42A99B4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07BFC-0447-459D-ADBD-7119DDCF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A50F-A13A-42F5-A1D5-92AA793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FE53D-096D-43F1-9AEF-E05A92BC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98D46-E6E6-4E87-97C4-74096246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65925-4A9E-4FF5-85E9-C1D43F45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B957D-6A2D-466E-AE25-CCD3E6AD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FE24D-97CD-443A-B2C7-5B22BECB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E8788-B3FD-43F3-B896-B01CAE68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5C0B-DBAE-457C-9BA9-3E76869C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BCFE-B005-4746-9049-68CC1730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28C08-8F2C-44A5-A885-1442455F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F774-229C-40CD-87B0-8B68FE83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D8A28-D899-43DD-AFAC-1076A023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E58F3-D180-4671-ADE9-16F6EC01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4072-9358-4766-A26F-AA4171D4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98902-6D3A-4848-A439-CC3E950FB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CF62-C43B-42ED-88B4-7BCB6C7A0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0F9D-FFE9-4517-8894-4277785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96458-26A9-4350-9451-1046EFC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893A5-3299-4464-A1F7-1C74F237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1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EA584-FD64-42CF-8762-2261A460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CA60D-8E96-4DA8-99C4-5D748577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8F84-0D01-4357-9017-192C26829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FF6A-B88D-44E3-973D-B89D60D190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D383-8D4F-46F8-9763-66E15953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B23D-78E3-4AEC-90AD-625464F1D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1F9B-D799-48E5-9AB8-B1C2E347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heic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CEA8-079D-4995-8DB2-143BF5A93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318" y="111318"/>
            <a:ext cx="9144000" cy="941692"/>
          </a:xfrm>
        </p:spPr>
        <p:txBody>
          <a:bodyPr/>
          <a:lstStyle/>
          <a:p>
            <a:r>
              <a:rPr lang="en-US" b="1" dirty="0"/>
              <a:t>Smooth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6A1D3-4F85-4C23-A4D2-1F7F4F3F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62" y="1184744"/>
            <a:ext cx="5740842" cy="55619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Online Music Player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Mobile Application</a:t>
            </a:r>
          </a:p>
          <a:p>
            <a:r>
              <a:rPr lang="en-US" b="1" dirty="0"/>
              <a:t>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A9C40-450C-454C-AD9E-999A0B16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2" y="4252020"/>
            <a:ext cx="1978653" cy="1483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3F809-9125-4C6E-AB1F-CF998FA16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46" y="2574788"/>
            <a:ext cx="3171460" cy="1503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5FA06-8917-4AB4-A610-C7D9669B3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6" y="4725340"/>
            <a:ext cx="1576112" cy="202134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086619A-36B0-4A30-9E1F-316578A6D562}"/>
              </a:ext>
            </a:extLst>
          </p:cNvPr>
          <p:cNvSpPr txBox="1">
            <a:spLocks/>
          </p:cNvSpPr>
          <p:nvPr/>
        </p:nvSpPr>
        <p:spPr>
          <a:xfrm>
            <a:off x="2659543" y="3746171"/>
            <a:ext cx="1568365" cy="534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App Design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8F7F8DF-44B0-4A7B-8583-39F335EBCD6A}"/>
              </a:ext>
            </a:extLst>
          </p:cNvPr>
          <p:cNvSpPr txBox="1">
            <a:spLocks/>
          </p:cNvSpPr>
          <p:nvPr/>
        </p:nvSpPr>
        <p:spPr>
          <a:xfrm>
            <a:off x="0" y="5333194"/>
            <a:ext cx="1568365" cy="53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Backend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6A59BDC-5C29-411C-A4ED-507ABA8978F9}"/>
              </a:ext>
            </a:extLst>
          </p:cNvPr>
          <p:cNvSpPr txBox="1">
            <a:spLocks/>
          </p:cNvSpPr>
          <p:nvPr/>
        </p:nvSpPr>
        <p:spPr>
          <a:xfrm>
            <a:off x="2123690" y="6343865"/>
            <a:ext cx="1568365" cy="53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833FA-E2F4-47A3-8824-0440E8F27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45" y="4351900"/>
            <a:ext cx="5340096" cy="24810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487890-E114-40DB-AF92-F6994FC4D62C}"/>
              </a:ext>
            </a:extLst>
          </p:cNvPr>
          <p:cNvSpPr txBox="1"/>
          <p:nvPr/>
        </p:nvSpPr>
        <p:spPr>
          <a:xfrm>
            <a:off x="5522226" y="3916701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Software Development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5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064E-AC7C-463A-B1ED-96942C71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21216"/>
          </a:xfrm>
        </p:spPr>
        <p:txBody>
          <a:bodyPr/>
          <a:lstStyle/>
          <a:p>
            <a:pPr algn="ctr"/>
            <a:r>
              <a:rPr lang="en-US" b="1" dirty="0"/>
              <a:t>Existing Online Music Players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2112E-B327-4F91-85E3-0F0BF0A03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51" y="1204327"/>
            <a:ext cx="2409521" cy="16318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AF418-17E7-4D13-81AF-5866E0914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039" y="1286376"/>
            <a:ext cx="2609407" cy="1467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4CEB09-DE15-49A5-8351-3349F2204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18" y="3861491"/>
            <a:ext cx="3967949" cy="2978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E2C480-04C2-481C-BF09-D4B4EFFD5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22" y="2535940"/>
            <a:ext cx="2208143" cy="22081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7D9F60E3-44FF-438A-8D7C-B99677ABB222}"/>
              </a:ext>
            </a:extLst>
          </p:cNvPr>
          <p:cNvSpPr txBox="1">
            <a:spLocks/>
          </p:cNvSpPr>
          <p:nvPr/>
        </p:nvSpPr>
        <p:spPr>
          <a:xfrm>
            <a:off x="222638" y="826936"/>
            <a:ext cx="6750656" cy="5919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Free to use but limited feature</a:t>
            </a:r>
          </a:p>
          <a:p>
            <a:pPr marL="342900" indent="-342900"/>
            <a:r>
              <a:rPr lang="en-US" sz="2400" dirty="0"/>
              <a:t>Have to buy subscription for more useful features</a:t>
            </a:r>
          </a:p>
          <a:p>
            <a:pPr marL="342900" indent="-342900"/>
            <a:r>
              <a:rPr lang="en-US" sz="2400" dirty="0"/>
              <a:t>Free version listener have to listen advertisement</a:t>
            </a:r>
          </a:p>
          <a:p>
            <a:pPr marL="342900" indent="-342900"/>
            <a:r>
              <a:rPr lang="en-US" sz="2400" dirty="0"/>
              <a:t>Free versions have limited song skip options</a:t>
            </a:r>
          </a:p>
          <a:p>
            <a:pPr marL="342900" indent="-342900"/>
            <a:r>
              <a:rPr lang="en-US" sz="2400" dirty="0"/>
              <a:t>Those who have subscription, they can only upload music</a:t>
            </a:r>
          </a:p>
          <a:p>
            <a:pPr marL="342900" indent="-342900"/>
            <a:r>
              <a:rPr lang="en-US" sz="2400" dirty="0"/>
              <a:t>Distribution on limited countries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Common Features</a:t>
            </a:r>
          </a:p>
          <a:p>
            <a:pPr marL="342900" indent="-342900"/>
            <a:r>
              <a:rPr lang="en-US" sz="2400" dirty="0"/>
              <a:t>Search and Sort Songs</a:t>
            </a:r>
          </a:p>
          <a:p>
            <a:pPr marL="342900" indent="-342900"/>
            <a:r>
              <a:rPr lang="en-US" sz="2400" dirty="0"/>
              <a:t>Play songs</a:t>
            </a:r>
          </a:p>
          <a:p>
            <a:pPr marL="342900" indent="-342900"/>
            <a:r>
              <a:rPr lang="en-US" sz="2400" dirty="0"/>
              <a:t>Like songs</a:t>
            </a:r>
          </a:p>
          <a:p>
            <a:pPr marL="342900" indent="-342900"/>
            <a:r>
              <a:rPr lang="en-US" sz="2400" dirty="0"/>
              <a:t>Create Playlist</a:t>
            </a:r>
          </a:p>
          <a:p>
            <a:pPr marL="342900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988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1B6-81F9-496F-8BC4-0292DBC6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174" y="0"/>
            <a:ext cx="4465652" cy="771277"/>
          </a:xfrm>
        </p:spPr>
        <p:txBody>
          <a:bodyPr/>
          <a:lstStyle/>
          <a:p>
            <a:pPr algn="ctr"/>
            <a:r>
              <a:rPr lang="en-US" b="1" dirty="0"/>
              <a:t>Smooth Player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01D4-C17C-488E-8B62-F4BE5C33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4" y="580445"/>
            <a:ext cx="8126232" cy="6277555"/>
          </a:xfrm>
        </p:spPr>
        <p:txBody>
          <a:bodyPr>
            <a:normAutofit/>
          </a:bodyPr>
          <a:lstStyle/>
          <a:p>
            <a:r>
              <a:rPr lang="en-US" sz="2400" dirty="0"/>
              <a:t>Search Artist, Albums, Songs</a:t>
            </a:r>
          </a:p>
          <a:p>
            <a:r>
              <a:rPr lang="en-US" sz="2400" dirty="0"/>
              <a:t>Follow Artist</a:t>
            </a:r>
          </a:p>
          <a:p>
            <a:r>
              <a:rPr lang="en-US" sz="2400" dirty="0"/>
              <a:t>Give like to the albums</a:t>
            </a:r>
          </a:p>
          <a:p>
            <a:r>
              <a:rPr lang="en-US" sz="2400" dirty="0"/>
              <a:t>Give like to the songs</a:t>
            </a:r>
          </a:p>
          <a:p>
            <a:r>
              <a:rPr lang="en-US" sz="2400" dirty="0"/>
              <a:t>Add or remove music from the queue</a:t>
            </a:r>
          </a:p>
          <a:p>
            <a:r>
              <a:rPr lang="en-US" sz="2400" dirty="0"/>
              <a:t>Auto play similar music when reaching the end of an album</a:t>
            </a:r>
          </a:p>
          <a:p>
            <a:r>
              <a:rPr lang="en-US" sz="2400" dirty="0"/>
              <a:t>Play songs form the random playlist</a:t>
            </a:r>
          </a:p>
          <a:p>
            <a:r>
              <a:rPr lang="en-US" sz="2400" dirty="0"/>
              <a:t>Make your library</a:t>
            </a:r>
          </a:p>
          <a:p>
            <a:r>
              <a:rPr lang="en-US" sz="2400" dirty="0"/>
              <a:t>Create your playlist</a:t>
            </a:r>
          </a:p>
          <a:p>
            <a:r>
              <a:rPr lang="en-US" sz="2400" dirty="0"/>
              <a:t>Add or remove songs from the playlist</a:t>
            </a:r>
          </a:p>
          <a:p>
            <a:r>
              <a:rPr lang="en-US" sz="2400" dirty="0"/>
              <a:t>View followed artist and albums</a:t>
            </a:r>
          </a:p>
          <a:p>
            <a:r>
              <a:rPr lang="en-US" sz="2400" dirty="0"/>
              <a:t>Upload own music</a:t>
            </a:r>
          </a:p>
          <a:p>
            <a:r>
              <a:rPr lang="en-US" sz="2400" dirty="0"/>
              <a:t>View other user’s liked songs and followed artists if they have made it public</a:t>
            </a:r>
          </a:p>
          <a:p>
            <a:pPr marL="0" indent="0">
              <a:buNone/>
            </a:pPr>
            <a:endParaRPr lang="en-US" sz="1900" dirty="0"/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E1381-EDD7-4F15-BC23-89488A25D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26" y="111318"/>
            <a:ext cx="3851131" cy="36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DD53-C815-4ABD-8568-97242D12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01"/>
            <a:ext cx="10515600" cy="560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B795-77B5-4973-91B2-637EA111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" y="620203"/>
            <a:ext cx="5438693" cy="6082747"/>
          </a:xfrm>
        </p:spPr>
        <p:txBody>
          <a:bodyPr>
            <a:normAutofit/>
          </a:bodyPr>
          <a:lstStyle/>
          <a:p>
            <a:r>
              <a:rPr lang="en-US" sz="2400" dirty="0"/>
              <a:t>Reduces Maintenance tasks like defect resolution, refactoring, and testing.</a:t>
            </a:r>
          </a:p>
          <a:p>
            <a:r>
              <a:rPr lang="en-US" sz="2400" dirty="0"/>
              <a:t>Easily and Quickly Adapt to Change</a:t>
            </a:r>
          </a:p>
          <a:p>
            <a:r>
              <a:rPr lang="en-US" sz="2400" dirty="0"/>
              <a:t>Using Agile for Mobile Application Development and Testing Creates Total Alignment and Transparency</a:t>
            </a:r>
          </a:p>
          <a:p>
            <a:r>
              <a:rPr lang="en-US" sz="2400" dirty="0"/>
              <a:t>Test minimize risk</a:t>
            </a:r>
          </a:p>
          <a:p>
            <a:r>
              <a:rPr lang="en-US" sz="2400" dirty="0"/>
              <a:t>Higher Quality Product</a:t>
            </a:r>
          </a:p>
          <a:p>
            <a:r>
              <a:rPr lang="en-US" sz="2400" dirty="0"/>
              <a:t>Predictable Delivery Dates</a:t>
            </a:r>
          </a:p>
          <a:p>
            <a:r>
              <a:rPr lang="en-US" sz="2400" dirty="0"/>
              <a:t>Better Stakeholder Engagement</a:t>
            </a:r>
          </a:p>
          <a:p>
            <a:r>
              <a:rPr lang="en-US" sz="2400" dirty="0"/>
              <a:t>User Focused Testing</a:t>
            </a:r>
          </a:p>
          <a:p>
            <a:r>
              <a:rPr lang="en-US" sz="2400" dirty="0"/>
              <a:t>Greater Customer Satisfaction</a:t>
            </a:r>
          </a:p>
          <a:p>
            <a:r>
              <a:rPr lang="en-US" sz="2400" dirty="0"/>
              <a:t>Better Project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D274F6-9125-4826-A682-07DE6A86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50" y="1351722"/>
            <a:ext cx="6126621" cy="42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205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Smooth Player</vt:lpstr>
      <vt:lpstr>Existing Online Music Players</vt:lpstr>
      <vt:lpstr>Smooth Player</vt:lpstr>
      <vt:lpstr>AGILE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 Shankar Sharma</dc:creator>
  <cp:lastModifiedBy>Gauri Shankar Sharma</cp:lastModifiedBy>
  <cp:revision>15</cp:revision>
  <dcterms:created xsi:type="dcterms:W3CDTF">2022-04-23T08:25:26Z</dcterms:created>
  <dcterms:modified xsi:type="dcterms:W3CDTF">2022-04-26T04:59:47Z</dcterms:modified>
</cp:coreProperties>
</file>