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</p:sldIdLst>
  <p:sldSz cx="18288000" cy="10287000"/>
  <p:notesSz cx="6858000" cy="9144000"/>
  <p:embeddedFontLst>
    <p:embeddedFont>
      <p:font typeface="Canva Sans Bold" panose="020B0604020202020204" charset="0"/>
      <p:regular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1D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89272" y="0"/>
            <a:ext cx="13503222" cy="10287000"/>
          </a:xfrm>
          <a:custGeom>
            <a:avLst/>
            <a:gdLst/>
            <a:ahLst/>
            <a:cxnLst/>
            <a:rect l="l" t="t" r="r" b="b"/>
            <a:pathLst>
              <a:path w="13503222" h="10287000">
                <a:moveTo>
                  <a:pt x="0" y="0"/>
                </a:moveTo>
                <a:lnTo>
                  <a:pt x="13503222" y="0"/>
                </a:lnTo>
                <a:lnTo>
                  <a:pt x="1350322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alphaModFix amt="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754893" y="2371725"/>
            <a:ext cx="12203227" cy="524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  <a:spcBef>
                <a:spcPct val="0"/>
              </a:spcBef>
            </a:pPr>
            <a:r>
              <a:rPr lang="en-US" sz="15000">
                <a:solidFill>
                  <a:srgbClr val="CF3232"/>
                </a:solidFill>
                <a:latin typeface="Canva Sans Bold"/>
              </a:rPr>
              <a:t>COOKIES ON WEB3!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33400" y="2544419"/>
            <a:ext cx="3726193" cy="490288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252639" y="8624615"/>
            <a:ext cx="1782723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Canva Sans Bold"/>
              </a:rPr>
              <a:t>DISCUSSED BY</a:t>
            </a: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Canva Sans Bold"/>
              </a:rPr>
              <a:t>GAURI SHINGANE</a:t>
            </a:r>
          </a:p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Canva Sans Bold"/>
              </a:rPr>
              <a:t>20018204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144000" cy="8284832"/>
          </a:xfrm>
          <a:custGeom>
            <a:avLst/>
            <a:gdLst/>
            <a:ahLst/>
            <a:cxnLst/>
            <a:rect l="l" t="t" r="r" b="b"/>
            <a:pathLst>
              <a:path w="9144000" h="8284832">
                <a:moveTo>
                  <a:pt x="0" y="0"/>
                </a:moveTo>
                <a:lnTo>
                  <a:pt x="9144000" y="0"/>
                </a:lnTo>
                <a:lnTo>
                  <a:pt x="9144000" y="8284832"/>
                </a:lnTo>
                <a:lnTo>
                  <a:pt x="0" y="8284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384538" y="1794998"/>
            <a:ext cx="5772387" cy="1900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831"/>
              </a:lnSpc>
              <a:spcBef>
                <a:spcPct val="0"/>
              </a:spcBef>
            </a:pPr>
            <a:r>
              <a:rPr lang="en-US" sz="14400" dirty="0">
                <a:solidFill>
                  <a:srgbClr val="B41DAE"/>
                </a:solidFill>
                <a:latin typeface="Canva Sans Bold"/>
              </a:rPr>
              <a:t>WHAT</a:t>
            </a:r>
          </a:p>
        </p:txBody>
      </p:sp>
      <p:sp>
        <p:nvSpPr>
          <p:cNvPr id="4" name="Freeform 4"/>
          <p:cNvSpPr/>
          <p:nvPr/>
        </p:nvSpPr>
        <p:spPr>
          <a:xfrm>
            <a:off x="9144000" y="1538963"/>
            <a:ext cx="9144000" cy="9144000"/>
          </a:xfrm>
          <a:custGeom>
            <a:avLst/>
            <a:gdLst/>
            <a:ahLst/>
            <a:cxnLst/>
            <a:rect l="l" t="t" r="r" b="b"/>
            <a:pathLst>
              <a:path w="9144000" h="9144000">
                <a:moveTo>
                  <a:pt x="0" y="0"/>
                </a:moveTo>
                <a:lnTo>
                  <a:pt x="9144000" y="0"/>
                </a:lnTo>
                <a:lnTo>
                  <a:pt x="9144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000"/>
            </a:blip>
            <a:stretch>
              <a:fillRect/>
            </a:stretch>
          </a:blipFill>
        </p:spPr>
        <p:txBody>
          <a:bodyPr/>
          <a:lstStyle/>
          <a:p>
            <a:endParaRPr lang="en-IN" sz="2400" dirty="0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4B784D5A-D2E8-BC60-822B-E9011E05ED92}"/>
              </a:ext>
            </a:extLst>
          </p:cNvPr>
          <p:cNvSpPr txBox="1"/>
          <p:nvPr/>
        </p:nvSpPr>
        <p:spPr>
          <a:xfrm>
            <a:off x="381000" y="3848100"/>
            <a:ext cx="13779461" cy="5209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4400" dirty="0">
                <a:solidFill>
                  <a:srgbClr val="4769D8"/>
                </a:solidFill>
                <a:latin typeface="Canva Sans Bold"/>
              </a:rPr>
              <a:t>WHY</a:t>
            </a:r>
          </a:p>
          <a:p>
            <a:pPr algn="ctr">
              <a:lnSpc>
                <a:spcPts val="21000"/>
              </a:lnSpc>
              <a:spcBef>
                <a:spcPct val="0"/>
              </a:spcBef>
            </a:pPr>
            <a:r>
              <a:rPr lang="en-US" sz="14400" dirty="0">
                <a:solidFill>
                  <a:schemeClr val="accent3"/>
                </a:solidFill>
                <a:latin typeface="Canva Sans Bold"/>
              </a:rPr>
              <a:t>HOW</a:t>
            </a: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C86ABA81-A89C-694C-BA53-558561056A9F}"/>
              </a:ext>
            </a:extLst>
          </p:cNvPr>
          <p:cNvSpPr txBox="1"/>
          <p:nvPr/>
        </p:nvSpPr>
        <p:spPr>
          <a:xfrm>
            <a:off x="10171094" y="5067300"/>
            <a:ext cx="3087706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2400" dirty="0">
                <a:solidFill>
                  <a:srgbClr val="4769D8"/>
                </a:solidFill>
                <a:latin typeface="Canva Sans Bold"/>
              </a:rPr>
              <a:t>DO WE NEED THEM?</a:t>
            </a:r>
          </a:p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2400" dirty="0">
                <a:solidFill>
                  <a:srgbClr val="4769D8"/>
                </a:solidFill>
                <a:latin typeface="Canva Sans Bold"/>
              </a:rPr>
              <a:t>ARE THEY BETTER?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8DC29861-ECDB-8A05-6450-BE40FDC5B6A9}"/>
              </a:ext>
            </a:extLst>
          </p:cNvPr>
          <p:cNvSpPr txBox="1"/>
          <p:nvPr/>
        </p:nvSpPr>
        <p:spPr>
          <a:xfrm>
            <a:off x="10171094" y="7778155"/>
            <a:ext cx="4230706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2400" dirty="0">
                <a:solidFill>
                  <a:schemeClr val="accent3"/>
                </a:solidFill>
                <a:latin typeface="Canva Sans Bold"/>
              </a:rPr>
              <a:t>DO WE IMPLEMENT THEM?</a:t>
            </a:r>
          </a:p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2400" dirty="0">
                <a:solidFill>
                  <a:schemeClr val="accent3"/>
                </a:solidFill>
                <a:latin typeface="Canva Sans Bold"/>
              </a:rPr>
              <a:t>WILL IT AFFECT USERS?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A62DA951-5EFA-975A-2710-844BF1E28AFE}"/>
              </a:ext>
            </a:extLst>
          </p:cNvPr>
          <p:cNvSpPr txBox="1"/>
          <p:nvPr/>
        </p:nvSpPr>
        <p:spPr>
          <a:xfrm>
            <a:off x="10171094" y="2534385"/>
            <a:ext cx="2537341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2400" dirty="0">
                <a:solidFill>
                  <a:srgbClr val="B41DAE"/>
                </a:solidFill>
                <a:latin typeface="Canva Sans Bold"/>
              </a:rPr>
              <a:t>ARE COOKIES?</a:t>
            </a:r>
          </a:p>
          <a:p>
            <a:pPr>
              <a:lnSpc>
                <a:spcPts val="2799"/>
              </a:lnSpc>
            </a:pPr>
            <a:r>
              <a:rPr lang="en-US" sz="2400" dirty="0">
                <a:solidFill>
                  <a:srgbClr val="B41DAE"/>
                </a:solidFill>
                <a:latin typeface="Canva Sans Bold"/>
              </a:rPr>
              <a:t>IS WEB 3.0?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80701" y="3262188"/>
            <a:ext cx="16526599" cy="4193624"/>
          </a:xfrm>
          <a:custGeom>
            <a:avLst/>
            <a:gdLst/>
            <a:ahLst/>
            <a:cxnLst/>
            <a:rect l="l" t="t" r="r" b="b"/>
            <a:pathLst>
              <a:path w="16526599" h="4193624">
                <a:moveTo>
                  <a:pt x="0" y="0"/>
                </a:moveTo>
                <a:lnTo>
                  <a:pt x="16526598" y="0"/>
                </a:lnTo>
                <a:lnTo>
                  <a:pt x="16526598" y="4193624"/>
                </a:lnTo>
                <a:lnTo>
                  <a:pt x="0" y="41936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98316" y="3852862"/>
            <a:ext cx="11891367" cy="2581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  <a:spcBef>
                <a:spcPct val="0"/>
              </a:spcBef>
            </a:pPr>
            <a:r>
              <a:rPr lang="en-US" sz="15000" dirty="0">
                <a:solidFill>
                  <a:srgbClr val="FEC801"/>
                </a:solidFill>
                <a:latin typeface="Canva Sans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41</Words>
  <Application>Microsoft Office PowerPoint</Application>
  <PresentationFormat>Custom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Canva Sans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cookies?</dc:title>
  <dc:creator>Sailee</dc:creator>
  <cp:lastModifiedBy>Sailee</cp:lastModifiedBy>
  <cp:revision>8</cp:revision>
  <dcterms:created xsi:type="dcterms:W3CDTF">2006-08-16T00:00:00Z</dcterms:created>
  <dcterms:modified xsi:type="dcterms:W3CDTF">2024-03-22T15:40:20Z</dcterms:modified>
  <dc:identifier>DAF-lfetMos</dc:identifier>
</cp:coreProperties>
</file>