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408"/>
    <a:srgbClr val="F4A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F7C5-653B-4997-8CE9-6A0D571CE59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52E9F-1B98-4CC5-BA4F-323FA23D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1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1052B-BB46-50D9-6448-5635A25C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E1651E-05D1-DB82-A3EB-B6918F4421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60E025-065E-FD9F-6CB5-491A4F685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B99E8-EF00-21A9-24DE-3A00F6BFA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313EAD-82A4-4BF0-9ABC-6A855FA359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66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B3E6C-9E13-4633-E385-43A58AB20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0750EA-A24B-D3F5-7091-474184752A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2198EB-8A62-7F1C-5104-3901516C4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02C05-0B66-42D2-36E4-878F02CB26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313EAD-82A4-4BF0-9ABC-6A855FA359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84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9754B-179C-C4AE-936F-50E4D5782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6528B1-5A49-8795-B12A-9985A51A4F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8E556-F446-D66E-4F86-441020FE1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B4DF8-1E6A-3EB2-F716-FF7FC6C55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313EAD-82A4-4BF0-9ABC-6A855FA359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4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893C1-4D16-3FBF-460C-AE5995D90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94BA8B-AD6E-8E43-FEE4-64AE43E02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A41A0A-7007-EF95-F659-40EBBEB38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BADC3-69AF-7F73-87D7-AB17FA4C7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313EAD-82A4-4BF0-9ABC-6A855FA359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27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893C1-4D16-3FBF-460C-AE5995D90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94BA8B-AD6E-8E43-FEE4-64AE43E02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A41A0A-7007-EF95-F659-40EBBEB38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BADC3-69AF-7F73-87D7-AB17FA4C7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313EAD-82A4-4BF0-9ABC-6A855FA359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77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8994-7F89-CC15-C44A-0AC545FE2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24820-3464-4CA6-7FED-0618EDB66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C7C7D-C244-97D9-02C4-F3AB90CD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53F6-875B-46A2-B093-C1739524216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8C4A5-C7DE-9D6E-4F66-AA339463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A57AB-CD1A-8C11-C5C4-1AB18C75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A38-212A-4123-8F45-AD2ABDAF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6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18F9-3251-CDE0-AD5C-375A3EF3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156D9-33E2-BCB2-F8B0-3C3E180BB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74B28-9B1E-31C6-5E81-2C49BABC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53F6-875B-46A2-B093-C1739524216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93D13-856A-B5C2-2AE7-FE6B3B60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FCCD5-5A72-A00F-1FEC-88472DCE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A38-212A-4123-8F45-AD2ABDAF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3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DA0D5-1A39-0B5F-994C-DF9F2181B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4BD94-78E5-26BC-00E9-6BBED7C00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8219-DF81-39C2-E34D-956720AC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53F6-875B-46A2-B093-C1739524216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F302-855A-F257-53DA-FC8BC9B2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431B-E523-0AAF-ED3E-0ADE75B0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A38-212A-4123-8F45-AD2ABDAF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7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E6DC-FAD3-D6B1-3B35-381462A5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A7F77-6DC6-A1EE-DDEA-E567EDC35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9619E-FB24-6274-5981-FA03441F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53F6-875B-46A2-B093-C1739524216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29940-6DE9-4000-E52D-47E0A6A22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0FA19-ED90-545D-3556-D1C845B7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A38-212A-4123-8F45-AD2ABDAF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9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6C2B-D582-4661-FC3A-23A78FCE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CED7-CC19-42D4-5386-56D234BAC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58A27-7A29-F67F-4A0B-161E4F96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53F6-875B-46A2-B093-C1739524216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0406F-A29B-0A0A-14CA-4D679F0F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49B8-E0E6-D439-96B5-EDBFD4DA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A38-212A-4123-8F45-AD2ABDAF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1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7B1-A005-0962-6D97-5DED671E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7E3FF-C2E1-014F-94AD-DF6C63EE5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C9E1C-1247-C5E9-60E9-DC9845EE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D3B2D-F894-2BB5-BA18-2761EF17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53F6-875B-46A2-B093-C1739524216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4775E-8936-C4E6-33CE-D7BF6057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EA91D-F3FA-F9CE-A561-560B80AA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A38-212A-4123-8F45-AD2ABDAF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9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CF3A-FF98-B308-14A3-F50A18FC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7C9AC-B45E-935F-4FB9-B17B6E8D4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13306-7972-3ED9-3AD2-A761ED43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E8231-03D4-8B2D-0B4D-8D2B4C8F4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61541-011C-E77B-D740-B74B8B5BB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3398F-B4CC-24EE-3686-49C63F83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53F6-875B-46A2-B093-C1739524216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3C3F2-2DA6-F887-ED9B-69FB4BC1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574B6-FFD1-241A-F91C-0841366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A38-212A-4123-8F45-AD2ABDAF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6A13-E1ED-DC82-E190-0A4B6F5F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D6F6B-4739-3341-6023-D43E00E1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53F6-875B-46A2-B093-C1739524216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DC02D-1769-A02A-0C09-3DE11C8B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1243B-BEEA-87E3-F4E3-984B2D78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A38-212A-4123-8F45-AD2ABDAF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2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87987-F608-4506-E8A0-18BBBCEF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53F6-875B-46A2-B093-C1739524216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A83F9-027C-3F87-8423-EC9F8552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82437-2CF4-2C20-238B-60DE3B25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A38-212A-4123-8F45-AD2ABDAF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6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D4FA-B75E-7F61-2275-B58B157E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36D6-6F97-DBB4-7BB5-4BB50A7D9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A3B21-CEB6-5DCF-0051-166B684C8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04032-0F70-87F1-D861-1547A339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53F6-875B-46A2-B093-C1739524216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08685-422F-4CFB-E16B-EB9C6493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989E1-704C-281F-4EFC-48A486CA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A38-212A-4123-8F45-AD2ABDAF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DBC2-587C-1816-536E-89590990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84515-B582-D433-89E0-DB00DA933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BD7F8-02CE-1988-79A1-11FBDFD19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400FD-77C5-DA35-C9EF-B5403052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453F6-875B-46A2-B093-C1739524216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3B43C-1EED-A5F3-788E-5D49C8A4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F70B8-E7EB-8257-9815-1920CFED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65A38-212A-4123-8F45-AD2ABDAF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8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F564D-A9AE-D820-0D28-E94B898F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09F24-1333-A12A-114B-9527410D0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12C5A-6D7F-4922-1879-0A4119E50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A453F6-875B-46A2-B093-C1739524216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29415-E59B-BF76-7F23-3EB0D4DA8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A99FA-F105-B203-8E82-E4B7E8370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F65A38-212A-4123-8F45-AD2ABDAF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7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052625D-23C6-9372-EA35-80F134DE76C1}"/>
              </a:ext>
            </a:extLst>
          </p:cNvPr>
          <p:cNvSpPr/>
          <p:nvPr/>
        </p:nvSpPr>
        <p:spPr>
          <a:xfrm>
            <a:off x="6419938" y="835050"/>
            <a:ext cx="5019675" cy="5003165"/>
          </a:xfrm>
          <a:custGeom>
            <a:avLst/>
            <a:gdLst/>
            <a:ahLst/>
            <a:cxnLst/>
            <a:rect l="l" t="t" r="r" b="b"/>
            <a:pathLst>
              <a:path w="5019675" h="5003165">
                <a:moveTo>
                  <a:pt x="5019154" y="2370442"/>
                </a:moveTo>
                <a:lnTo>
                  <a:pt x="2505100" y="0"/>
                </a:lnTo>
              </a:path>
              <a:path w="5019675" h="5003165">
                <a:moveTo>
                  <a:pt x="3758692" y="4672609"/>
                </a:moveTo>
                <a:lnTo>
                  <a:pt x="2502662" y="635"/>
                </a:lnTo>
              </a:path>
              <a:path w="5019675" h="5003165">
                <a:moveTo>
                  <a:pt x="2506129" y="635"/>
                </a:moveTo>
                <a:lnTo>
                  <a:pt x="4635246" y="1170889"/>
                </a:lnTo>
              </a:path>
              <a:path w="5019675" h="5003165">
                <a:moveTo>
                  <a:pt x="4660569" y="3802938"/>
                </a:moveTo>
                <a:lnTo>
                  <a:pt x="2503690" y="0"/>
                </a:lnTo>
              </a:path>
              <a:path w="5019675" h="5003165">
                <a:moveTo>
                  <a:pt x="2553639" y="4999113"/>
                </a:moveTo>
                <a:lnTo>
                  <a:pt x="2502077" y="1676"/>
                </a:lnTo>
              </a:path>
              <a:path w="5019675" h="5003165">
                <a:moveTo>
                  <a:pt x="1325918" y="4708207"/>
                </a:moveTo>
                <a:lnTo>
                  <a:pt x="2502065" y="2870"/>
                </a:lnTo>
              </a:path>
              <a:path w="5019675" h="5003165">
                <a:moveTo>
                  <a:pt x="387616" y="3821404"/>
                </a:moveTo>
                <a:lnTo>
                  <a:pt x="2502674" y="3949"/>
                </a:lnTo>
              </a:path>
              <a:path w="5019675" h="5003165">
                <a:moveTo>
                  <a:pt x="8140" y="2661539"/>
                </a:moveTo>
                <a:lnTo>
                  <a:pt x="2503678" y="4572"/>
                </a:lnTo>
              </a:path>
              <a:path w="5019675" h="5003165">
                <a:moveTo>
                  <a:pt x="369836" y="1201801"/>
                </a:moveTo>
                <a:lnTo>
                  <a:pt x="2505113" y="4572"/>
                </a:lnTo>
              </a:path>
              <a:path w="5019675" h="5003165">
                <a:moveTo>
                  <a:pt x="1258036" y="344144"/>
                </a:moveTo>
                <a:lnTo>
                  <a:pt x="2506116" y="3949"/>
                </a:lnTo>
              </a:path>
              <a:path w="5019675" h="5003165">
                <a:moveTo>
                  <a:pt x="1257452" y="341896"/>
                </a:moveTo>
                <a:lnTo>
                  <a:pt x="4634636" y="1171968"/>
                </a:lnTo>
              </a:path>
              <a:path w="5019675" h="5003165">
                <a:moveTo>
                  <a:pt x="1256411" y="341274"/>
                </a:moveTo>
                <a:lnTo>
                  <a:pt x="5018544" y="2371509"/>
                </a:lnTo>
              </a:path>
              <a:path w="5019675" h="5003165">
                <a:moveTo>
                  <a:pt x="1255001" y="341274"/>
                </a:moveTo>
                <a:lnTo>
                  <a:pt x="4659960" y="3804018"/>
                </a:lnTo>
              </a:path>
              <a:path w="5019675" h="5003165">
                <a:moveTo>
                  <a:pt x="1253972" y="341909"/>
                </a:moveTo>
                <a:lnTo>
                  <a:pt x="3758082" y="4673676"/>
                </a:lnTo>
              </a:path>
              <a:path w="5019675" h="5003165">
                <a:moveTo>
                  <a:pt x="1253388" y="342938"/>
                </a:moveTo>
                <a:lnTo>
                  <a:pt x="2553030" y="5000180"/>
                </a:lnTo>
              </a:path>
              <a:path w="5019675" h="5003165">
                <a:moveTo>
                  <a:pt x="1253388" y="344144"/>
                </a:moveTo>
                <a:lnTo>
                  <a:pt x="1325308" y="4709287"/>
                </a:lnTo>
              </a:path>
              <a:path w="5019675" h="5003165">
                <a:moveTo>
                  <a:pt x="1253985" y="345224"/>
                </a:moveTo>
                <a:lnTo>
                  <a:pt x="387007" y="3822484"/>
                </a:lnTo>
              </a:path>
              <a:path w="5019675" h="5003165">
                <a:moveTo>
                  <a:pt x="1254988" y="345833"/>
                </a:moveTo>
                <a:lnTo>
                  <a:pt x="7543" y="2662605"/>
                </a:lnTo>
              </a:path>
              <a:path w="5019675" h="5003165">
                <a:moveTo>
                  <a:pt x="1256423" y="345846"/>
                </a:moveTo>
                <a:lnTo>
                  <a:pt x="369227" y="1202880"/>
                </a:lnTo>
              </a:path>
              <a:path w="5019675" h="5003165">
                <a:moveTo>
                  <a:pt x="369824" y="1200607"/>
                </a:moveTo>
                <a:lnTo>
                  <a:pt x="3718102" y="321043"/>
                </a:lnTo>
              </a:path>
              <a:path w="5019675" h="5003165">
                <a:moveTo>
                  <a:pt x="369239" y="1199565"/>
                </a:moveTo>
                <a:lnTo>
                  <a:pt x="4633620" y="1172591"/>
                </a:lnTo>
              </a:path>
              <a:path w="5019675" h="5003165">
                <a:moveTo>
                  <a:pt x="368211" y="1198930"/>
                </a:moveTo>
                <a:lnTo>
                  <a:pt x="5017541" y="2372144"/>
                </a:lnTo>
              </a:path>
              <a:path w="5019675" h="5003165">
                <a:moveTo>
                  <a:pt x="366801" y="1198930"/>
                </a:moveTo>
                <a:lnTo>
                  <a:pt x="4658956" y="3804640"/>
                </a:lnTo>
              </a:path>
              <a:path w="5019675" h="5003165">
                <a:moveTo>
                  <a:pt x="365772" y="1199565"/>
                </a:moveTo>
                <a:lnTo>
                  <a:pt x="3757079" y="4674298"/>
                </a:lnTo>
              </a:path>
              <a:path w="5019675" h="5003165">
                <a:moveTo>
                  <a:pt x="365188" y="1200607"/>
                </a:moveTo>
                <a:lnTo>
                  <a:pt x="2552026" y="5000802"/>
                </a:lnTo>
              </a:path>
              <a:path w="5019675" h="5003165">
                <a:moveTo>
                  <a:pt x="365175" y="1201801"/>
                </a:moveTo>
                <a:lnTo>
                  <a:pt x="1324292" y="4709909"/>
                </a:lnTo>
              </a:path>
              <a:path w="5019675" h="5003165">
                <a:moveTo>
                  <a:pt x="365785" y="1202880"/>
                </a:moveTo>
                <a:lnTo>
                  <a:pt x="386003" y="3823106"/>
                </a:lnTo>
              </a:path>
              <a:path w="5019675" h="5003165">
                <a:moveTo>
                  <a:pt x="0" y="2660675"/>
                </a:moveTo>
                <a:lnTo>
                  <a:pt x="1318298" y="4706734"/>
                </a:lnTo>
              </a:path>
              <a:path w="5019675" h="5003165">
                <a:moveTo>
                  <a:pt x="3505" y="2660332"/>
                </a:moveTo>
                <a:lnTo>
                  <a:pt x="2550579" y="5000802"/>
                </a:lnTo>
              </a:path>
              <a:path w="5019675" h="5003165">
                <a:moveTo>
                  <a:pt x="4076" y="2659291"/>
                </a:moveTo>
                <a:lnTo>
                  <a:pt x="3755631" y="4674298"/>
                </a:lnTo>
              </a:path>
              <a:path w="5019675" h="5003165">
                <a:moveTo>
                  <a:pt x="5105" y="2658656"/>
                </a:moveTo>
                <a:lnTo>
                  <a:pt x="4657509" y="3804627"/>
                </a:lnTo>
              </a:path>
              <a:path w="5019675" h="5003165">
                <a:moveTo>
                  <a:pt x="6515" y="2658656"/>
                </a:moveTo>
                <a:lnTo>
                  <a:pt x="5016093" y="2372144"/>
                </a:lnTo>
              </a:path>
              <a:path w="5019675" h="5003165">
                <a:moveTo>
                  <a:pt x="7556" y="2659291"/>
                </a:moveTo>
                <a:lnTo>
                  <a:pt x="4632185" y="1172591"/>
                </a:lnTo>
              </a:path>
              <a:path w="5019675" h="5003165">
                <a:moveTo>
                  <a:pt x="8127" y="2660332"/>
                </a:moveTo>
                <a:lnTo>
                  <a:pt x="3716654" y="321043"/>
                </a:lnTo>
              </a:path>
              <a:path w="5019675" h="5003165">
                <a:moveTo>
                  <a:pt x="387603" y="3820210"/>
                </a:moveTo>
                <a:lnTo>
                  <a:pt x="3715664" y="320420"/>
                </a:lnTo>
              </a:path>
              <a:path w="5019675" h="5003165">
                <a:moveTo>
                  <a:pt x="387019" y="3819169"/>
                </a:moveTo>
                <a:lnTo>
                  <a:pt x="4631182" y="1171968"/>
                </a:lnTo>
              </a:path>
              <a:path w="5019675" h="5003165">
                <a:moveTo>
                  <a:pt x="385991" y="3818534"/>
                </a:moveTo>
                <a:lnTo>
                  <a:pt x="5015103" y="2371521"/>
                </a:lnTo>
              </a:path>
              <a:path w="5019675" h="5003165">
                <a:moveTo>
                  <a:pt x="384568" y="3818534"/>
                </a:moveTo>
                <a:lnTo>
                  <a:pt x="4656518" y="3804018"/>
                </a:lnTo>
              </a:path>
              <a:path w="5019675" h="5003165">
                <a:moveTo>
                  <a:pt x="1322870" y="4705337"/>
                </a:moveTo>
                <a:lnTo>
                  <a:pt x="4655908" y="3802938"/>
                </a:lnTo>
              </a:path>
              <a:path w="5019675" h="5003165">
                <a:moveTo>
                  <a:pt x="383552" y="3819169"/>
                </a:moveTo>
                <a:lnTo>
                  <a:pt x="3754640" y="4673676"/>
                </a:lnTo>
              </a:path>
              <a:path w="5019675" h="5003165">
                <a:moveTo>
                  <a:pt x="382968" y="3820210"/>
                </a:moveTo>
                <a:lnTo>
                  <a:pt x="2549588" y="5000193"/>
                </a:lnTo>
              </a:path>
              <a:path w="5019675" h="5003165">
                <a:moveTo>
                  <a:pt x="1324292" y="4705337"/>
                </a:moveTo>
                <a:lnTo>
                  <a:pt x="5014493" y="2370442"/>
                </a:lnTo>
              </a:path>
              <a:path w="5019675" h="5003165">
                <a:moveTo>
                  <a:pt x="1325321" y="4705972"/>
                </a:moveTo>
                <a:lnTo>
                  <a:pt x="4630585" y="1170889"/>
                </a:lnTo>
              </a:path>
              <a:path w="5019675" h="5003165">
                <a:moveTo>
                  <a:pt x="1325892" y="4707013"/>
                </a:moveTo>
                <a:lnTo>
                  <a:pt x="3715054" y="319354"/>
                </a:lnTo>
              </a:path>
              <a:path w="5019675" h="5003165">
                <a:moveTo>
                  <a:pt x="2551963" y="5002707"/>
                </a:moveTo>
                <a:lnTo>
                  <a:pt x="4655921" y="3801732"/>
                </a:lnTo>
              </a:path>
              <a:path w="5019675" h="5003165">
                <a:moveTo>
                  <a:pt x="2552014" y="4996256"/>
                </a:moveTo>
                <a:lnTo>
                  <a:pt x="4992585" y="2371775"/>
                </a:lnTo>
              </a:path>
              <a:path w="5019675" h="5003165">
                <a:moveTo>
                  <a:pt x="2553042" y="4996865"/>
                </a:moveTo>
                <a:lnTo>
                  <a:pt x="4630597" y="1169695"/>
                </a:lnTo>
              </a:path>
              <a:path w="5019675" h="5003165">
                <a:moveTo>
                  <a:pt x="2553627" y="4997919"/>
                </a:moveTo>
                <a:lnTo>
                  <a:pt x="3715067" y="318147"/>
                </a:lnTo>
              </a:path>
              <a:path w="5019675" h="5003165">
                <a:moveTo>
                  <a:pt x="3758095" y="4670374"/>
                </a:moveTo>
                <a:lnTo>
                  <a:pt x="4631169" y="1168654"/>
                </a:lnTo>
              </a:path>
              <a:path w="5019675" h="5003165">
                <a:moveTo>
                  <a:pt x="3757066" y="4669739"/>
                </a:moveTo>
                <a:lnTo>
                  <a:pt x="5015090" y="2368207"/>
                </a:lnTo>
              </a:path>
              <a:path w="5019675" h="5003165">
                <a:moveTo>
                  <a:pt x="4659972" y="3800703"/>
                </a:moveTo>
                <a:lnTo>
                  <a:pt x="4632198" y="1168019"/>
                </a:lnTo>
              </a:path>
              <a:path w="5019675" h="5003165">
                <a:moveTo>
                  <a:pt x="4660557" y="3801745"/>
                </a:moveTo>
                <a:lnTo>
                  <a:pt x="3716667" y="316471"/>
                </a:lnTo>
              </a:path>
              <a:path w="5019675" h="5003165">
                <a:moveTo>
                  <a:pt x="3718090" y="316471"/>
                </a:moveTo>
                <a:lnTo>
                  <a:pt x="5019141" y="2369248"/>
                </a:lnTo>
              </a:path>
            </a:pathLst>
          </a:custGeom>
          <a:ln w="21958">
            <a:solidFill>
              <a:srgbClr val="E1DC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9961DAE-A890-3CFC-C5AD-E08D29275FA5}"/>
              </a:ext>
            </a:extLst>
          </p:cNvPr>
          <p:cNvSpPr txBox="1"/>
          <p:nvPr/>
        </p:nvSpPr>
        <p:spPr>
          <a:xfrm>
            <a:off x="8266950" y="3952678"/>
            <a:ext cx="530225" cy="3594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" marR="5080" indent="-23495" algn="just">
              <a:lnSpc>
                <a:spcPct val="78400"/>
              </a:lnSpc>
              <a:spcBef>
                <a:spcPts val="325"/>
              </a:spcBef>
            </a:pPr>
            <a:r>
              <a:rPr sz="850" b="1" dirty="0">
                <a:solidFill>
                  <a:srgbClr val="FFFFFF"/>
                </a:solidFill>
                <a:latin typeface="Arial"/>
                <a:cs typeface="Arial"/>
              </a:rPr>
              <a:t>Refund</a:t>
            </a:r>
            <a:r>
              <a:rPr sz="8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50" b="1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850" b="1" spc="-10" dirty="0">
                <a:solidFill>
                  <a:srgbClr val="FFFFFF"/>
                </a:solidFill>
                <a:latin typeface="Arial"/>
                <a:cs typeface="Arial"/>
              </a:rPr>
              <a:t>premium surplus</a:t>
            </a:r>
            <a:endParaRPr sz="85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F5149CF-BC23-9552-81A3-3F893E351ED6}"/>
              </a:ext>
            </a:extLst>
          </p:cNvPr>
          <p:cNvSpPr txBox="1"/>
          <p:nvPr/>
        </p:nvSpPr>
        <p:spPr>
          <a:xfrm>
            <a:off x="8321039" y="2591949"/>
            <a:ext cx="41148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50" b="1" spc="-10" dirty="0">
                <a:solidFill>
                  <a:srgbClr val="FFFFFF"/>
                </a:solidFill>
                <a:latin typeface="Arial"/>
                <a:cs typeface="Arial"/>
              </a:rPr>
              <a:t>Escrow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0F5353BD-C7CE-CCB8-8BFB-8C150779BA1C}"/>
              </a:ext>
            </a:extLst>
          </p:cNvPr>
          <p:cNvSpPr txBox="1"/>
          <p:nvPr/>
        </p:nvSpPr>
        <p:spPr>
          <a:xfrm>
            <a:off x="11439613" y="6969740"/>
            <a:ext cx="44386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dirty="0">
                <a:solidFill>
                  <a:srgbClr val="B0A69D"/>
                </a:solidFill>
                <a:latin typeface="Arial"/>
                <a:cs typeface="Arial"/>
              </a:rPr>
              <a:t>PwC</a:t>
            </a:r>
            <a:r>
              <a:rPr sz="750" b="1" spc="200" dirty="0">
                <a:solidFill>
                  <a:srgbClr val="B0A69D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B0A69D"/>
                </a:solidFill>
                <a:latin typeface="Arial"/>
                <a:cs typeface="Arial"/>
              </a:rPr>
              <a:t>|</a:t>
            </a:r>
            <a:r>
              <a:rPr sz="750" b="1" spc="-5" dirty="0">
                <a:solidFill>
                  <a:srgbClr val="B0A69D"/>
                </a:solidFill>
                <a:latin typeface="Arial"/>
                <a:cs typeface="Arial"/>
              </a:rPr>
              <a:t> </a:t>
            </a:r>
            <a:r>
              <a:rPr sz="750" b="1" spc="-25" dirty="0">
                <a:solidFill>
                  <a:srgbClr val="B0A69D"/>
                </a:solidFill>
                <a:latin typeface="Arial"/>
                <a:cs typeface="Arial"/>
              </a:rPr>
              <a:t>15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8D20C88C-DCA7-5A5F-673D-E73E7C2BF1E0}"/>
              </a:ext>
            </a:extLst>
          </p:cNvPr>
          <p:cNvGrpSpPr/>
          <p:nvPr/>
        </p:nvGrpSpPr>
        <p:grpSpPr>
          <a:xfrm>
            <a:off x="12166600" y="1443031"/>
            <a:ext cx="25400" cy="1384300"/>
            <a:chOff x="6461264" y="1436681"/>
            <a:chExt cx="25400" cy="1384300"/>
          </a:xfrm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F8CDA1D3-37DC-AE3C-821A-D7246D22AF20}"/>
                </a:ext>
              </a:extLst>
            </p:cNvPr>
            <p:cNvSpPr/>
            <p:nvPr/>
          </p:nvSpPr>
          <p:spPr>
            <a:xfrm>
              <a:off x="6467614" y="1449146"/>
              <a:ext cx="12700" cy="1365250"/>
            </a:xfrm>
            <a:custGeom>
              <a:avLst/>
              <a:gdLst/>
              <a:ahLst/>
              <a:cxnLst/>
              <a:rect l="l" t="t" r="r" b="b"/>
              <a:pathLst>
                <a:path w="12700" h="1365250">
                  <a:moveTo>
                    <a:pt x="12382" y="1365197"/>
                  </a:moveTo>
                  <a:lnTo>
                    <a:pt x="0" y="1358277"/>
                  </a:lnTo>
                  <a:lnTo>
                    <a:pt x="0" y="0"/>
                  </a:lnTo>
                  <a:lnTo>
                    <a:pt x="12382" y="6919"/>
                  </a:lnTo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6F64E7C7-392F-AF07-6649-99528DC6C34F}"/>
                </a:ext>
              </a:extLst>
            </p:cNvPr>
            <p:cNvSpPr/>
            <p:nvPr/>
          </p:nvSpPr>
          <p:spPr>
            <a:xfrm>
              <a:off x="6467614" y="1443031"/>
              <a:ext cx="12700" cy="13335"/>
            </a:xfrm>
            <a:custGeom>
              <a:avLst/>
              <a:gdLst/>
              <a:ahLst/>
              <a:cxnLst/>
              <a:rect l="l" t="t" r="r" b="b"/>
              <a:pathLst>
                <a:path w="12700" h="13334">
                  <a:moveTo>
                    <a:pt x="12382" y="13021"/>
                  </a:moveTo>
                  <a:lnTo>
                    <a:pt x="0" y="6101"/>
                  </a:lnTo>
                  <a:lnTo>
                    <a:pt x="12382" y="0"/>
                  </a:lnTo>
                </a:path>
              </a:pathLst>
            </a:custGeom>
            <a:ln w="126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6">
            <a:extLst>
              <a:ext uri="{FF2B5EF4-FFF2-40B4-BE49-F238E27FC236}">
                <a16:creationId xmlns:a16="http://schemas.microsoft.com/office/drawing/2014/main" id="{730941B6-0F85-3342-F81A-C0FFA91E8487}"/>
              </a:ext>
            </a:extLst>
          </p:cNvPr>
          <p:cNvGrpSpPr/>
          <p:nvPr/>
        </p:nvGrpSpPr>
        <p:grpSpPr>
          <a:xfrm>
            <a:off x="8224711" y="3145015"/>
            <a:ext cx="1008380" cy="1110615"/>
            <a:chOff x="2519375" y="3138665"/>
            <a:chExt cx="1008380" cy="1110615"/>
          </a:xfrm>
        </p:grpSpPr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57D7AF64-0273-E9AF-52B7-7A01F2120133}"/>
                </a:ext>
              </a:extLst>
            </p:cNvPr>
            <p:cNvSpPr/>
            <p:nvPr/>
          </p:nvSpPr>
          <p:spPr>
            <a:xfrm>
              <a:off x="2525725" y="3395218"/>
              <a:ext cx="508000" cy="847090"/>
            </a:xfrm>
            <a:custGeom>
              <a:avLst/>
              <a:gdLst/>
              <a:ahLst/>
              <a:cxnLst/>
              <a:rect l="l" t="t" r="r" b="b"/>
              <a:pathLst>
                <a:path w="508000" h="847089">
                  <a:moveTo>
                    <a:pt x="507758" y="283756"/>
                  </a:moveTo>
                  <a:lnTo>
                    <a:pt x="507758" y="846467"/>
                  </a:lnTo>
                  <a:lnTo>
                    <a:pt x="0" y="562724"/>
                  </a:lnTo>
                  <a:lnTo>
                    <a:pt x="0" y="0"/>
                  </a:lnTo>
                  <a:lnTo>
                    <a:pt x="507758" y="283756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8">
              <a:extLst>
                <a:ext uri="{FF2B5EF4-FFF2-40B4-BE49-F238E27FC236}">
                  <a16:creationId xmlns:a16="http://schemas.microsoft.com/office/drawing/2014/main" id="{0FC8E0F3-6BE4-BDFA-1E1D-6551CC1CB19D}"/>
                </a:ext>
              </a:extLst>
            </p:cNvPr>
            <p:cNvSpPr/>
            <p:nvPr/>
          </p:nvSpPr>
          <p:spPr>
            <a:xfrm>
              <a:off x="2525725" y="3145015"/>
              <a:ext cx="995680" cy="534035"/>
            </a:xfrm>
            <a:custGeom>
              <a:avLst/>
              <a:gdLst/>
              <a:ahLst/>
              <a:cxnLst/>
              <a:rect l="l" t="t" r="r" b="b"/>
              <a:pathLst>
                <a:path w="995679" h="534035">
                  <a:moveTo>
                    <a:pt x="995273" y="250672"/>
                  </a:moveTo>
                  <a:lnTo>
                    <a:pt x="507758" y="533971"/>
                  </a:lnTo>
                  <a:lnTo>
                    <a:pt x="0" y="250215"/>
                  </a:lnTo>
                  <a:lnTo>
                    <a:pt x="507758" y="0"/>
                  </a:lnTo>
                  <a:lnTo>
                    <a:pt x="995273" y="250672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BC3336C4-F832-D4E7-8C45-0B619FE5421F}"/>
                </a:ext>
              </a:extLst>
            </p:cNvPr>
            <p:cNvSpPr/>
            <p:nvPr/>
          </p:nvSpPr>
          <p:spPr>
            <a:xfrm>
              <a:off x="3033483" y="3395675"/>
              <a:ext cx="487680" cy="847090"/>
            </a:xfrm>
            <a:custGeom>
              <a:avLst/>
              <a:gdLst/>
              <a:ahLst/>
              <a:cxnLst/>
              <a:rect l="l" t="t" r="r" b="b"/>
              <a:pathLst>
                <a:path w="487679" h="847089">
                  <a:moveTo>
                    <a:pt x="0" y="283298"/>
                  </a:moveTo>
                  <a:lnTo>
                    <a:pt x="0" y="846772"/>
                  </a:lnTo>
                  <a:lnTo>
                    <a:pt x="487514" y="562254"/>
                  </a:lnTo>
                  <a:lnTo>
                    <a:pt x="487514" y="0"/>
                  </a:lnTo>
                  <a:lnTo>
                    <a:pt x="0" y="283298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0">
            <a:extLst>
              <a:ext uri="{FF2B5EF4-FFF2-40B4-BE49-F238E27FC236}">
                <a16:creationId xmlns:a16="http://schemas.microsoft.com/office/drawing/2014/main" id="{677A3AB4-6A46-2AE6-D3AA-227A800B70BA}"/>
              </a:ext>
            </a:extLst>
          </p:cNvPr>
          <p:cNvGrpSpPr/>
          <p:nvPr/>
        </p:nvGrpSpPr>
        <p:grpSpPr>
          <a:xfrm>
            <a:off x="11074908" y="2638917"/>
            <a:ext cx="1116965" cy="2439035"/>
            <a:chOff x="5369572" y="2632567"/>
            <a:chExt cx="1116965" cy="2439035"/>
          </a:xfrm>
        </p:grpSpPr>
        <p:sp>
          <p:nvSpPr>
            <p:cNvPr id="20" name="object 11">
              <a:extLst>
                <a:ext uri="{FF2B5EF4-FFF2-40B4-BE49-F238E27FC236}">
                  <a16:creationId xmlns:a16="http://schemas.microsoft.com/office/drawing/2014/main" id="{4BAB0D7F-799E-89F7-173D-398E45D7098A}"/>
                </a:ext>
              </a:extLst>
            </p:cNvPr>
            <p:cNvSpPr/>
            <p:nvPr/>
          </p:nvSpPr>
          <p:spPr>
            <a:xfrm>
              <a:off x="5375922" y="3189821"/>
              <a:ext cx="1104265" cy="1875155"/>
            </a:xfrm>
            <a:custGeom>
              <a:avLst/>
              <a:gdLst/>
              <a:ahLst/>
              <a:cxnLst/>
              <a:rect l="l" t="t" r="r" b="b"/>
              <a:pathLst>
                <a:path w="1104264" h="1875154">
                  <a:moveTo>
                    <a:pt x="1104074" y="1874806"/>
                  </a:moveTo>
                  <a:lnTo>
                    <a:pt x="0" y="1250022"/>
                  </a:lnTo>
                  <a:lnTo>
                    <a:pt x="0" y="0"/>
                  </a:lnTo>
                  <a:lnTo>
                    <a:pt x="1104074" y="624783"/>
                  </a:lnTo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>
              <a:extLst>
                <a:ext uri="{FF2B5EF4-FFF2-40B4-BE49-F238E27FC236}">
                  <a16:creationId xmlns:a16="http://schemas.microsoft.com/office/drawing/2014/main" id="{78DC5995-8ED4-6C11-1FE4-C1D3F9F35384}"/>
                </a:ext>
              </a:extLst>
            </p:cNvPr>
            <p:cNvSpPr/>
            <p:nvPr/>
          </p:nvSpPr>
          <p:spPr>
            <a:xfrm>
              <a:off x="5375922" y="2638917"/>
              <a:ext cx="1104265" cy="1176020"/>
            </a:xfrm>
            <a:custGeom>
              <a:avLst/>
              <a:gdLst/>
              <a:ahLst/>
              <a:cxnLst/>
              <a:rect l="l" t="t" r="r" b="b"/>
              <a:pathLst>
                <a:path w="1104264" h="1176020">
                  <a:moveTo>
                    <a:pt x="1104074" y="1175687"/>
                  </a:moveTo>
                  <a:lnTo>
                    <a:pt x="0" y="550916"/>
                  </a:lnTo>
                  <a:lnTo>
                    <a:pt x="1104074" y="0"/>
                  </a:lnTo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13">
            <a:extLst>
              <a:ext uri="{FF2B5EF4-FFF2-40B4-BE49-F238E27FC236}">
                <a16:creationId xmlns:a16="http://schemas.microsoft.com/office/drawing/2014/main" id="{B5F0D051-6602-4E90-0AC4-0DD6A718C96B}"/>
              </a:ext>
            </a:extLst>
          </p:cNvPr>
          <p:cNvGrpSpPr/>
          <p:nvPr/>
        </p:nvGrpSpPr>
        <p:grpSpPr>
          <a:xfrm>
            <a:off x="9744825" y="1414030"/>
            <a:ext cx="928369" cy="1035050"/>
            <a:chOff x="4039489" y="1407680"/>
            <a:chExt cx="928369" cy="1035050"/>
          </a:xfrm>
        </p:grpSpPr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7FCCB124-8767-3D62-C1FE-649AD8A65738}"/>
                </a:ext>
              </a:extLst>
            </p:cNvPr>
            <p:cNvSpPr/>
            <p:nvPr/>
          </p:nvSpPr>
          <p:spPr>
            <a:xfrm>
              <a:off x="4045839" y="1647050"/>
              <a:ext cx="467359" cy="788670"/>
            </a:xfrm>
            <a:custGeom>
              <a:avLst/>
              <a:gdLst/>
              <a:ahLst/>
              <a:cxnLst/>
              <a:rect l="l" t="t" r="r" b="b"/>
              <a:pathLst>
                <a:path w="467360" h="788669">
                  <a:moveTo>
                    <a:pt x="466966" y="264248"/>
                  </a:moveTo>
                  <a:lnTo>
                    <a:pt x="466966" y="788289"/>
                  </a:lnTo>
                  <a:lnTo>
                    <a:pt x="0" y="524040"/>
                  </a:lnTo>
                  <a:lnTo>
                    <a:pt x="0" y="0"/>
                  </a:lnTo>
                  <a:lnTo>
                    <a:pt x="466966" y="264248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5">
              <a:extLst>
                <a:ext uri="{FF2B5EF4-FFF2-40B4-BE49-F238E27FC236}">
                  <a16:creationId xmlns:a16="http://schemas.microsoft.com/office/drawing/2014/main" id="{4F1D440E-65F3-A802-0B11-E64D13CF88F4}"/>
                </a:ext>
              </a:extLst>
            </p:cNvPr>
            <p:cNvSpPr/>
            <p:nvPr/>
          </p:nvSpPr>
          <p:spPr>
            <a:xfrm>
              <a:off x="4045839" y="1414030"/>
              <a:ext cx="915669" cy="497840"/>
            </a:xfrm>
            <a:custGeom>
              <a:avLst/>
              <a:gdLst/>
              <a:ahLst/>
              <a:cxnLst/>
              <a:rect l="l" t="t" r="r" b="b"/>
              <a:pathLst>
                <a:path w="915670" h="497839">
                  <a:moveTo>
                    <a:pt x="915327" y="233438"/>
                  </a:moveTo>
                  <a:lnTo>
                    <a:pt x="466966" y="497268"/>
                  </a:lnTo>
                  <a:lnTo>
                    <a:pt x="0" y="233006"/>
                  </a:lnTo>
                  <a:lnTo>
                    <a:pt x="466966" y="0"/>
                  </a:lnTo>
                  <a:lnTo>
                    <a:pt x="915327" y="233438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CFBB2B46-527A-FAD7-A9F4-DEEF615CB441}"/>
                </a:ext>
              </a:extLst>
            </p:cNvPr>
            <p:cNvSpPr/>
            <p:nvPr/>
          </p:nvSpPr>
          <p:spPr>
            <a:xfrm>
              <a:off x="4512805" y="1647469"/>
              <a:ext cx="448945" cy="788670"/>
            </a:xfrm>
            <a:custGeom>
              <a:avLst/>
              <a:gdLst/>
              <a:ahLst/>
              <a:cxnLst/>
              <a:rect l="l" t="t" r="r" b="b"/>
              <a:pathLst>
                <a:path w="448945" h="788669">
                  <a:moveTo>
                    <a:pt x="0" y="263829"/>
                  </a:moveTo>
                  <a:lnTo>
                    <a:pt x="0" y="788568"/>
                  </a:lnTo>
                  <a:lnTo>
                    <a:pt x="448360" y="523608"/>
                  </a:lnTo>
                  <a:lnTo>
                    <a:pt x="448360" y="0"/>
                  </a:lnTo>
                  <a:lnTo>
                    <a:pt x="0" y="263829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17">
            <a:extLst>
              <a:ext uri="{FF2B5EF4-FFF2-40B4-BE49-F238E27FC236}">
                <a16:creationId xmlns:a16="http://schemas.microsoft.com/office/drawing/2014/main" id="{17B820D4-B763-4747-F992-5C3E123B57B1}"/>
              </a:ext>
            </a:extLst>
          </p:cNvPr>
          <p:cNvGrpSpPr/>
          <p:nvPr/>
        </p:nvGrpSpPr>
        <p:grpSpPr>
          <a:xfrm>
            <a:off x="8304657" y="2244801"/>
            <a:ext cx="928369" cy="1035050"/>
            <a:chOff x="2599321" y="2238451"/>
            <a:chExt cx="928369" cy="1035050"/>
          </a:xfrm>
        </p:grpSpPr>
        <p:sp>
          <p:nvSpPr>
            <p:cNvPr id="27" name="object 18">
              <a:extLst>
                <a:ext uri="{FF2B5EF4-FFF2-40B4-BE49-F238E27FC236}">
                  <a16:creationId xmlns:a16="http://schemas.microsoft.com/office/drawing/2014/main" id="{165C7E86-385F-BF2C-FBE5-74FD321C84D3}"/>
                </a:ext>
              </a:extLst>
            </p:cNvPr>
            <p:cNvSpPr/>
            <p:nvPr/>
          </p:nvSpPr>
          <p:spPr>
            <a:xfrm>
              <a:off x="2605671" y="2477820"/>
              <a:ext cx="467359" cy="788670"/>
            </a:xfrm>
            <a:custGeom>
              <a:avLst/>
              <a:gdLst/>
              <a:ahLst/>
              <a:cxnLst/>
              <a:rect l="l" t="t" r="r" b="b"/>
              <a:pathLst>
                <a:path w="467360" h="788670">
                  <a:moveTo>
                    <a:pt x="466966" y="264248"/>
                  </a:moveTo>
                  <a:lnTo>
                    <a:pt x="466966" y="788289"/>
                  </a:lnTo>
                  <a:lnTo>
                    <a:pt x="0" y="524040"/>
                  </a:lnTo>
                  <a:lnTo>
                    <a:pt x="0" y="0"/>
                  </a:lnTo>
                  <a:lnTo>
                    <a:pt x="466966" y="264248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284FEE85-37F2-AB7F-06FD-09DADBF908FE}"/>
                </a:ext>
              </a:extLst>
            </p:cNvPr>
            <p:cNvSpPr/>
            <p:nvPr/>
          </p:nvSpPr>
          <p:spPr>
            <a:xfrm>
              <a:off x="2605671" y="2244801"/>
              <a:ext cx="915669" cy="497840"/>
            </a:xfrm>
            <a:custGeom>
              <a:avLst/>
              <a:gdLst/>
              <a:ahLst/>
              <a:cxnLst/>
              <a:rect l="l" t="t" r="r" b="b"/>
              <a:pathLst>
                <a:path w="915670" h="497839">
                  <a:moveTo>
                    <a:pt x="915327" y="233438"/>
                  </a:moveTo>
                  <a:lnTo>
                    <a:pt x="466966" y="497268"/>
                  </a:lnTo>
                  <a:lnTo>
                    <a:pt x="0" y="233006"/>
                  </a:lnTo>
                  <a:lnTo>
                    <a:pt x="466966" y="0"/>
                  </a:lnTo>
                  <a:lnTo>
                    <a:pt x="915327" y="233438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0">
              <a:extLst>
                <a:ext uri="{FF2B5EF4-FFF2-40B4-BE49-F238E27FC236}">
                  <a16:creationId xmlns:a16="http://schemas.microsoft.com/office/drawing/2014/main" id="{F83620B7-8F9A-E767-CE34-A9E3644A57B7}"/>
                </a:ext>
              </a:extLst>
            </p:cNvPr>
            <p:cNvSpPr/>
            <p:nvPr/>
          </p:nvSpPr>
          <p:spPr>
            <a:xfrm>
              <a:off x="3072638" y="2478240"/>
              <a:ext cx="448945" cy="788670"/>
            </a:xfrm>
            <a:custGeom>
              <a:avLst/>
              <a:gdLst/>
              <a:ahLst/>
              <a:cxnLst/>
              <a:rect l="l" t="t" r="r" b="b"/>
              <a:pathLst>
                <a:path w="448945" h="788670">
                  <a:moveTo>
                    <a:pt x="0" y="263829"/>
                  </a:moveTo>
                  <a:lnTo>
                    <a:pt x="0" y="788568"/>
                  </a:lnTo>
                  <a:lnTo>
                    <a:pt x="448360" y="523608"/>
                  </a:lnTo>
                  <a:lnTo>
                    <a:pt x="448360" y="0"/>
                  </a:lnTo>
                  <a:lnTo>
                    <a:pt x="0" y="263829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21">
            <a:extLst>
              <a:ext uri="{FF2B5EF4-FFF2-40B4-BE49-F238E27FC236}">
                <a16:creationId xmlns:a16="http://schemas.microsoft.com/office/drawing/2014/main" id="{9A18FA68-9B83-1E13-76B8-91EFFD164387}"/>
              </a:ext>
            </a:extLst>
          </p:cNvPr>
          <p:cNvGrpSpPr/>
          <p:nvPr/>
        </p:nvGrpSpPr>
        <p:grpSpPr>
          <a:xfrm>
            <a:off x="9134158" y="2913354"/>
            <a:ext cx="2127250" cy="2344420"/>
            <a:chOff x="3428822" y="2907004"/>
            <a:chExt cx="2127250" cy="2344420"/>
          </a:xfrm>
        </p:grpSpPr>
        <p:sp>
          <p:nvSpPr>
            <p:cNvPr id="31" name="object 22">
              <a:extLst>
                <a:ext uri="{FF2B5EF4-FFF2-40B4-BE49-F238E27FC236}">
                  <a16:creationId xmlns:a16="http://schemas.microsoft.com/office/drawing/2014/main" id="{EAE57789-CBF1-52D4-77A8-3124B88C88F7}"/>
                </a:ext>
              </a:extLst>
            </p:cNvPr>
            <p:cNvSpPr/>
            <p:nvPr/>
          </p:nvSpPr>
          <p:spPr>
            <a:xfrm>
              <a:off x="3435172" y="3444938"/>
              <a:ext cx="1078865" cy="1798955"/>
            </a:xfrm>
            <a:custGeom>
              <a:avLst/>
              <a:gdLst/>
              <a:ahLst/>
              <a:cxnLst/>
              <a:rect l="l" t="t" r="r" b="b"/>
              <a:pathLst>
                <a:path w="1078864" h="1798954">
                  <a:moveTo>
                    <a:pt x="1078776" y="602856"/>
                  </a:moveTo>
                  <a:lnTo>
                    <a:pt x="1078776" y="1798396"/>
                  </a:lnTo>
                  <a:lnTo>
                    <a:pt x="0" y="1195539"/>
                  </a:lnTo>
                  <a:lnTo>
                    <a:pt x="0" y="0"/>
                  </a:lnTo>
                  <a:lnTo>
                    <a:pt x="1078776" y="602856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3">
              <a:extLst>
                <a:ext uri="{FF2B5EF4-FFF2-40B4-BE49-F238E27FC236}">
                  <a16:creationId xmlns:a16="http://schemas.microsoft.com/office/drawing/2014/main" id="{F29DC0A0-844F-7A05-930F-D17A61906D4E}"/>
                </a:ext>
              </a:extLst>
            </p:cNvPr>
            <p:cNvSpPr/>
            <p:nvPr/>
          </p:nvSpPr>
          <p:spPr>
            <a:xfrm>
              <a:off x="3435172" y="2913354"/>
              <a:ext cx="2114550" cy="1134745"/>
            </a:xfrm>
            <a:custGeom>
              <a:avLst/>
              <a:gdLst/>
              <a:ahLst/>
              <a:cxnLst/>
              <a:rect l="l" t="t" r="r" b="b"/>
              <a:pathLst>
                <a:path w="2114550" h="1134745">
                  <a:moveTo>
                    <a:pt x="2114550" y="532561"/>
                  </a:moveTo>
                  <a:lnTo>
                    <a:pt x="1078776" y="1134452"/>
                  </a:lnTo>
                  <a:lnTo>
                    <a:pt x="0" y="531583"/>
                  </a:lnTo>
                  <a:lnTo>
                    <a:pt x="1078776" y="0"/>
                  </a:lnTo>
                  <a:lnTo>
                    <a:pt x="2114550" y="532561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A41B0CB0-AA22-E74F-7459-AA6101881888}"/>
                </a:ext>
              </a:extLst>
            </p:cNvPr>
            <p:cNvSpPr/>
            <p:nvPr/>
          </p:nvSpPr>
          <p:spPr>
            <a:xfrm>
              <a:off x="4513948" y="3445903"/>
              <a:ext cx="1036319" cy="1799589"/>
            </a:xfrm>
            <a:custGeom>
              <a:avLst/>
              <a:gdLst/>
              <a:ahLst/>
              <a:cxnLst/>
              <a:rect l="l" t="t" r="r" b="b"/>
              <a:pathLst>
                <a:path w="1036320" h="1799589">
                  <a:moveTo>
                    <a:pt x="0" y="601891"/>
                  </a:moveTo>
                  <a:lnTo>
                    <a:pt x="0" y="1799043"/>
                  </a:lnTo>
                  <a:lnTo>
                    <a:pt x="1035773" y="1194562"/>
                  </a:lnTo>
                  <a:lnTo>
                    <a:pt x="1035773" y="0"/>
                  </a:lnTo>
                  <a:lnTo>
                    <a:pt x="0" y="601891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25">
            <a:extLst>
              <a:ext uri="{FF2B5EF4-FFF2-40B4-BE49-F238E27FC236}">
                <a16:creationId xmlns:a16="http://schemas.microsoft.com/office/drawing/2014/main" id="{E72ED49D-CFD5-4E30-C872-F4AA11F20EE5}"/>
              </a:ext>
            </a:extLst>
          </p:cNvPr>
          <p:cNvGrpSpPr/>
          <p:nvPr/>
        </p:nvGrpSpPr>
        <p:grpSpPr>
          <a:xfrm>
            <a:off x="9178811" y="0"/>
            <a:ext cx="2669540" cy="1986914"/>
            <a:chOff x="3473475" y="-6350"/>
            <a:chExt cx="2669540" cy="1986914"/>
          </a:xfrm>
        </p:grpSpPr>
        <p:sp>
          <p:nvSpPr>
            <p:cNvPr id="35" name="object 26">
              <a:extLst>
                <a:ext uri="{FF2B5EF4-FFF2-40B4-BE49-F238E27FC236}">
                  <a16:creationId xmlns:a16="http://schemas.microsoft.com/office/drawing/2014/main" id="{EA88F7D1-6009-3E48-1DE5-36DB1F30031E}"/>
                </a:ext>
              </a:extLst>
            </p:cNvPr>
            <p:cNvSpPr/>
            <p:nvPr/>
          </p:nvSpPr>
          <p:spPr>
            <a:xfrm>
              <a:off x="3479825" y="0"/>
              <a:ext cx="1042669" cy="1626235"/>
            </a:xfrm>
            <a:custGeom>
              <a:avLst/>
              <a:gdLst/>
              <a:ahLst/>
              <a:cxnLst/>
              <a:rect l="l" t="t" r="r" b="b"/>
              <a:pathLst>
                <a:path w="1042670" h="1626235">
                  <a:moveTo>
                    <a:pt x="1042365" y="391731"/>
                  </a:moveTo>
                  <a:lnTo>
                    <a:pt x="1042365" y="1626196"/>
                  </a:lnTo>
                  <a:lnTo>
                    <a:pt x="0" y="1003706"/>
                  </a:lnTo>
                  <a:lnTo>
                    <a:pt x="0" y="0"/>
                  </a:lnTo>
                </a:path>
                <a:path w="1042670" h="1626235">
                  <a:moveTo>
                    <a:pt x="386407" y="0"/>
                  </a:moveTo>
                  <a:lnTo>
                    <a:pt x="1042365" y="391731"/>
                  </a:lnTo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7">
              <a:extLst>
                <a:ext uri="{FF2B5EF4-FFF2-40B4-BE49-F238E27FC236}">
                  <a16:creationId xmlns:a16="http://schemas.microsoft.com/office/drawing/2014/main" id="{865B47F2-31C1-3F2D-7CAE-68F13AA151B0}"/>
                </a:ext>
              </a:extLst>
            </p:cNvPr>
            <p:cNvSpPr/>
            <p:nvPr/>
          </p:nvSpPr>
          <p:spPr>
            <a:xfrm>
              <a:off x="3866228" y="0"/>
              <a:ext cx="1296035" cy="391795"/>
            </a:xfrm>
            <a:custGeom>
              <a:avLst/>
              <a:gdLst/>
              <a:ahLst/>
              <a:cxnLst/>
              <a:rect l="l" t="t" r="r" b="b"/>
              <a:pathLst>
                <a:path w="1296035" h="391795">
                  <a:moveTo>
                    <a:pt x="1296013" y="0"/>
                  </a:moveTo>
                  <a:lnTo>
                    <a:pt x="655949" y="39171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8">
              <a:extLst>
                <a:ext uri="{FF2B5EF4-FFF2-40B4-BE49-F238E27FC236}">
                  <a16:creationId xmlns:a16="http://schemas.microsoft.com/office/drawing/2014/main" id="{50F96853-397E-953D-C218-92FADF9A64A7}"/>
                </a:ext>
              </a:extLst>
            </p:cNvPr>
            <p:cNvSpPr/>
            <p:nvPr/>
          </p:nvSpPr>
          <p:spPr>
            <a:xfrm>
              <a:off x="4522190" y="0"/>
              <a:ext cx="1001394" cy="1628139"/>
            </a:xfrm>
            <a:custGeom>
              <a:avLst/>
              <a:gdLst/>
              <a:ahLst/>
              <a:cxnLst/>
              <a:rect l="l" t="t" r="r" b="b"/>
              <a:pathLst>
                <a:path w="1001395" h="1628139">
                  <a:moveTo>
                    <a:pt x="0" y="391731"/>
                  </a:moveTo>
                  <a:lnTo>
                    <a:pt x="0" y="1627860"/>
                  </a:lnTo>
                  <a:lnTo>
                    <a:pt x="1000823" y="1003693"/>
                  </a:lnTo>
                  <a:lnTo>
                    <a:pt x="1000823" y="0"/>
                  </a:lnTo>
                </a:path>
                <a:path w="1001395" h="1628139">
                  <a:moveTo>
                    <a:pt x="630845" y="0"/>
                  </a:moveTo>
                  <a:lnTo>
                    <a:pt x="0" y="391731"/>
                  </a:lnTo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9">
              <a:extLst>
                <a:ext uri="{FF2B5EF4-FFF2-40B4-BE49-F238E27FC236}">
                  <a16:creationId xmlns:a16="http://schemas.microsoft.com/office/drawing/2014/main" id="{3C6B6FE1-0AC5-F714-6160-20C846DB5B0C}"/>
                </a:ext>
              </a:extLst>
            </p:cNvPr>
            <p:cNvSpPr/>
            <p:nvPr/>
          </p:nvSpPr>
          <p:spPr>
            <a:xfrm>
              <a:off x="5075313" y="1008519"/>
              <a:ext cx="541655" cy="965200"/>
            </a:xfrm>
            <a:custGeom>
              <a:avLst/>
              <a:gdLst/>
              <a:ahLst/>
              <a:cxnLst/>
              <a:rect l="l" t="t" r="r" b="b"/>
              <a:pathLst>
                <a:path w="541654" h="965200">
                  <a:moveTo>
                    <a:pt x="541451" y="323342"/>
                  </a:moveTo>
                  <a:lnTo>
                    <a:pt x="541451" y="964577"/>
                  </a:lnTo>
                  <a:lnTo>
                    <a:pt x="0" y="641223"/>
                  </a:lnTo>
                  <a:lnTo>
                    <a:pt x="0" y="0"/>
                  </a:lnTo>
                  <a:lnTo>
                    <a:pt x="541451" y="323342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0">
              <a:extLst>
                <a:ext uri="{FF2B5EF4-FFF2-40B4-BE49-F238E27FC236}">
                  <a16:creationId xmlns:a16="http://schemas.microsoft.com/office/drawing/2014/main" id="{A16DDB0A-9262-80D1-49BE-EF2A73B5D01E}"/>
                </a:ext>
              </a:extLst>
            </p:cNvPr>
            <p:cNvSpPr/>
            <p:nvPr/>
          </p:nvSpPr>
          <p:spPr>
            <a:xfrm>
              <a:off x="5075313" y="723379"/>
              <a:ext cx="1061720" cy="608965"/>
            </a:xfrm>
            <a:custGeom>
              <a:avLst/>
              <a:gdLst/>
              <a:ahLst/>
              <a:cxnLst/>
              <a:rect l="l" t="t" r="r" b="b"/>
              <a:pathLst>
                <a:path w="1061720" h="608965">
                  <a:moveTo>
                    <a:pt x="1061313" y="285648"/>
                  </a:moveTo>
                  <a:lnTo>
                    <a:pt x="541451" y="608469"/>
                  </a:lnTo>
                  <a:lnTo>
                    <a:pt x="0" y="285127"/>
                  </a:lnTo>
                  <a:lnTo>
                    <a:pt x="541451" y="0"/>
                  </a:lnTo>
                  <a:lnTo>
                    <a:pt x="1061313" y="285648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1">
              <a:extLst>
                <a:ext uri="{FF2B5EF4-FFF2-40B4-BE49-F238E27FC236}">
                  <a16:creationId xmlns:a16="http://schemas.microsoft.com/office/drawing/2014/main" id="{5F702609-BDBE-D292-FFF7-1BCC9AAF6A83}"/>
                </a:ext>
              </a:extLst>
            </p:cNvPr>
            <p:cNvSpPr/>
            <p:nvPr/>
          </p:nvSpPr>
          <p:spPr>
            <a:xfrm>
              <a:off x="5616765" y="1009040"/>
              <a:ext cx="520065" cy="965200"/>
            </a:xfrm>
            <a:custGeom>
              <a:avLst/>
              <a:gdLst/>
              <a:ahLst/>
              <a:cxnLst/>
              <a:rect l="l" t="t" r="r" b="b"/>
              <a:pathLst>
                <a:path w="520064" h="965200">
                  <a:moveTo>
                    <a:pt x="0" y="322821"/>
                  </a:moveTo>
                  <a:lnTo>
                    <a:pt x="0" y="964920"/>
                  </a:lnTo>
                  <a:lnTo>
                    <a:pt x="519861" y="640702"/>
                  </a:lnTo>
                  <a:lnTo>
                    <a:pt x="519861" y="0"/>
                  </a:lnTo>
                  <a:lnTo>
                    <a:pt x="0" y="322821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4" name="object 4">
            <a:extLst>
              <a:ext uri="{FF2B5EF4-FFF2-40B4-BE49-F238E27FC236}">
                <a16:creationId xmlns:a16="http://schemas.microsoft.com/office/drawing/2014/main" id="{32D8149E-A2A3-6F1F-DB8C-C0D8EC467A7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9707" y="697105"/>
            <a:ext cx="5062426" cy="5242892"/>
          </a:xfrm>
          <a:prstGeom prst="rect">
            <a:avLst/>
          </a:prstGeom>
        </p:spPr>
      </p:pic>
      <p:grpSp>
        <p:nvGrpSpPr>
          <p:cNvPr id="55" name="object 102">
            <a:extLst>
              <a:ext uri="{FF2B5EF4-FFF2-40B4-BE49-F238E27FC236}">
                <a16:creationId xmlns:a16="http://schemas.microsoft.com/office/drawing/2014/main" id="{2FEFBB2D-6456-2EE7-7B0D-41FD9623D7A0}"/>
              </a:ext>
            </a:extLst>
          </p:cNvPr>
          <p:cNvGrpSpPr/>
          <p:nvPr/>
        </p:nvGrpSpPr>
        <p:grpSpPr>
          <a:xfrm>
            <a:off x="8698459" y="1099028"/>
            <a:ext cx="642620" cy="713105"/>
            <a:chOff x="2962186" y="3862603"/>
            <a:chExt cx="642620" cy="713105"/>
          </a:xfrm>
        </p:grpSpPr>
        <p:sp>
          <p:nvSpPr>
            <p:cNvPr id="56" name="object 103">
              <a:extLst>
                <a:ext uri="{FF2B5EF4-FFF2-40B4-BE49-F238E27FC236}">
                  <a16:creationId xmlns:a16="http://schemas.microsoft.com/office/drawing/2014/main" id="{C1168007-DAEA-E301-105D-F6DD9999294C}"/>
                </a:ext>
              </a:extLst>
            </p:cNvPr>
            <p:cNvSpPr/>
            <p:nvPr/>
          </p:nvSpPr>
          <p:spPr>
            <a:xfrm>
              <a:off x="3276892" y="4037851"/>
              <a:ext cx="328295" cy="537210"/>
            </a:xfrm>
            <a:custGeom>
              <a:avLst/>
              <a:gdLst/>
              <a:ahLst/>
              <a:cxnLst/>
              <a:rect l="l" t="t" r="r" b="b"/>
              <a:pathLst>
                <a:path w="328295" h="537210">
                  <a:moveTo>
                    <a:pt x="327761" y="0"/>
                  </a:moveTo>
                  <a:lnTo>
                    <a:pt x="0" y="180073"/>
                  </a:lnTo>
                  <a:lnTo>
                    <a:pt x="0" y="537171"/>
                  </a:lnTo>
                  <a:lnTo>
                    <a:pt x="327761" y="351612"/>
                  </a:lnTo>
                  <a:lnTo>
                    <a:pt x="327761" y="0"/>
                  </a:lnTo>
                  <a:close/>
                </a:path>
              </a:pathLst>
            </a:custGeom>
            <a:solidFill>
              <a:srgbClr val="B91E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04">
              <a:extLst>
                <a:ext uri="{FF2B5EF4-FFF2-40B4-BE49-F238E27FC236}">
                  <a16:creationId xmlns:a16="http://schemas.microsoft.com/office/drawing/2014/main" id="{5F7E7F7E-6F07-510C-48CA-A78220532105}"/>
                </a:ext>
              </a:extLst>
            </p:cNvPr>
            <p:cNvSpPr/>
            <p:nvPr/>
          </p:nvSpPr>
          <p:spPr>
            <a:xfrm>
              <a:off x="2962186" y="4038143"/>
              <a:ext cx="314960" cy="537845"/>
            </a:xfrm>
            <a:custGeom>
              <a:avLst/>
              <a:gdLst/>
              <a:ahLst/>
              <a:cxnLst/>
              <a:rect l="l" t="t" r="r" b="b"/>
              <a:pathLst>
                <a:path w="314959" h="537845">
                  <a:moveTo>
                    <a:pt x="0" y="0"/>
                  </a:moveTo>
                  <a:lnTo>
                    <a:pt x="0" y="356806"/>
                  </a:lnTo>
                  <a:lnTo>
                    <a:pt x="314706" y="537362"/>
                  </a:lnTo>
                  <a:lnTo>
                    <a:pt x="314706" y="1797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10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05">
              <a:extLst>
                <a:ext uri="{FF2B5EF4-FFF2-40B4-BE49-F238E27FC236}">
                  <a16:creationId xmlns:a16="http://schemas.microsoft.com/office/drawing/2014/main" id="{8171BC69-2418-2814-1E09-1E3075FA199F}"/>
                </a:ext>
              </a:extLst>
            </p:cNvPr>
            <p:cNvSpPr/>
            <p:nvPr/>
          </p:nvSpPr>
          <p:spPr>
            <a:xfrm>
              <a:off x="2962186" y="3862603"/>
              <a:ext cx="642620" cy="355600"/>
            </a:xfrm>
            <a:custGeom>
              <a:avLst/>
              <a:gdLst/>
              <a:ahLst/>
              <a:cxnLst/>
              <a:rect l="l" t="t" r="r" b="b"/>
              <a:pathLst>
                <a:path w="642620" h="355600">
                  <a:moveTo>
                    <a:pt x="326720" y="0"/>
                  </a:moveTo>
                  <a:lnTo>
                    <a:pt x="0" y="175552"/>
                  </a:lnTo>
                  <a:lnTo>
                    <a:pt x="314706" y="355333"/>
                  </a:lnTo>
                  <a:lnTo>
                    <a:pt x="642467" y="175259"/>
                  </a:lnTo>
                  <a:lnTo>
                    <a:pt x="326720" y="0"/>
                  </a:lnTo>
                  <a:close/>
                </a:path>
              </a:pathLst>
            </a:custGeom>
            <a:solidFill>
              <a:srgbClr val="E404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102">
            <a:extLst>
              <a:ext uri="{FF2B5EF4-FFF2-40B4-BE49-F238E27FC236}">
                <a16:creationId xmlns:a16="http://schemas.microsoft.com/office/drawing/2014/main" id="{5CD5908F-ABE5-7CE0-C70E-03DE8B4D41FF}"/>
              </a:ext>
            </a:extLst>
          </p:cNvPr>
          <p:cNvGrpSpPr/>
          <p:nvPr/>
        </p:nvGrpSpPr>
        <p:grpSpPr>
          <a:xfrm>
            <a:off x="9832358" y="3143303"/>
            <a:ext cx="642620" cy="713105"/>
            <a:chOff x="2962186" y="3862603"/>
            <a:chExt cx="642620" cy="713105"/>
          </a:xfrm>
        </p:grpSpPr>
        <p:sp>
          <p:nvSpPr>
            <p:cNvPr id="60" name="object 103">
              <a:extLst>
                <a:ext uri="{FF2B5EF4-FFF2-40B4-BE49-F238E27FC236}">
                  <a16:creationId xmlns:a16="http://schemas.microsoft.com/office/drawing/2014/main" id="{8110C95E-7455-379E-0C6E-107F56778788}"/>
                </a:ext>
              </a:extLst>
            </p:cNvPr>
            <p:cNvSpPr/>
            <p:nvPr/>
          </p:nvSpPr>
          <p:spPr>
            <a:xfrm>
              <a:off x="3276892" y="4037851"/>
              <a:ext cx="328295" cy="537210"/>
            </a:xfrm>
            <a:custGeom>
              <a:avLst/>
              <a:gdLst/>
              <a:ahLst/>
              <a:cxnLst/>
              <a:rect l="l" t="t" r="r" b="b"/>
              <a:pathLst>
                <a:path w="328295" h="537210">
                  <a:moveTo>
                    <a:pt x="327761" y="0"/>
                  </a:moveTo>
                  <a:lnTo>
                    <a:pt x="0" y="180073"/>
                  </a:lnTo>
                  <a:lnTo>
                    <a:pt x="0" y="537171"/>
                  </a:lnTo>
                  <a:lnTo>
                    <a:pt x="327761" y="351612"/>
                  </a:lnTo>
                  <a:lnTo>
                    <a:pt x="327761" y="0"/>
                  </a:lnTo>
                  <a:close/>
                </a:path>
              </a:pathLst>
            </a:custGeom>
            <a:solidFill>
              <a:srgbClr val="B91E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04">
              <a:extLst>
                <a:ext uri="{FF2B5EF4-FFF2-40B4-BE49-F238E27FC236}">
                  <a16:creationId xmlns:a16="http://schemas.microsoft.com/office/drawing/2014/main" id="{23E84CF0-84BB-6048-607B-AD88E853085C}"/>
                </a:ext>
              </a:extLst>
            </p:cNvPr>
            <p:cNvSpPr/>
            <p:nvPr/>
          </p:nvSpPr>
          <p:spPr>
            <a:xfrm>
              <a:off x="2962186" y="4038143"/>
              <a:ext cx="314960" cy="537845"/>
            </a:xfrm>
            <a:custGeom>
              <a:avLst/>
              <a:gdLst/>
              <a:ahLst/>
              <a:cxnLst/>
              <a:rect l="l" t="t" r="r" b="b"/>
              <a:pathLst>
                <a:path w="314959" h="537845">
                  <a:moveTo>
                    <a:pt x="0" y="0"/>
                  </a:moveTo>
                  <a:lnTo>
                    <a:pt x="0" y="356806"/>
                  </a:lnTo>
                  <a:lnTo>
                    <a:pt x="314706" y="537362"/>
                  </a:lnTo>
                  <a:lnTo>
                    <a:pt x="314706" y="1797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10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05">
              <a:extLst>
                <a:ext uri="{FF2B5EF4-FFF2-40B4-BE49-F238E27FC236}">
                  <a16:creationId xmlns:a16="http://schemas.microsoft.com/office/drawing/2014/main" id="{553D8324-1D47-6C1A-B454-24561321543E}"/>
                </a:ext>
              </a:extLst>
            </p:cNvPr>
            <p:cNvSpPr/>
            <p:nvPr/>
          </p:nvSpPr>
          <p:spPr>
            <a:xfrm>
              <a:off x="2962186" y="3862603"/>
              <a:ext cx="642620" cy="355600"/>
            </a:xfrm>
            <a:custGeom>
              <a:avLst/>
              <a:gdLst/>
              <a:ahLst/>
              <a:cxnLst/>
              <a:rect l="l" t="t" r="r" b="b"/>
              <a:pathLst>
                <a:path w="642620" h="355600">
                  <a:moveTo>
                    <a:pt x="326720" y="0"/>
                  </a:moveTo>
                  <a:lnTo>
                    <a:pt x="0" y="175552"/>
                  </a:lnTo>
                  <a:lnTo>
                    <a:pt x="314706" y="355333"/>
                  </a:lnTo>
                  <a:lnTo>
                    <a:pt x="642467" y="175259"/>
                  </a:lnTo>
                  <a:lnTo>
                    <a:pt x="326720" y="0"/>
                  </a:lnTo>
                  <a:close/>
                </a:path>
              </a:pathLst>
            </a:custGeom>
            <a:solidFill>
              <a:srgbClr val="E404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133">
            <a:extLst>
              <a:ext uri="{FF2B5EF4-FFF2-40B4-BE49-F238E27FC236}">
                <a16:creationId xmlns:a16="http://schemas.microsoft.com/office/drawing/2014/main" id="{48ACE1A2-939F-9AAE-3EC6-DDB4B08CA31B}"/>
              </a:ext>
            </a:extLst>
          </p:cNvPr>
          <p:cNvGrpSpPr/>
          <p:nvPr/>
        </p:nvGrpSpPr>
        <p:grpSpPr>
          <a:xfrm>
            <a:off x="7987915" y="1717175"/>
            <a:ext cx="642620" cy="713105"/>
            <a:chOff x="3710762" y="6391605"/>
            <a:chExt cx="642620" cy="713105"/>
          </a:xfrm>
        </p:grpSpPr>
        <p:sp>
          <p:nvSpPr>
            <p:cNvPr id="64" name="object 134">
              <a:extLst>
                <a:ext uri="{FF2B5EF4-FFF2-40B4-BE49-F238E27FC236}">
                  <a16:creationId xmlns:a16="http://schemas.microsoft.com/office/drawing/2014/main" id="{77AFC4E6-CAE0-8037-A83E-9E43CBEA0072}"/>
                </a:ext>
              </a:extLst>
            </p:cNvPr>
            <p:cNvSpPr/>
            <p:nvPr/>
          </p:nvSpPr>
          <p:spPr>
            <a:xfrm>
              <a:off x="4025468" y="6566852"/>
              <a:ext cx="328295" cy="537210"/>
            </a:xfrm>
            <a:custGeom>
              <a:avLst/>
              <a:gdLst/>
              <a:ahLst/>
              <a:cxnLst/>
              <a:rect l="l" t="t" r="r" b="b"/>
              <a:pathLst>
                <a:path w="328295" h="537209">
                  <a:moveTo>
                    <a:pt x="327761" y="0"/>
                  </a:moveTo>
                  <a:lnTo>
                    <a:pt x="0" y="180073"/>
                  </a:lnTo>
                  <a:lnTo>
                    <a:pt x="0" y="537171"/>
                  </a:lnTo>
                  <a:lnTo>
                    <a:pt x="327761" y="351612"/>
                  </a:lnTo>
                  <a:lnTo>
                    <a:pt x="327761" y="0"/>
                  </a:lnTo>
                  <a:close/>
                </a:path>
              </a:pathLst>
            </a:custGeom>
            <a:solidFill>
              <a:srgbClr val="E1D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35">
              <a:extLst>
                <a:ext uri="{FF2B5EF4-FFF2-40B4-BE49-F238E27FC236}">
                  <a16:creationId xmlns:a16="http://schemas.microsoft.com/office/drawing/2014/main" id="{F35B1EF9-F3BF-95F5-7F1D-2E4E8AA0646F}"/>
                </a:ext>
              </a:extLst>
            </p:cNvPr>
            <p:cNvSpPr/>
            <p:nvPr/>
          </p:nvSpPr>
          <p:spPr>
            <a:xfrm>
              <a:off x="3710762" y="6567144"/>
              <a:ext cx="314960" cy="537845"/>
            </a:xfrm>
            <a:custGeom>
              <a:avLst/>
              <a:gdLst/>
              <a:ahLst/>
              <a:cxnLst/>
              <a:rect l="l" t="t" r="r" b="b"/>
              <a:pathLst>
                <a:path w="314960" h="537845">
                  <a:moveTo>
                    <a:pt x="0" y="0"/>
                  </a:moveTo>
                  <a:lnTo>
                    <a:pt x="0" y="356806"/>
                  </a:lnTo>
                  <a:lnTo>
                    <a:pt x="314705" y="537362"/>
                  </a:lnTo>
                  <a:lnTo>
                    <a:pt x="314705" y="1797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A6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36">
              <a:extLst>
                <a:ext uri="{FF2B5EF4-FFF2-40B4-BE49-F238E27FC236}">
                  <a16:creationId xmlns:a16="http://schemas.microsoft.com/office/drawing/2014/main" id="{996AFB90-1F61-AB20-42D5-9D3A2F9685C6}"/>
                </a:ext>
              </a:extLst>
            </p:cNvPr>
            <p:cNvSpPr/>
            <p:nvPr/>
          </p:nvSpPr>
          <p:spPr>
            <a:xfrm>
              <a:off x="3710762" y="6391605"/>
              <a:ext cx="642620" cy="355600"/>
            </a:xfrm>
            <a:custGeom>
              <a:avLst/>
              <a:gdLst/>
              <a:ahLst/>
              <a:cxnLst/>
              <a:rect l="l" t="t" r="r" b="b"/>
              <a:pathLst>
                <a:path w="642620" h="355600">
                  <a:moveTo>
                    <a:pt x="326720" y="0"/>
                  </a:moveTo>
                  <a:lnTo>
                    <a:pt x="0" y="175552"/>
                  </a:lnTo>
                  <a:lnTo>
                    <a:pt x="314706" y="355333"/>
                  </a:lnTo>
                  <a:lnTo>
                    <a:pt x="642467" y="175259"/>
                  </a:lnTo>
                  <a:lnTo>
                    <a:pt x="326720" y="0"/>
                  </a:lnTo>
                  <a:close/>
                </a:path>
              </a:pathLst>
            </a:custGeom>
            <a:solidFill>
              <a:srgbClr val="F0E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D2819DA-61C6-2FD7-8FD9-FFF5C9A1A757}"/>
              </a:ext>
            </a:extLst>
          </p:cNvPr>
          <p:cNvSpPr txBox="1">
            <a:spLocks/>
          </p:cNvSpPr>
          <p:nvPr/>
        </p:nvSpPr>
        <p:spPr>
          <a:xfrm>
            <a:off x="436880" y="1786156"/>
            <a:ext cx="6228080" cy="2269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60000"/>
              </a:lnSpc>
            </a:pP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Revolutionizing Crowdfunding: Unveiling the Smart Contract Solution for Kickstarter - Like Platforms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15649E-9EB6-D8F2-0A50-4977D45C81BA}"/>
              </a:ext>
            </a:extLst>
          </p:cNvPr>
          <p:cNvSpPr/>
          <p:nvPr/>
        </p:nvSpPr>
        <p:spPr>
          <a:xfrm>
            <a:off x="2692987" y="2790862"/>
            <a:ext cx="2403996" cy="4264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Smart Contract</a:t>
            </a:r>
          </a:p>
        </p:txBody>
      </p:sp>
      <p:graphicFrame>
        <p:nvGraphicFramePr>
          <p:cNvPr id="69" name="Table 11">
            <a:extLst>
              <a:ext uri="{FF2B5EF4-FFF2-40B4-BE49-F238E27FC236}">
                <a16:creationId xmlns:a16="http://schemas.microsoft.com/office/drawing/2014/main" id="{16A1CAD2-85AA-E94F-D0F0-90B8307BE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868311"/>
              </p:ext>
            </p:extLst>
          </p:nvPr>
        </p:nvGraphicFramePr>
        <p:xfrm>
          <a:off x="147750" y="5649368"/>
          <a:ext cx="5791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539">
                  <a:extLst>
                    <a:ext uri="{9D8B030D-6E8A-4147-A177-3AD203B41FA5}">
                      <a16:colId xmlns:a16="http://schemas.microsoft.com/office/drawing/2014/main" val="3912430376"/>
                    </a:ext>
                  </a:extLst>
                </a:gridCol>
                <a:gridCol w="3733661">
                  <a:extLst>
                    <a:ext uri="{9D8B030D-6E8A-4147-A177-3AD203B41FA5}">
                      <a16:colId xmlns:a16="http://schemas.microsoft.com/office/drawing/2014/main" val="4132002178"/>
                    </a:ext>
                  </a:extLst>
                </a:gridCol>
              </a:tblGrid>
              <a:tr h="2505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Lecturer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039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Paul Laird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 Thuy Trang Cao – 20008109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Gauri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Shingane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20018204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955779"/>
                  </a:ext>
                </a:extLst>
              </a:tr>
            </a:tbl>
          </a:graphicData>
        </a:graphic>
      </p:graphicFrame>
      <p:pic>
        <p:nvPicPr>
          <p:cNvPr id="70" name="Picture 2" descr="Home">
            <a:extLst>
              <a:ext uri="{FF2B5EF4-FFF2-40B4-BE49-F238E27FC236}">
                <a16:creationId xmlns:a16="http://schemas.microsoft.com/office/drawing/2014/main" id="{B2DB6A30-3A31-9D6A-04AF-31A5BB1EB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31" y="182605"/>
            <a:ext cx="1642939" cy="10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94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6B74E-1ADA-4B07-FEDB-E41CEFAD1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189C7C-7AE4-41D9-D461-B8F1355A860F}"/>
              </a:ext>
            </a:extLst>
          </p:cNvPr>
          <p:cNvCxnSpPr>
            <a:cxnSpLocks/>
          </p:cNvCxnSpPr>
          <p:nvPr/>
        </p:nvCxnSpPr>
        <p:spPr>
          <a:xfrm>
            <a:off x="473476" y="6198364"/>
            <a:ext cx="11245048" cy="0"/>
          </a:xfrm>
          <a:prstGeom prst="line">
            <a:avLst/>
          </a:prstGeom>
          <a:ln w="12700">
            <a:solidFill>
              <a:srgbClr val="F066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4A3F2A9-82D9-071C-C58D-A32D2229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47610"/>
              </p:ext>
            </p:extLst>
          </p:nvPr>
        </p:nvGraphicFramePr>
        <p:xfrm>
          <a:off x="473475" y="6209939"/>
          <a:ext cx="11245046" cy="648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759">
                  <a:extLst>
                    <a:ext uri="{9D8B030D-6E8A-4147-A177-3AD203B41FA5}">
                      <a16:colId xmlns:a16="http://schemas.microsoft.com/office/drawing/2014/main" val="3287036299"/>
                    </a:ext>
                  </a:extLst>
                </a:gridCol>
                <a:gridCol w="2219759">
                  <a:extLst>
                    <a:ext uri="{9D8B030D-6E8A-4147-A177-3AD203B41FA5}">
                      <a16:colId xmlns:a16="http://schemas.microsoft.com/office/drawing/2014/main" val="589010664"/>
                    </a:ext>
                  </a:extLst>
                </a:gridCol>
                <a:gridCol w="2219759">
                  <a:extLst>
                    <a:ext uri="{9D8B030D-6E8A-4147-A177-3AD203B41FA5}">
                      <a16:colId xmlns:a16="http://schemas.microsoft.com/office/drawing/2014/main" val="2701012694"/>
                    </a:ext>
                  </a:extLst>
                </a:gridCol>
                <a:gridCol w="2219759">
                  <a:extLst>
                    <a:ext uri="{9D8B030D-6E8A-4147-A177-3AD203B41FA5}">
                      <a16:colId xmlns:a16="http://schemas.microsoft.com/office/drawing/2014/main" val="1223554708"/>
                    </a:ext>
                  </a:extLst>
                </a:gridCol>
                <a:gridCol w="2366010">
                  <a:extLst>
                    <a:ext uri="{9D8B030D-6E8A-4147-A177-3AD203B41FA5}">
                      <a16:colId xmlns:a16="http://schemas.microsoft.com/office/drawing/2014/main" val="2443129280"/>
                    </a:ext>
                  </a:extLst>
                </a:gridCol>
              </a:tblGrid>
              <a:tr h="6480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30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Requirements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Design process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Final Design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Interaction 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986434"/>
                  </a:ext>
                </a:extLst>
              </a:tr>
            </a:tbl>
          </a:graphicData>
        </a:graphic>
      </p:graphicFrame>
      <p:grpSp>
        <p:nvGrpSpPr>
          <p:cNvPr id="15" name="object 18">
            <a:extLst>
              <a:ext uri="{FF2B5EF4-FFF2-40B4-BE49-F238E27FC236}">
                <a16:creationId xmlns:a16="http://schemas.microsoft.com/office/drawing/2014/main" id="{5C9475DD-8A02-C2F6-D42F-CEC13D48A4D2}"/>
              </a:ext>
            </a:extLst>
          </p:cNvPr>
          <p:cNvGrpSpPr/>
          <p:nvPr/>
        </p:nvGrpSpPr>
        <p:grpSpPr>
          <a:xfrm>
            <a:off x="871680" y="1025268"/>
            <a:ext cx="4214495" cy="3705860"/>
            <a:chOff x="918629" y="1148054"/>
            <a:chExt cx="4214495" cy="3705860"/>
          </a:xfrm>
        </p:grpSpPr>
        <p:sp>
          <p:nvSpPr>
            <p:cNvPr id="16" name="object 19">
              <a:extLst>
                <a:ext uri="{FF2B5EF4-FFF2-40B4-BE49-F238E27FC236}">
                  <a16:creationId xmlns:a16="http://schemas.microsoft.com/office/drawing/2014/main" id="{E6012422-C13F-DCAC-E298-70362A424CD2}"/>
                </a:ext>
              </a:extLst>
            </p:cNvPr>
            <p:cNvSpPr/>
            <p:nvPr/>
          </p:nvSpPr>
          <p:spPr>
            <a:xfrm>
              <a:off x="4070642" y="2232571"/>
              <a:ext cx="537210" cy="852169"/>
            </a:xfrm>
            <a:custGeom>
              <a:avLst/>
              <a:gdLst/>
              <a:ahLst/>
              <a:cxnLst/>
              <a:rect l="l" t="t" r="r" b="b"/>
              <a:pathLst>
                <a:path w="537210" h="852169">
                  <a:moveTo>
                    <a:pt x="0" y="295071"/>
                  </a:moveTo>
                  <a:lnTo>
                    <a:pt x="0" y="851547"/>
                  </a:lnTo>
                  <a:lnTo>
                    <a:pt x="537095" y="565353"/>
                  </a:lnTo>
                  <a:lnTo>
                    <a:pt x="537095" y="0"/>
                  </a:lnTo>
                  <a:lnTo>
                    <a:pt x="0" y="295071"/>
                  </a:lnTo>
                  <a:close/>
                </a:path>
              </a:pathLst>
            </a:custGeom>
            <a:ln w="12700">
              <a:solidFill>
                <a:srgbClr val="E1DCD7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8" name="object 20">
              <a:extLst>
                <a:ext uri="{FF2B5EF4-FFF2-40B4-BE49-F238E27FC236}">
                  <a16:creationId xmlns:a16="http://schemas.microsoft.com/office/drawing/2014/main" id="{E532285C-3811-74BA-643C-CE2A50AAD171}"/>
                </a:ext>
              </a:extLst>
            </p:cNvPr>
            <p:cNvSpPr/>
            <p:nvPr/>
          </p:nvSpPr>
          <p:spPr>
            <a:xfrm>
              <a:off x="3554958" y="1965922"/>
              <a:ext cx="1052830" cy="555625"/>
            </a:xfrm>
            <a:custGeom>
              <a:avLst/>
              <a:gdLst/>
              <a:ahLst/>
              <a:cxnLst/>
              <a:rect l="l" t="t" r="r" b="b"/>
              <a:pathLst>
                <a:path w="1052829" h="555625">
                  <a:moveTo>
                    <a:pt x="0" y="260667"/>
                  </a:moveTo>
                  <a:lnTo>
                    <a:pt x="515696" y="555269"/>
                  </a:lnTo>
                  <a:lnTo>
                    <a:pt x="1052791" y="260197"/>
                  </a:lnTo>
                  <a:lnTo>
                    <a:pt x="515696" y="0"/>
                  </a:lnTo>
                  <a:lnTo>
                    <a:pt x="0" y="260667"/>
                  </a:lnTo>
                  <a:close/>
                </a:path>
              </a:pathLst>
            </a:custGeom>
            <a:ln w="12699">
              <a:solidFill>
                <a:srgbClr val="E1DCD7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9" name="object 21">
              <a:extLst>
                <a:ext uri="{FF2B5EF4-FFF2-40B4-BE49-F238E27FC236}">
                  <a16:creationId xmlns:a16="http://schemas.microsoft.com/office/drawing/2014/main" id="{F1A168F5-DDB0-54AC-9E79-D81F3386BD8A}"/>
                </a:ext>
              </a:extLst>
            </p:cNvPr>
            <p:cNvSpPr/>
            <p:nvPr/>
          </p:nvSpPr>
          <p:spPr>
            <a:xfrm>
              <a:off x="3554945" y="2226589"/>
              <a:ext cx="516255" cy="865505"/>
            </a:xfrm>
            <a:custGeom>
              <a:avLst/>
              <a:gdLst/>
              <a:ahLst/>
              <a:cxnLst/>
              <a:rect l="l" t="t" r="r" b="b"/>
              <a:pathLst>
                <a:path w="516254" h="865505">
                  <a:moveTo>
                    <a:pt x="515696" y="294601"/>
                  </a:moveTo>
                  <a:lnTo>
                    <a:pt x="515696" y="865479"/>
                  </a:lnTo>
                  <a:lnTo>
                    <a:pt x="0" y="573887"/>
                  </a:lnTo>
                  <a:lnTo>
                    <a:pt x="0" y="0"/>
                  </a:lnTo>
                  <a:lnTo>
                    <a:pt x="515696" y="294601"/>
                  </a:lnTo>
                  <a:close/>
                </a:path>
              </a:pathLst>
            </a:custGeom>
            <a:ln w="12700">
              <a:solidFill>
                <a:srgbClr val="E1DCD7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C8CFD6D6-62FC-E813-DFB4-F64D8BBFA0AE}"/>
                </a:ext>
              </a:extLst>
            </p:cNvPr>
            <p:cNvSpPr/>
            <p:nvPr/>
          </p:nvSpPr>
          <p:spPr>
            <a:xfrm>
              <a:off x="2485402" y="3106890"/>
              <a:ext cx="537210" cy="852169"/>
            </a:xfrm>
            <a:custGeom>
              <a:avLst/>
              <a:gdLst/>
              <a:ahLst/>
              <a:cxnLst/>
              <a:rect l="l" t="t" r="r" b="b"/>
              <a:pathLst>
                <a:path w="537210" h="852170">
                  <a:moveTo>
                    <a:pt x="0" y="278536"/>
                  </a:moveTo>
                  <a:lnTo>
                    <a:pt x="0" y="851560"/>
                  </a:lnTo>
                  <a:lnTo>
                    <a:pt x="537095" y="565365"/>
                  </a:lnTo>
                  <a:lnTo>
                    <a:pt x="537095" y="0"/>
                  </a:lnTo>
                  <a:lnTo>
                    <a:pt x="0" y="278536"/>
                  </a:lnTo>
                  <a:close/>
                </a:path>
              </a:pathLst>
            </a:custGeom>
            <a:ln w="12700">
              <a:solidFill>
                <a:srgbClr val="E1DCD7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1" name="object 23">
              <a:extLst>
                <a:ext uri="{FF2B5EF4-FFF2-40B4-BE49-F238E27FC236}">
                  <a16:creationId xmlns:a16="http://schemas.microsoft.com/office/drawing/2014/main" id="{31279E71-A64B-A1D6-C5C6-8B23CCFF1057}"/>
                </a:ext>
              </a:extLst>
            </p:cNvPr>
            <p:cNvSpPr/>
            <p:nvPr/>
          </p:nvSpPr>
          <p:spPr>
            <a:xfrm>
              <a:off x="1969706" y="2811272"/>
              <a:ext cx="1052830" cy="570865"/>
            </a:xfrm>
            <a:custGeom>
              <a:avLst/>
              <a:gdLst/>
              <a:ahLst/>
              <a:cxnLst/>
              <a:rect l="l" t="t" r="r" b="b"/>
              <a:pathLst>
                <a:path w="1052830" h="570864">
                  <a:moveTo>
                    <a:pt x="0" y="289648"/>
                  </a:moveTo>
                  <a:lnTo>
                    <a:pt x="520534" y="570382"/>
                  </a:lnTo>
                  <a:lnTo>
                    <a:pt x="1052791" y="298170"/>
                  </a:lnTo>
                  <a:lnTo>
                    <a:pt x="526618" y="0"/>
                  </a:lnTo>
                  <a:lnTo>
                    <a:pt x="0" y="289648"/>
                  </a:lnTo>
                  <a:close/>
                </a:path>
              </a:pathLst>
            </a:custGeom>
            <a:ln w="12700">
              <a:solidFill>
                <a:srgbClr val="E1DCD7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2" name="object 24">
              <a:extLst>
                <a:ext uri="{FF2B5EF4-FFF2-40B4-BE49-F238E27FC236}">
                  <a16:creationId xmlns:a16="http://schemas.microsoft.com/office/drawing/2014/main" id="{1692AC35-96D7-302E-06FD-968628E23396}"/>
                </a:ext>
              </a:extLst>
            </p:cNvPr>
            <p:cNvSpPr/>
            <p:nvPr/>
          </p:nvSpPr>
          <p:spPr>
            <a:xfrm>
              <a:off x="1969706" y="3100921"/>
              <a:ext cx="516255" cy="865505"/>
            </a:xfrm>
            <a:custGeom>
              <a:avLst/>
              <a:gdLst/>
              <a:ahLst/>
              <a:cxnLst/>
              <a:rect l="l" t="t" r="r" b="b"/>
              <a:pathLst>
                <a:path w="516255" h="865504">
                  <a:moveTo>
                    <a:pt x="515696" y="294601"/>
                  </a:moveTo>
                  <a:lnTo>
                    <a:pt x="515696" y="865479"/>
                  </a:lnTo>
                  <a:lnTo>
                    <a:pt x="0" y="573874"/>
                  </a:lnTo>
                  <a:lnTo>
                    <a:pt x="0" y="0"/>
                  </a:lnTo>
                  <a:lnTo>
                    <a:pt x="515696" y="294601"/>
                  </a:lnTo>
                  <a:close/>
                </a:path>
              </a:pathLst>
            </a:custGeom>
            <a:ln w="12700">
              <a:solidFill>
                <a:srgbClr val="E1DCD7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3" name="object 25">
              <a:extLst>
                <a:ext uri="{FF2B5EF4-FFF2-40B4-BE49-F238E27FC236}">
                  <a16:creationId xmlns:a16="http://schemas.microsoft.com/office/drawing/2014/main" id="{7B77D81C-63A5-0487-6334-5928C59A53B8}"/>
                </a:ext>
              </a:extLst>
            </p:cNvPr>
            <p:cNvSpPr/>
            <p:nvPr/>
          </p:nvSpPr>
          <p:spPr>
            <a:xfrm>
              <a:off x="1440675" y="3097898"/>
              <a:ext cx="537210" cy="852169"/>
            </a:xfrm>
            <a:custGeom>
              <a:avLst/>
              <a:gdLst/>
              <a:ahLst/>
              <a:cxnLst/>
              <a:rect l="l" t="t" r="r" b="b"/>
              <a:pathLst>
                <a:path w="537210" h="852170">
                  <a:moveTo>
                    <a:pt x="0" y="295071"/>
                  </a:moveTo>
                  <a:lnTo>
                    <a:pt x="0" y="851547"/>
                  </a:lnTo>
                  <a:lnTo>
                    <a:pt x="537095" y="565353"/>
                  </a:lnTo>
                  <a:lnTo>
                    <a:pt x="537095" y="0"/>
                  </a:lnTo>
                  <a:lnTo>
                    <a:pt x="0" y="295071"/>
                  </a:lnTo>
                  <a:close/>
                </a:path>
              </a:pathLst>
            </a:custGeom>
            <a:ln w="12700">
              <a:solidFill>
                <a:srgbClr val="E1DCD7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4" name="object 26">
              <a:extLst>
                <a:ext uri="{FF2B5EF4-FFF2-40B4-BE49-F238E27FC236}">
                  <a16:creationId xmlns:a16="http://schemas.microsoft.com/office/drawing/2014/main" id="{F08DF320-A839-9097-B631-82FD567661D5}"/>
                </a:ext>
              </a:extLst>
            </p:cNvPr>
            <p:cNvSpPr/>
            <p:nvPr/>
          </p:nvSpPr>
          <p:spPr>
            <a:xfrm>
              <a:off x="924985" y="2802268"/>
              <a:ext cx="1052830" cy="584835"/>
            </a:xfrm>
            <a:custGeom>
              <a:avLst/>
              <a:gdLst/>
              <a:ahLst/>
              <a:cxnLst/>
              <a:rect l="l" t="t" r="r" b="b"/>
              <a:pathLst>
                <a:path w="1052830" h="584835">
                  <a:moveTo>
                    <a:pt x="0" y="289648"/>
                  </a:moveTo>
                  <a:lnTo>
                    <a:pt x="515696" y="584250"/>
                  </a:lnTo>
                  <a:lnTo>
                    <a:pt x="1052791" y="289179"/>
                  </a:lnTo>
                  <a:lnTo>
                    <a:pt x="526618" y="0"/>
                  </a:lnTo>
                  <a:lnTo>
                    <a:pt x="0" y="289648"/>
                  </a:lnTo>
                  <a:close/>
                </a:path>
              </a:pathLst>
            </a:custGeom>
            <a:ln w="12700">
              <a:solidFill>
                <a:srgbClr val="E1DCD7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5" name="object 27">
              <a:extLst>
                <a:ext uri="{FF2B5EF4-FFF2-40B4-BE49-F238E27FC236}">
                  <a16:creationId xmlns:a16="http://schemas.microsoft.com/office/drawing/2014/main" id="{126C0FE9-F851-4EB6-DD4C-7C0C6B42D768}"/>
                </a:ext>
              </a:extLst>
            </p:cNvPr>
            <p:cNvSpPr/>
            <p:nvPr/>
          </p:nvSpPr>
          <p:spPr>
            <a:xfrm>
              <a:off x="924979" y="3091916"/>
              <a:ext cx="516255" cy="865505"/>
            </a:xfrm>
            <a:custGeom>
              <a:avLst/>
              <a:gdLst/>
              <a:ahLst/>
              <a:cxnLst/>
              <a:rect l="l" t="t" r="r" b="b"/>
              <a:pathLst>
                <a:path w="516255" h="865504">
                  <a:moveTo>
                    <a:pt x="515696" y="294601"/>
                  </a:moveTo>
                  <a:lnTo>
                    <a:pt x="515696" y="865479"/>
                  </a:lnTo>
                  <a:lnTo>
                    <a:pt x="0" y="573887"/>
                  </a:lnTo>
                  <a:lnTo>
                    <a:pt x="0" y="0"/>
                  </a:lnTo>
                  <a:lnTo>
                    <a:pt x="515696" y="294601"/>
                  </a:lnTo>
                  <a:close/>
                </a:path>
              </a:pathLst>
            </a:custGeom>
            <a:ln w="12700">
              <a:solidFill>
                <a:srgbClr val="E1DCD7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6" name="object 28">
              <a:extLst>
                <a:ext uri="{FF2B5EF4-FFF2-40B4-BE49-F238E27FC236}">
                  <a16:creationId xmlns:a16="http://schemas.microsoft.com/office/drawing/2014/main" id="{0E2E4DAC-6AB9-8C87-3348-68CD6DBF3D46}"/>
                </a:ext>
              </a:extLst>
            </p:cNvPr>
            <p:cNvSpPr/>
            <p:nvPr/>
          </p:nvSpPr>
          <p:spPr>
            <a:xfrm>
              <a:off x="4589551" y="3087548"/>
              <a:ext cx="537210" cy="880744"/>
            </a:xfrm>
            <a:custGeom>
              <a:avLst/>
              <a:gdLst/>
              <a:ahLst/>
              <a:cxnLst/>
              <a:rect l="l" t="t" r="r" b="b"/>
              <a:pathLst>
                <a:path w="537210" h="880745">
                  <a:moveTo>
                    <a:pt x="0" y="295071"/>
                  </a:moveTo>
                  <a:lnTo>
                    <a:pt x="0" y="880237"/>
                  </a:lnTo>
                  <a:lnTo>
                    <a:pt x="537095" y="585165"/>
                  </a:lnTo>
                  <a:lnTo>
                    <a:pt x="537095" y="0"/>
                  </a:lnTo>
                  <a:lnTo>
                    <a:pt x="0" y="295071"/>
                  </a:lnTo>
                  <a:close/>
                </a:path>
              </a:pathLst>
            </a:custGeom>
            <a:ln w="12700">
              <a:solidFill>
                <a:srgbClr val="E1DCD7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7" name="object 29">
              <a:extLst>
                <a:ext uri="{FF2B5EF4-FFF2-40B4-BE49-F238E27FC236}">
                  <a16:creationId xmlns:a16="http://schemas.microsoft.com/office/drawing/2014/main" id="{8E81184D-F36A-8FE3-9393-162934A78A43}"/>
                </a:ext>
              </a:extLst>
            </p:cNvPr>
            <p:cNvSpPr/>
            <p:nvPr/>
          </p:nvSpPr>
          <p:spPr>
            <a:xfrm>
              <a:off x="4073855" y="2798712"/>
              <a:ext cx="1052830" cy="584200"/>
            </a:xfrm>
            <a:custGeom>
              <a:avLst/>
              <a:gdLst/>
              <a:ahLst/>
              <a:cxnLst/>
              <a:rect l="l" t="t" r="r" b="b"/>
              <a:pathLst>
                <a:path w="1052829" h="584200">
                  <a:moveTo>
                    <a:pt x="0" y="289305"/>
                  </a:moveTo>
                  <a:lnTo>
                    <a:pt x="515696" y="583907"/>
                  </a:lnTo>
                  <a:lnTo>
                    <a:pt x="1052791" y="288823"/>
                  </a:lnTo>
                  <a:lnTo>
                    <a:pt x="537895" y="0"/>
                  </a:lnTo>
                  <a:lnTo>
                    <a:pt x="0" y="289305"/>
                  </a:lnTo>
                  <a:close/>
                </a:path>
              </a:pathLst>
            </a:custGeom>
            <a:ln w="12700">
              <a:solidFill>
                <a:srgbClr val="E1DCD7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8" name="object 30">
              <a:extLst>
                <a:ext uri="{FF2B5EF4-FFF2-40B4-BE49-F238E27FC236}">
                  <a16:creationId xmlns:a16="http://schemas.microsoft.com/office/drawing/2014/main" id="{82F41DE2-5146-776F-62C9-139B77CB6685}"/>
                </a:ext>
              </a:extLst>
            </p:cNvPr>
            <p:cNvSpPr/>
            <p:nvPr/>
          </p:nvSpPr>
          <p:spPr>
            <a:xfrm>
              <a:off x="4073855" y="3088018"/>
              <a:ext cx="516255" cy="880744"/>
            </a:xfrm>
            <a:custGeom>
              <a:avLst/>
              <a:gdLst/>
              <a:ahLst/>
              <a:cxnLst/>
              <a:rect l="l" t="t" r="r" b="b"/>
              <a:pathLst>
                <a:path w="516254" h="880745">
                  <a:moveTo>
                    <a:pt x="515696" y="294601"/>
                  </a:moveTo>
                  <a:lnTo>
                    <a:pt x="515696" y="880554"/>
                  </a:lnTo>
                  <a:lnTo>
                    <a:pt x="0" y="593686"/>
                  </a:lnTo>
                  <a:lnTo>
                    <a:pt x="0" y="0"/>
                  </a:lnTo>
                  <a:lnTo>
                    <a:pt x="515696" y="294601"/>
                  </a:lnTo>
                  <a:close/>
                </a:path>
              </a:pathLst>
            </a:custGeom>
            <a:ln w="12699">
              <a:solidFill>
                <a:srgbClr val="E1DCD7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9" name="object 31">
              <a:extLst>
                <a:ext uri="{FF2B5EF4-FFF2-40B4-BE49-F238E27FC236}">
                  <a16:creationId xmlns:a16="http://schemas.microsoft.com/office/drawing/2014/main" id="{D66218DF-63A4-D495-6BC6-DDB9FD5BE0BA}"/>
                </a:ext>
              </a:extLst>
            </p:cNvPr>
            <p:cNvSpPr/>
            <p:nvPr/>
          </p:nvSpPr>
          <p:spPr>
            <a:xfrm>
              <a:off x="3540391" y="3096552"/>
              <a:ext cx="537210" cy="880744"/>
            </a:xfrm>
            <a:custGeom>
              <a:avLst/>
              <a:gdLst/>
              <a:ahLst/>
              <a:cxnLst/>
              <a:rect l="l" t="t" r="r" b="b"/>
              <a:pathLst>
                <a:path w="537210" h="880745">
                  <a:moveTo>
                    <a:pt x="0" y="312381"/>
                  </a:moveTo>
                  <a:lnTo>
                    <a:pt x="0" y="880236"/>
                  </a:lnTo>
                  <a:lnTo>
                    <a:pt x="537095" y="585165"/>
                  </a:lnTo>
                  <a:lnTo>
                    <a:pt x="537095" y="0"/>
                  </a:lnTo>
                  <a:lnTo>
                    <a:pt x="0" y="312381"/>
                  </a:lnTo>
                  <a:close/>
                </a:path>
              </a:pathLst>
            </a:custGeom>
            <a:ln w="12700">
              <a:solidFill>
                <a:srgbClr val="E1DCD7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30" name="object 32">
              <a:extLst>
                <a:ext uri="{FF2B5EF4-FFF2-40B4-BE49-F238E27FC236}">
                  <a16:creationId xmlns:a16="http://schemas.microsoft.com/office/drawing/2014/main" id="{586563C4-359D-B900-93A8-B0A5B5D9935B}"/>
                </a:ext>
              </a:extLst>
            </p:cNvPr>
            <p:cNvSpPr/>
            <p:nvPr/>
          </p:nvSpPr>
          <p:spPr>
            <a:xfrm>
              <a:off x="3024695" y="2807716"/>
              <a:ext cx="1052830" cy="601980"/>
            </a:xfrm>
            <a:custGeom>
              <a:avLst/>
              <a:gdLst/>
              <a:ahLst/>
              <a:cxnLst/>
              <a:rect l="l" t="t" r="r" b="b"/>
              <a:pathLst>
                <a:path w="1052829" h="601979">
                  <a:moveTo>
                    <a:pt x="0" y="307314"/>
                  </a:moveTo>
                  <a:lnTo>
                    <a:pt x="515696" y="601916"/>
                  </a:lnTo>
                  <a:lnTo>
                    <a:pt x="1052791" y="288836"/>
                  </a:lnTo>
                  <a:lnTo>
                    <a:pt x="537895" y="0"/>
                  </a:lnTo>
                  <a:lnTo>
                    <a:pt x="0" y="307314"/>
                  </a:lnTo>
                  <a:close/>
                </a:path>
              </a:pathLst>
            </a:custGeom>
            <a:ln w="12700">
              <a:solidFill>
                <a:srgbClr val="E1DCD7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31" name="object 33">
              <a:extLst>
                <a:ext uri="{FF2B5EF4-FFF2-40B4-BE49-F238E27FC236}">
                  <a16:creationId xmlns:a16="http://schemas.microsoft.com/office/drawing/2014/main" id="{5ECE70F3-9990-671F-9871-B6E4C776E645}"/>
                </a:ext>
              </a:extLst>
            </p:cNvPr>
            <p:cNvSpPr/>
            <p:nvPr/>
          </p:nvSpPr>
          <p:spPr>
            <a:xfrm>
              <a:off x="3024695" y="3115018"/>
              <a:ext cx="516255" cy="853440"/>
            </a:xfrm>
            <a:custGeom>
              <a:avLst/>
              <a:gdLst/>
              <a:ahLst/>
              <a:cxnLst/>
              <a:rect l="l" t="t" r="r" b="b"/>
              <a:pathLst>
                <a:path w="516254" h="853439">
                  <a:moveTo>
                    <a:pt x="515696" y="294601"/>
                  </a:moveTo>
                  <a:lnTo>
                    <a:pt x="515696" y="853262"/>
                  </a:lnTo>
                  <a:lnTo>
                    <a:pt x="0" y="563041"/>
                  </a:lnTo>
                  <a:lnTo>
                    <a:pt x="0" y="0"/>
                  </a:lnTo>
                  <a:lnTo>
                    <a:pt x="515696" y="294601"/>
                  </a:lnTo>
                  <a:close/>
                </a:path>
              </a:pathLst>
            </a:custGeom>
            <a:ln w="12699">
              <a:solidFill>
                <a:srgbClr val="E1DCD7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24" name="object 34">
              <a:extLst>
                <a:ext uri="{FF2B5EF4-FFF2-40B4-BE49-F238E27FC236}">
                  <a16:creationId xmlns:a16="http://schemas.microsoft.com/office/drawing/2014/main" id="{2674DC6F-6C3D-B617-B62A-EB34399BC911}"/>
                </a:ext>
              </a:extLst>
            </p:cNvPr>
            <p:cNvSpPr/>
            <p:nvPr/>
          </p:nvSpPr>
          <p:spPr>
            <a:xfrm>
              <a:off x="3005277" y="3966019"/>
              <a:ext cx="537210" cy="880744"/>
            </a:xfrm>
            <a:custGeom>
              <a:avLst/>
              <a:gdLst/>
              <a:ahLst/>
              <a:cxnLst/>
              <a:rect l="l" t="t" r="r" b="b"/>
              <a:pathLst>
                <a:path w="537210" h="880745">
                  <a:moveTo>
                    <a:pt x="0" y="312381"/>
                  </a:moveTo>
                  <a:lnTo>
                    <a:pt x="0" y="880237"/>
                  </a:lnTo>
                  <a:lnTo>
                    <a:pt x="537095" y="585165"/>
                  </a:lnTo>
                  <a:lnTo>
                    <a:pt x="537095" y="0"/>
                  </a:lnTo>
                  <a:lnTo>
                    <a:pt x="0" y="312381"/>
                  </a:lnTo>
                  <a:close/>
                </a:path>
              </a:pathLst>
            </a:custGeom>
            <a:ln w="12700">
              <a:solidFill>
                <a:srgbClr val="E1DCD7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25" name="object 35">
              <a:extLst>
                <a:ext uri="{FF2B5EF4-FFF2-40B4-BE49-F238E27FC236}">
                  <a16:creationId xmlns:a16="http://schemas.microsoft.com/office/drawing/2014/main" id="{A4B474EB-EFB7-7E2A-0067-3C3D74E9B6BD}"/>
                </a:ext>
              </a:extLst>
            </p:cNvPr>
            <p:cNvSpPr/>
            <p:nvPr/>
          </p:nvSpPr>
          <p:spPr>
            <a:xfrm>
              <a:off x="2490241" y="3669893"/>
              <a:ext cx="1052195" cy="609600"/>
            </a:xfrm>
            <a:custGeom>
              <a:avLst/>
              <a:gdLst/>
              <a:ahLst/>
              <a:cxnLst/>
              <a:rect l="l" t="t" r="r" b="b"/>
              <a:pathLst>
                <a:path w="1052195" h="609600">
                  <a:moveTo>
                    <a:pt x="0" y="286867"/>
                  </a:moveTo>
                  <a:lnTo>
                    <a:pt x="515035" y="609193"/>
                  </a:lnTo>
                  <a:lnTo>
                    <a:pt x="1052144" y="296125"/>
                  </a:lnTo>
                  <a:lnTo>
                    <a:pt x="526072" y="0"/>
                  </a:lnTo>
                  <a:lnTo>
                    <a:pt x="0" y="286867"/>
                  </a:lnTo>
                  <a:close/>
                </a:path>
              </a:pathLst>
            </a:custGeom>
            <a:ln w="12700">
              <a:solidFill>
                <a:srgbClr val="E1DCD7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27" name="object 36">
              <a:extLst>
                <a:ext uri="{FF2B5EF4-FFF2-40B4-BE49-F238E27FC236}">
                  <a16:creationId xmlns:a16="http://schemas.microsoft.com/office/drawing/2014/main" id="{53B84F71-1172-763D-CFB5-0B33D00446D4}"/>
                </a:ext>
              </a:extLst>
            </p:cNvPr>
            <p:cNvSpPr/>
            <p:nvPr/>
          </p:nvSpPr>
          <p:spPr>
            <a:xfrm>
              <a:off x="2489580" y="3956774"/>
              <a:ext cx="516255" cy="890905"/>
            </a:xfrm>
            <a:custGeom>
              <a:avLst/>
              <a:gdLst/>
              <a:ahLst/>
              <a:cxnLst/>
              <a:rect l="l" t="t" r="r" b="b"/>
              <a:pathLst>
                <a:path w="516255" h="890904">
                  <a:moveTo>
                    <a:pt x="515696" y="322325"/>
                  </a:moveTo>
                  <a:lnTo>
                    <a:pt x="515696" y="890282"/>
                  </a:lnTo>
                  <a:lnTo>
                    <a:pt x="0" y="594410"/>
                  </a:lnTo>
                  <a:lnTo>
                    <a:pt x="0" y="0"/>
                  </a:lnTo>
                  <a:lnTo>
                    <a:pt x="515696" y="322325"/>
                  </a:lnTo>
                  <a:close/>
                </a:path>
              </a:pathLst>
            </a:custGeom>
            <a:ln w="12700">
              <a:solidFill>
                <a:srgbClr val="E1DCD7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29" name="object 37">
              <a:extLst>
                <a:ext uri="{FF2B5EF4-FFF2-40B4-BE49-F238E27FC236}">
                  <a16:creationId xmlns:a16="http://schemas.microsoft.com/office/drawing/2014/main" id="{E65348C2-5271-78E8-3FAC-60F25EA38B89}"/>
                </a:ext>
              </a:extLst>
            </p:cNvPr>
            <p:cNvSpPr/>
            <p:nvPr/>
          </p:nvSpPr>
          <p:spPr>
            <a:xfrm>
              <a:off x="1953145" y="3381146"/>
              <a:ext cx="537210" cy="880744"/>
            </a:xfrm>
            <a:custGeom>
              <a:avLst/>
              <a:gdLst/>
              <a:ahLst/>
              <a:cxnLst/>
              <a:rect l="l" t="t" r="r" b="b"/>
              <a:pathLst>
                <a:path w="537210" h="880745">
                  <a:moveTo>
                    <a:pt x="537095" y="0"/>
                  </a:moveTo>
                  <a:lnTo>
                    <a:pt x="0" y="295071"/>
                  </a:lnTo>
                  <a:lnTo>
                    <a:pt x="0" y="880237"/>
                  </a:lnTo>
                  <a:lnTo>
                    <a:pt x="537095" y="576160"/>
                  </a:lnTo>
                  <a:lnTo>
                    <a:pt x="537095" y="0"/>
                  </a:lnTo>
                  <a:close/>
                </a:path>
              </a:pathLst>
            </a:custGeom>
            <a:solidFill>
              <a:srgbClr val="C9C1B9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31" name="object 38">
              <a:extLst>
                <a:ext uri="{FF2B5EF4-FFF2-40B4-BE49-F238E27FC236}">
                  <a16:creationId xmlns:a16="http://schemas.microsoft.com/office/drawing/2014/main" id="{E275C752-B995-B0B8-7BE9-44921A9E5641}"/>
                </a:ext>
              </a:extLst>
            </p:cNvPr>
            <p:cNvSpPr/>
            <p:nvPr/>
          </p:nvSpPr>
          <p:spPr>
            <a:xfrm>
              <a:off x="1437449" y="3093961"/>
              <a:ext cx="1052830" cy="582295"/>
            </a:xfrm>
            <a:custGeom>
              <a:avLst/>
              <a:gdLst/>
              <a:ahLst/>
              <a:cxnLst/>
              <a:rect l="l" t="t" r="r" b="b"/>
              <a:pathLst>
                <a:path w="1052830" h="582295">
                  <a:moveTo>
                    <a:pt x="535393" y="0"/>
                  </a:moveTo>
                  <a:lnTo>
                    <a:pt x="0" y="287667"/>
                  </a:lnTo>
                  <a:lnTo>
                    <a:pt x="515696" y="582269"/>
                  </a:lnTo>
                  <a:lnTo>
                    <a:pt x="1052791" y="287185"/>
                  </a:lnTo>
                  <a:lnTo>
                    <a:pt x="535393" y="0"/>
                  </a:lnTo>
                  <a:close/>
                </a:path>
              </a:pathLst>
            </a:custGeom>
            <a:solidFill>
              <a:srgbClr val="E1DCD7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33" name="object 39">
              <a:extLst>
                <a:ext uri="{FF2B5EF4-FFF2-40B4-BE49-F238E27FC236}">
                  <a16:creationId xmlns:a16="http://schemas.microsoft.com/office/drawing/2014/main" id="{4F9AF081-FF0F-C51A-90AE-81D85B10592C}"/>
                </a:ext>
              </a:extLst>
            </p:cNvPr>
            <p:cNvSpPr/>
            <p:nvPr/>
          </p:nvSpPr>
          <p:spPr>
            <a:xfrm>
              <a:off x="1437449" y="3381616"/>
              <a:ext cx="516255" cy="880744"/>
            </a:xfrm>
            <a:custGeom>
              <a:avLst/>
              <a:gdLst/>
              <a:ahLst/>
              <a:cxnLst/>
              <a:rect l="l" t="t" r="r" b="b"/>
              <a:pathLst>
                <a:path w="516255" h="880745">
                  <a:moveTo>
                    <a:pt x="0" y="0"/>
                  </a:moveTo>
                  <a:lnTo>
                    <a:pt x="0" y="584682"/>
                  </a:lnTo>
                  <a:lnTo>
                    <a:pt x="515696" y="880554"/>
                  </a:lnTo>
                  <a:lnTo>
                    <a:pt x="515696" y="294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A69D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35" name="object 40">
              <a:extLst>
                <a:ext uri="{FF2B5EF4-FFF2-40B4-BE49-F238E27FC236}">
                  <a16:creationId xmlns:a16="http://schemas.microsoft.com/office/drawing/2014/main" id="{3337EDAE-119B-D03A-5B61-E5ABCCCA61DC}"/>
                </a:ext>
              </a:extLst>
            </p:cNvPr>
            <p:cNvSpPr/>
            <p:nvPr/>
          </p:nvSpPr>
          <p:spPr>
            <a:xfrm>
              <a:off x="4052862" y="3961993"/>
              <a:ext cx="537210" cy="880744"/>
            </a:xfrm>
            <a:custGeom>
              <a:avLst/>
              <a:gdLst/>
              <a:ahLst/>
              <a:cxnLst/>
              <a:rect l="l" t="t" r="r" b="b"/>
              <a:pathLst>
                <a:path w="537210" h="880745">
                  <a:moveTo>
                    <a:pt x="537095" y="0"/>
                  </a:moveTo>
                  <a:lnTo>
                    <a:pt x="0" y="295071"/>
                  </a:lnTo>
                  <a:lnTo>
                    <a:pt x="0" y="880237"/>
                  </a:lnTo>
                  <a:lnTo>
                    <a:pt x="537095" y="585165"/>
                  </a:lnTo>
                  <a:lnTo>
                    <a:pt x="537095" y="0"/>
                  </a:lnTo>
                  <a:close/>
                </a:path>
              </a:pathLst>
            </a:custGeom>
            <a:solidFill>
              <a:srgbClr val="B91E2B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37" name="object 41">
              <a:extLst>
                <a:ext uri="{FF2B5EF4-FFF2-40B4-BE49-F238E27FC236}">
                  <a16:creationId xmlns:a16="http://schemas.microsoft.com/office/drawing/2014/main" id="{D7934642-F619-CE18-4C9C-F24B413CF9C5}"/>
                </a:ext>
              </a:extLst>
            </p:cNvPr>
            <p:cNvSpPr/>
            <p:nvPr/>
          </p:nvSpPr>
          <p:spPr>
            <a:xfrm>
              <a:off x="3537165" y="3669893"/>
              <a:ext cx="1052830" cy="587375"/>
            </a:xfrm>
            <a:custGeom>
              <a:avLst/>
              <a:gdLst/>
              <a:ahLst/>
              <a:cxnLst/>
              <a:rect l="l" t="t" r="r" b="b"/>
              <a:pathLst>
                <a:path w="1052829" h="587375">
                  <a:moveTo>
                    <a:pt x="526402" y="0"/>
                  </a:moveTo>
                  <a:lnTo>
                    <a:pt x="0" y="292569"/>
                  </a:lnTo>
                  <a:lnTo>
                    <a:pt x="515696" y="587171"/>
                  </a:lnTo>
                  <a:lnTo>
                    <a:pt x="1052791" y="292087"/>
                  </a:lnTo>
                  <a:lnTo>
                    <a:pt x="526402" y="0"/>
                  </a:lnTo>
                  <a:close/>
                </a:path>
              </a:pathLst>
            </a:custGeom>
            <a:solidFill>
              <a:srgbClr val="E40428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39" name="object 42">
              <a:extLst>
                <a:ext uri="{FF2B5EF4-FFF2-40B4-BE49-F238E27FC236}">
                  <a16:creationId xmlns:a16="http://schemas.microsoft.com/office/drawing/2014/main" id="{E3C69BD7-2D4A-5D9E-2DC3-768B19266D3B}"/>
                </a:ext>
              </a:extLst>
            </p:cNvPr>
            <p:cNvSpPr/>
            <p:nvPr/>
          </p:nvSpPr>
          <p:spPr>
            <a:xfrm>
              <a:off x="3537165" y="3962463"/>
              <a:ext cx="516255" cy="880744"/>
            </a:xfrm>
            <a:custGeom>
              <a:avLst/>
              <a:gdLst/>
              <a:ahLst/>
              <a:cxnLst/>
              <a:rect l="l" t="t" r="r" b="b"/>
              <a:pathLst>
                <a:path w="516254" h="880745">
                  <a:moveTo>
                    <a:pt x="0" y="0"/>
                  </a:moveTo>
                  <a:lnTo>
                    <a:pt x="0" y="584682"/>
                  </a:lnTo>
                  <a:lnTo>
                    <a:pt x="515696" y="880554"/>
                  </a:lnTo>
                  <a:lnTo>
                    <a:pt x="515696" y="294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1018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41" name="object 43">
              <a:extLst>
                <a:ext uri="{FF2B5EF4-FFF2-40B4-BE49-F238E27FC236}">
                  <a16:creationId xmlns:a16="http://schemas.microsoft.com/office/drawing/2014/main" id="{733F1AA0-CC8B-ABF4-486F-9F6E5C01115F}"/>
                </a:ext>
              </a:extLst>
            </p:cNvPr>
            <p:cNvSpPr/>
            <p:nvPr/>
          </p:nvSpPr>
          <p:spPr>
            <a:xfrm>
              <a:off x="4070870" y="1408252"/>
              <a:ext cx="537210" cy="880744"/>
            </a:xfrm>
            <a:custGeom>
              <a:avLst/>
              <a:gdLst/>
              <a:ahLst/>
              <a:cxnLst/>
              <a:rect l="l" t="t" r="r" b="b"/>
              <a:pathLst>
                <a:path w="537210" h="880744">
                  <a:moveTo>
                    <a:pt x="537095" y="0"/>
                  </a:moveTo>
                  <a:lnTo>
                    <a:pt x="0" y="295071"/>
                  </a:lnTo>
                  <a:lnTo>
                    <a:pt x="0" y="880237"/>
                  </a:lnTo>
                  <a:lnTo>
                    <a:pt x="537095" y="585165"/>
                  </a:lnTo>
                  <a:lnTo>
                    <a:pt x="537095" y="0"/>
                  </a:lnTo>
                  <a:close/>
                </a:path>
              </a:pathLst>
            </a:custGeom>
            <a:solidFill>
              <a:srgbClr val="B91E2B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43" name="object 44">
              <a:extLst>
                <a:ext uri="{FF2B5EF4-FFF2-40B4-BE49-F238E27FC236}">
                  <a16:creationId xmlns:a16="http://schemas.microsoft.com/office/drawing/2014/main" id="{6651CA90-05B0-B464-C01A-3DBF22EEF498}"/>
                </a:ext>
              </a:extLst>
            </p:cNvPr>
            <p:cNvSpPr/>
            <p:nvPr/>
          </p:nvSpPr>
          <p:spPr>
            <a:xfrm>
              <a:off x="3555174" y="1148054"/>
              <a:ext cx="1052830" cy="555625"/>
            </a:xfrm>
            <a:custGeom>
              <a:avLst/>
              <a:gdLst/>
              <a:ahLst/>
              <a:cxnLst/>
              <a:rect l="l" t="t" r="r" b="b"/>
              <a:pathLst>
                <a:path w="1052829" h="555625">
                  <a:moveTo>
                    <a:pt x="515696" y="0"/>
                  </a:moveTo>
                  <a:lnTo>
                    <a:pt x="0" y="260667"/>
                  </a:lnTo>
                  <a:lnTo>
                    <a:pt x="515696" y="555269"/>
                  </a:lnTo>
                  <a:lnTo>
                    <a:pt x="1052791" y="260184"/>
                  </a:lnTo>
                  <a:lnTo>
                    <a:pt x="515696" y="0"/>
                  </a:lnTo>
                  <a:close/>
                </a:path>
              </a:pathLst>
            </a:custGeom>
            <a:solidFill>
              <a:srgbClr val="E40428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44" name="object 45">
              <a:extLst>
                <a:ext uri="{FF2B5EF4-FFF2-40B4-BE49-F238E27FC236}">
                  <a16:creationId xmlns:a16="http://schemas.microsoft.com/office/drawing/2014/main" id="{7EB4ECB5-F60D-4CBE-708A-41718ADE5BE3}"/>
                </a:ext>
              </a:extLst>
            </p:cNvPr>
            <p:cNvSpPr/>
            <p:nvPr/>
          </p:nvSpPr>
          <p:spPr>
            <a:xfrm>
              <a:off x="3555174" y="1408722"/>
              <a:ext cx="516255" cy="880744"/>
            </a:xfrm>
            <a:custGeom>
              <a:avLst/>
              <a:gdLst/>
              <a:ahLst/>
              <a:cxnLst/>
              <a:rect l="l" t="t" r="r" b="b"/>
              <a:pathLst>
                <a:path w="516254" h="880744">
                  <a:moveTo>
                    <a:pt x="0" y="0"/>
                  </a:moveTo>
                  <a:lnTo>
                    <a:pt x="0" y="584682"/>
                  </a:lnTo>
                  <a:lnTo>
                    <a:pt x="515696" y="880554"/>
                  </a:lnTo>
                  <a:lnTo>
                    <a:pt x="515696" y="294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1018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45" name="object 46">
              <a:extLst>
                <a:ext uri="{FF2B5EF4-FFF2-40B4-BE49-F238E27FC236}">
                  <a16:creationId xmlns:a16="http://schemas.microsoft.com/office/drawing/2014/main" id="{2BD814DE-DA09-A42C-FDA9-DE3A08905DD2}"/>
                </a:ext>
              </a:extLst>
            </p:cNvPr>
            <p:cNvSpPr/>
            <p:nvPr/>
          </p:nvSpPr>
          <p:spPr>
            <a:xfrm>
              <a:off x="4588040" y="2743860"/>
              <a:ext cx="537210" cy="880744"/>
            </a:xfrm>
            <a:custGeom>
              <a:avLst/>
              <a:gdLst/>
              <a:ahLst/>
              <a:cxnLst/>
              <a:rect l="l" t="t" r="r" b="b"/>
              <a:pathLst>
                <a:path w="537210" h="880745">
                  <a:moveTo>
                    <a:pt x="537095" y="0"/>
                  </a:moveTo>
                  <a:lnTo>
                    <a:pt x="0" y="295071"/>
                  </a:lnTo>
                  <a:lnTo>
                    <a:pt x="0" y="880237"/>
                  </a:lnTo>
                  <a:lnTo>
                    <a:pt x="537095" y="585165"/>
                  </a:lnTo>
                  <a:lnTo>
                    <a:pt x="537095" y="0"/>
                  </a:lnTo>
                  <a:close/>
                </a:path>
              </a:pathLst>
            </a:custGeom>
            <a:solidFill>
              <a:srgbClr val="F28E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46" name="object 47">
              <a:extLst>
                <a:ext uri="{FF2B5EF4-FFF2-40B4-BE49-F238E27FC236}">
                  <a16:creationId xmlns:a16="http://schemas.microsoft.com/office/drawing/2014/main" id="{1C65CE60-EB21-C411-8B4D-8F529F95DFA2}"/>
                </a:ext>
              </a:extLst>
            </p:cNvPr>
            <p:cNvSpPr/>
            <p:nvPr/>
          </p:nvSpPr>
          <p:spPr>
            <a:xfrm>
              <a:off x="4072356" y="2465679"/>
              <a:ext cx="1052830" cy="573405"/>
            </a:xfrm>
            <a:custGeom>
              <a:avLst/>
              <a:gdLst/>
              <a:ahLst/>
              <a:cxnLst/>
              <a:rect l="l" t="t" r="r" b="b"/>
              <a:pathLst>
                <a:path w="1052829" h="573405">
                  <a:moveTo>
                    <a:pt x="526402" y="0"/>
                  </a:moveTo>
                  <a:lnTo>
                    <a:pt x="0" y="278663"/>
                  </a:lnTo>
                  <a:lnTo>
                    <a:pt x="515696" y="573265"/>
                  </a:lnTo>
                  <a:lnTo>
                    <a:pt x="1052791" y="278180"/>
                  </a:lnTo>
                  <a:lnTo>
                    <a:pt x="526402" y="0"/>
                  </a:lnTo>
                  <a:close/>
                </a:path>
              </a:pathLst>
            </a:custGeom>
            <a:solidFill>
              <a:srgbClr val="FCBF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47" name="object 48">
              <a:extLst>
                <a:ext uri="{FF2B5EF4-FFF2-40B4-BE49-F238E27FC236}">
                  <a16:creationId xmlns:a16="http://schemas.microsoft.com/office/drawing/2014/main" id="{C8A40C29-CFD5-7BE0-10CC-5DD6107FC04C}"/>
                </a:ext>
              </a:extLst>
            </p:cNvPr>
            <p:cNvSpPr/>
            <p:nvPr/>
          </p:nvSpPr>
          <p:spPr>
            <a:xfrm>
              <a:off x="4072343" y="2744330"/>
              <a:ext cx="516255" cy="880744"/>
            </a:xfrm>
            <a:custGeom>
              <a:avLst/>
              <a:gdLst/>
              <a:ahLst/>
              <a:cxnLst/>
              <a:rect l="l" t="t" r="r" b="b"/>
              <a:pathLst>
                <a:path w="516254" h="880745">
                  <a:moveTo>
                    <a:pt x="0" y="0"/>
                  </a:moveTo>
                  <a:lnTo>
                    <a:pt x="0" y="584682"/>
                  </a:lnTo>
                  <a:lnTo>
                    <a:pt x="515696" y="880554"/>
                  </a:lnTo>
                  <a:lnTo>
                    <a:pt x="515696" y="294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408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48" name="object 49">
              <a:extLst>
                <a:ext uri="{FF2B5EF4-FFF2-40B4-BE49-F238E27FC236}">
                  <a16:creationId xmlns:a16="http://schemas.microsoft.com/office/drawing/2014/main" id="{DCA1B1F4-15DA-CFF0-DF02-ABFB06502965}"/>
                </a:ext>
              </a:extLst>
            </p:cNvPr>
            <p:cNvSpPr/>
            <p:nvPr/>
          </p:nvSpPr>
          <p:spPr>
            <a:xfrm>
              <a:off x="3159950" y="2761869"/>
              <a:ext cx="537210" cy="880744"/>
            </a:xfrm>
            <a:custGeom>
              <a:avLst/>
              <a:gdLst/>
              <a:ahLst/>
              <a:cxnLst/>
              <a:rect l="l" t="t" r="r" b="b"/>
              <a:pathLst>
                <a:path w="537210" h="880745">
                  <a:moveTo>
                    <a:pt x="537095" y="0"/>
                  </a:moveTo>
                  <a:lnTo>
                    <a:pt x="0" y="295071"/>
                  </a:lnTo>
                  <a:lnTo>
                    <a:pt x="0" y="880237"/>
                  </a:lnTo>
                  <a:lnTo>
                    <a:pt x="537095" y="567169"/>
                  </a:lnTo>
                  <a:lnTo>
                    <a:pt x="537095" y="0"/>
                  </a:lnTo>
                  <a:close/>
                </a:path>
              </a:pathLst>
            </a:custGeom>
            <a:solidFill>
              <a:srgbClr val="F28E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49" name="object 50">
              <a:extLst>
                <a:ext uri="{FF2B5EF4-FFF2-40B4-BE49-F238E27FC236}">
                  <a16:creationId xmlns:a16="http://schemas.microsoft.com/office/drawing/2014/main" id="{A255DFBA-FC0C-8A80-B6E2-031A292D325A}"/>
                </a:ext>
              </a:extLst>
            </p:cNvPr>
            <p:cNvSpPr/>
            <p:nvPr/>
          </p:nvSpPr>
          <p:spPr>
            <a:xfrm>
              <a:off x="2644254" y="2501671"/>
              <a:ext cx="1052830" cy="555625"/>
            </a:xfrm>
            <a:custGeom>
              <a:avLst/>
              <a:gdLst/>
              <a:ahLst/>
              <a:cxnLst/>
              <a:rect l="l" t="t" r="r" b="b"/>
              <a:pathLst>
                <a:path w="1052829" h="555625">
                  <a:moveTo>
                    <a:pt x="515696" y="0"/>
                  </a:moveTo>
                  <a:lnTo>
                    <a:pt x="0" y="260667"/>
                  </a:lnTo>
                  <a:lnTo>
                    <a:pt x="515696" y="555269"/>
                  </a:lnTo>
                  <a:lnTo>
                    <a:pt x="1052791" y="260184"/>
                  </a:lnTo>
                  <a:lnTo>
                    <a:pt x="515696" y="0"/>
                  </a:lnTo>
                  <a:close/>
                </a:path>
              </a:pathLst>
            </a:custGeom>
            <a:solidFill>
              <a:srgbClr val="FCBF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50" name="object 51">
              <a:extLst>
                <a:ext uri="{FF2B5EF4-FFF2-40B4-BE49-F238E27FC236}">
                  <a16:creationId xmlns:a16="http://schemas.microsoft.com/office/drawing/2014/main" id="{54F550B4-4379-A80E-2C8A-4A346025B346}"/>
                </a:ext>
              </a:extLst>
            </p:cNvPr>
            <p:cNvSpPr/>
            <p:nvPr/>
          </p:nvSpPr>
          <p:spPr>
            <a:xfrm>
              <a:off x="2644254" y="2762339"/>
              <a:ext cx="516255" cy="880744"/>
            </a:xfrm>
            <a:custGeom>
              <a:avLst/>
              <a:gdLst/>
              <a:ahLst/>
              <a:cxnLst/>
              <a:rect l="l" t="t" r="r" b="b"/>
              <a:pathLst>
                <a:path w="516255" h="880745">
                  <a:moveTo>
                    <a:pt x="0" y="0"/>
                  </a:moveTo>
                  <a:lnTo>
                    <a:pt x="0" y="584682"/>
                  </a:lnTo>
                  <a:lnTo>
                    <a:pt x="515696" y="880554"/>
                  </a:lnTo>
                  <a:lnTo>
                    <a:pt x="515696" y="2946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6408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1052" name="object 53">
            <a:extLst>
              <a:ext uri="{FF2B5EF4-FFF2-40B4-BE49-F238E27FC236}">
                <a16:creationId xmlns:a16="http://schemas.microsoft.com/office/drawing/2014/main" id="{22A3932B-6736-58B4-3C64-C61E57229B99}"/>
              </a:ext>
            </a:extLst>
          </p:cNvPr>
          <p:cNvSpPr txBox="1"/>
          <p:nvPr/>
        </p:nvSpPr>
        <p:spPr>
          <a:xfrm>
            <a:off x="3714867" y="1221942"/>
            <a:ext cx="74537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Autonomy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53" name="object 54">
            <a:extLst>
              <a:ext uri="{FF2B5EF4-FFF2-40B4-BE49-F238E27FC236}">
                <a16:creationId xmlns:a16="http://schemas.microsoft.com/office/drawing/2014/main" id="{A7D687D0-9F55-2395-9C5F-20660AB7FC82}"/>
              </a:ext>
            </a:extLst>
          </p:cNvPr>
          <p:cNvSpPr txBox="1"/>
          <p:nvPr/>
        </p:nvSpPr>
        <p:spPr>
          <a:xfrm>
            <a:off x="4235146" y="2553931"/>
            <a:ext cx="51282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Security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54" name="object 55">
            <a:extLst>
              <a:ext uri="{FF2B5EF4-FFF2-40B4-BE49-F238E27FC236}">
                <a16:creationId xmlns:a16="http://schemas.microsoft.com/office/drawing/2014/main" id="{13D57E3E-E879-9CB4-C47D-5DE206F07C82}"/>
              </a:ext>
            </a:extLst>
          </p:cNvPr>
          <p:cNvSpPr txBox="1"/>
          <p:nvPr/>
        </p:nvSpPr>
        <p:spPr>
          <a:xfrm>
            <a:off x="3618831" y="3691404"/>
            <a:ext cx="841414" cy="298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3990">
              <a:lnSpc>
                <a:spcPct val="107200"/>
              </a:lnSpc>
              <a:spcBef>
                <a:spcPts val="100"/>
              </a:spcBef>
            </a:pP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Client accountability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055" name="object 56">
            <a:extLst>
              <a:ext uri="{FF2B5EF4-FFF2-40B4-BE49-F238E27FC236}">
                <a16:creationId xmlns:a16="http://schemas.microsoft.com/office/drawing/2014/main" id="{E6296FB7-56EE-000E-BEA1-900709D9A95C}"/>
              </a:ext>
            </a:extLst>
          </p:cNvPr>
          <p:cNvSpPr txBox="1"/>
          <p:nvPr/>
        </p:nvSpPr>
        <p:spPr>
          <a:xfrm>
            <a:off x="2702322" y="2553929"/>
            <a:ext cx="7911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Transparency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056" name="object 57">
            <a:extLst>
              <a:ext uri="{FF2B5EF4-FFF2-40B4-BE49-F238E27FC236}">
                <a16:creationId xmlns:a16="http://schemas.microsoft.com/office/drawing/2014/main" id="{D5E95CA5-D570-5C17-9D29-CA91AC16401B}"/>
              </a:ext>
            </a:extLst>
          </p:cNvPr>
          <p:cNvSpPr txBox="1"/>
          <p:nvPr/>
        </p:nvSpPr>
        <p:spPr>
          <a:xfrm>
            <a:off x="1414721" y="3218943"/>
            <a:ext cx="841992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Automation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1057" name="object 58">
            <a:extLst>
              <a:ext uri="{FF2B5EF4-FFF2-40B4-BE49-F238E27FC236}">
                <a16:creationId xmlns:a16="http://schemas.microsoft.com/office/drawing/2014/main" id="{85805E1D-1BF6-4EAC-AE04-74A7E47F9928}"/>
              </a:ext>
            </a:extLst>
          </p:cNvPr>
          <p:cNvSpPr txBox="1"/>
          <p:nvPr/>
        </p:nvSpPr>
        <p:spPr>
          <a:xfrm>
            <a:off x="4833406" y="1303728"/>
            <a:ext cx="1460714" cy="8911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The blockchain works according to the rules set by its members.</a:t>
            </a:r>
          </a:p>
          <a:p>
            <a:pPr marL="12700" marR="93980">
              <a:lnSpc>
                <a:spcPct val="107200"/>
              </a:lnSpc>
            </a:pPr>
            <a:r>
              <a:rPr sz="900" dirty="0">
                <a:latin typeface="Arial"/>
                <a:cs typeface="Arial"/>
              </a:rPr>
              <a:t>There is no need for a central decision-making body.</a:t>
            </a:r>
          </a:p>
        </p:txBody>
      </p:sp>
      <p:sp>
        <p:nvSpPr>
          <p:cNvPr id="1058" name="object 59">
            <a:extLst>
              <a:ext uri="{FF2B5EF4-FFF2-40B4-BE49-F238E27FC236}">
                <a16:creationId xmlns:a16="http://schemas.microsoft.com/office/drawing/2014/main" id="{6105926D-7129-4C38-F546-D41D2EE2BB57}"/>
              </a:ext>
            </a:extLst>
          </p:cNvPr>
          <p:cNvSpPr txBox="1"/>
          <p:nvPr/>
        </p:nvSpPr>
        <p:spPr>
          <a:xfrm>
            <a:off x="5284306" y="2782066"/>
            <a:ext cx="1310420" cy="594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Operating data input on the blockchain is deemed secure owing to the stacking of the blocks.</a:t>
            </a:r>
          </a:p>
        </p:txBody>
      </p:sp>
      <p:sp>
        <p:nvSpPr>
          <p:cNvPr id="1059" name="object 60">
            <a:extLst>
              <a:ext uri="{FF2B5EF4-FFF2-40B4-BE49-F238E27FC236}">
                <a16:creationId xmlns:a16="http://schemas.microsoft.com/office/drawing/2014/main" id="{E8AAB115-60C0-04E8-7FBA-267674E09416}"/>
              </a:ext>
            </a:extLst>
          </p:cNvPr>
          <p:cNvSpPr txBox="1"/>
          <p:nvPr/>
        </p:nvSpPr>
        <p:spPr>
          <a:xfrm>
            <a:off x="1272540" y="1804723"/>
            <a:ext cx="1337725" cy="594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The blockchain offers an audit trail that can be consulted at any time by all blockchain members.</a:t>
            </a:r>
          </a:p>
        </p:txBody>
      </p:sp>
      <p:sp>
        <p:nvSpPr>
          <p:cNvPr id="1060" name="object 61">
            <a:extLst>
              <a:ext uri="{FF2B5EF4-FFF2-40B4-BE49-F238E27FC236}">
                <a16:creationId xmlns:a16="http://schemas.microsoft.com/office/drawing/2014/main" id="{CD0DCEC9-E911-01D8-0E94-31A36C0BA18D}"/>
              </a:ext>
            </a:extLst>
          </p:cNvPr>
          <p:cNvSpPr txBox="1"/>
          <p:nvPr/>
        </p:nvSpPr>
        <p:spPr>
          <a:xfrm>
            <a:off x="4785580" y="4157060"/>
            <a:ext cx="1460714" cy="594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Each blockchain participant has rights and obligations</a:t>
            </a:r>
          </a:p>
          <a:p>
            <a:pPr marL="12700" marR="259715">
              <a:lnSpc>
                <a:spcPct val="107200"/>
              </a:lnSpc>
            </a:pPr>
            <a:r>
              <a:rPr sz="900" dirty="0">
                <a:latin typeface="Arial"/>
                <a:cs typeface="Arial"/>
              </a:rPr>
              <a:t>with regard to the blockchain community.</a:t>
            </a:r>
          </a:p>
        </p:txBody>
      </p:sp>
      <p:sp>
        <p:nvSpPr>
          <p:cNvPr id="1061" name="object 62">
            <a:extLst>
              <a:ext uri="{FF2B5EF4-FFF2-40B4-BE49-F238E27FC236}">
                <a16:creationId xmlns:a16="http://schemas.microsoft.com/office/drawing/2014/main" id="{290D76E0-25E6-8348-8B9B-6E01C19BE5F7}"/>
              </a:ext>
            </a:extLst>
          </p:cNvPr>
          <p:cNvSpPr txBox="1"/>
          <p:nvPr/>
        </p:nvSpPr>
        <p:spPr>
          <a:xfrm>
            <a:off x="878030" y="4337085"/>
            <a:ext cx="1336433" cy="5947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The rules set upstream by blockchain members via smart contracts allow for automatic settlement.</a:t>
            </a:r>
          </a:p>
        </p:txBody>
      </p:sp>
      <p:grpSp>
        <p:nvGrpSpPr>
          <p:cNvPr id="1062" name="object 63">
            <a:extLst>
              <a:ext uri="{FF2B5EF4-FFF2-40B4-BE49-F238E27FC236}">
                <a16:creationId xmlns:a16="http://schemas.microsoft.com/office/drawing/2014/main" id="{DE404A04-6CB2-82E7-DDCE-8673CFF2E2CC}"/>
              </a:ext>
            </a:extLst>
          </p:cNvPr>
          <p:cNvGrpSpPr/>
          <p:nvPr/>
        </p:nvGrpSpPr>
        <p:grpSpPr>
          <a:xfrm>
            <a:off x="1688886" y="1291803"/>
            <a:ext cx="3616325" cy="3161665"/>
            <a:chOff x="1735835" y="1414589"/>
            <a:chExt cx="3616325" cy="3161665"/>
          </a:xfrm>
        </p:grpSpPr>
        <p:sp>
          <p:nvSpPr>
            <p:cNvPr id="1063" name="object 64">
              <a:extLst>
                <a:ext uri="{FF2B5EF4-FFF2-40B4-BE49-F238E27FC236}">
                  <a16:creationId xmlns:a16="http://schemas.microsoft.com/office/drawing/2014/main" id="{4EDDB49A-882D-5881-9CDC-25631D9428FF}"/>
                </a:ext>
              </a:extLst>
            </p:cNvPr>
            <p:cNvSpPr/>
            <p:nvPr/>
          </p:nvSpPr>
          <p:spPr>
            <a:xfrm>
              <a:off x="4625390" y="4149445"/>
              <a:ext cx="189230" cy="189230"/>
            </a:xfrm>
            <a:custGeom>
              <a:avLst/>
              <a:gdLst/>
              <a:ahLst/>
              <a:cxnLst/>
              <a:rect l="l" t="t" r="r" b="b"/>
              <a:pathLst>
                <a:path w="189229" h="189229">
                  <a:moveTo>
                    <a:pt x="0" y="0"/>
                  </a:moveTo>
                  <a:lnTo>
                    <a:pt x="0" y="189001"/>
                  </a:lnTo>
                  <a:lnTo>
                    <a:pt x="189001" y="94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1E2B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64" name="object 65">
              <a:extLst>
                <a:ext uri="{FF2B5EF4-FFF2-40B4-BE49-F238E27FC236}">
                  <a16:creationId xmlns:a16="http://schemas.microsoft.com/office/drawing/2014/main" id="{65B10210-FFE7-D700-A3B8-164E844369DA}"/>
                </a:ext>
              </a:extLst>
            </p:cNvPr>
            <p:cNvSpPr/>
            <p:nvPr/>
          </p:nvSpPr>
          <p:spPr>
            <a:xfrm>
              <a:off x="1735835" y="4208335"/>
              <a:ext cx="176530" cy="211454"/>
            </a:xfrm>
            <a:custGeom>
              <a:avLst/>
              <a:gdLst/>
              <a:ahLst/>
              <a:cxnLst/>
              <a:rect l="l" t="t" r="r" b="b"/>
              <a:pathLst>
                <a:path w="176530" h="211454">
                  <a:moveTo>
                    <a:pt x="12661" y="0"/>
                  </a:moveTo>
                  <a:lnTo>
                    <a:pt x="0" y="210934"/>
                  </a:lnTo>
                  <a:lnTo>
                    <a:pt x="176339" y="94500"/>
                  </a:lnTo>
                  <a:lnTo>
                    <a:pt x="12661" y="0"/>
                  </a:lnTo>
                  <a:close/>
                </a:path>
              </a:pathLst>
            </a:custGeom>
            <a:solidFill>
              <a:srgbClr val="B0A69D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65" name="object 66">
              <a:extLst>
                <a:ext uri="{FF2B5EF4-FFF2-40B4-BE49-F238E27FC236}">
                  <a16:creationId xmlns:a16="http://schemas.microsoft.com/office/drawing/2014/main" id="{71B1DC35-C5AD-03AF-90D4-9E7C13C9FACC}"/>
                </a:ext>
              </a:extLst>
            </p:cNvPr>
            <p:cNvSpPr/>
            <p:nvPr/>
          </p:nvSpPr>
          <p:spPr>
            <a:xfrm>
              <a:off x="5162994" y="2746591"/>
              <a:ext cx="189230" cy="189230"/>
            </a:xfrm>
            <a:custGeom>
              <a:avLst/>
              <a:gdLst/>
              <a:ahLst/>
              <a:cxnLst/>
              <a:rect l="l" t="t" r="r" b="b"/>
              <a:pathLst>
                <a:path w="189229" h="189230">
                  <a:moveTo>
                    <a:pt x="0" y="0"/>
                  </a:moveTo>
                  <a:lnTo>
                    <a:pt x="0" y="189001"/>
                  </a:lnTo>
                  <a:lnTo>
                    <a:pt x="189001" y="94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E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66" name="object 67">
              <a:extLst>
                <a:ext uri="{FF2B5EF4-FFF2-40B4-BE49-F238E27FC236}">
                  <a16:creationId xmlns:a16="http://schemas.microsoft.com/office/drawing/2014/main" id="{9788610D-2F14-6F2E-17D0-35822F258BD3}"/>
                </a:ext>
              </a:extLst>
            </p:cNvPr>
            <p:cNvSpPr/>
            <p:nvPr/>
          </p:nvSpPr>
          <p:spPr>
            <a:xfrm>
              <a:off x="4655997" y="1414589"/>
              <a:ext cx="189230" cy="189230"/>
            </a:xfrm>
            <a:custGeom>
              <a:avLst/>
              <a:gdLst/>
              <a:ahLst/>
              <a:cxnLst/>
              <a:rect l="l" t="t" r="r" b="b"/>
              <a:pathLst>
                <a:path w="189229" h="189230">
                  <a:moveTo>
                    <a:pt x="0" y="0"/>
                  </a:moveTo>
                  <a:lnTo>
                    <a:pt x="0" y="189001"/>
                  </a:lnTo>
                  <a:lnTo>
                    <a:pt x="189001" y="94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1E2B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67" name="object 68">
              <a:extLst>
                <a:ext uri="{FF2B5EF4-FFF2-40B4-BE49-F238E27FC236}">
                  <a16:creationId xmlns:a16="http://schemas.microsoft.com/office/drawing/2014/main" id="{3F7917CB-12A8-443D-0C8D-6A9F95032847}"/>
                </a:ext>
              </a:extLst>
            </p:cNvPr>
            <p:cNvSpPr/>
            <p:nvPr/>
          </p:nvSpPr>
          <p:spPr>
            <a:xfrm>
              <a:off x="2897022" y="2352954"/>
              <a:ext cx="172720" cy="211454"/>
            </a:xfrm>
            <a:custGeom>
              <a:avLst/>
              <a:gdLst/>
              <a:ahLst/>
              <a:cxnLst/>
              <a:rect l="l" t="t" r="r" b="b"/>
              <a:pathLst>
                <a:path w="172719" h="211455">
                  <a:moveTo>
                    <a:pt x="0" y="0"/>
                  </a:moveTo>
                  <a:lnTo>
                    <a:pt x="0" y="211239"/>
                  </a:lnTo>
                  <a:lnTo>
                    <a:pt x="172173" y="1225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F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68" name="object 69">
              <a:extLst>
                <a:ext uri="{FF2B5EF4-FFF2-40B4-BE49-F238E27FC236}">
                  <a16:creationId xmlns:a16="http://schemas.microsoft.com/office/drawing/2014/main" id="{87224187-448B-14EE-20E0-A4E6356E6EEA}"/>
                </a:ext>
              </a:extLst>
            </p:cNvPr>
            <p:cNvSpPr/>
            <p:nvPr/>
          </p:nvSpPr>
          <p:spPr>
            <a:xfrm>
              <a:off x="4201282" y="1662354"/>
              <a:ext cx="313055" cy="361315"/>
            </a:xfrm>
            <a:custGeom>
              <a:avLst/>
              <a:gdLst/>
              <a:ahLst/>
              <a:cxnLst/>
              <a:rect l="l" t="t" r="r" b="b"/>
              <a:pathLst>
                <a:path w="313054" h="361314">
                  <a:moveTo>
                    <a:pt x="156277" y="0"/>
                  </a:moveTo>
                  <a:lnTo>
                    <a:pt x="131179" y="5067"/>
                  </a:lnTo>
                  <a:lnTo>
                    <a:pt x="110684" y="18886"/>
                  </a:lnTo>
                  <a:lnTo>
                    <a:pt x="96866" y="39385"/>
                  </a:lnTo>
                  <a:lnTo>
                    <a:pt x="91800" y="64490"/>
                  </a:lnTo>
                  <a:lnTo>
                    <a:pt x="96866" y="89590"/>
                  </a:lnTo>
                  <a:lnTo>
                    <a:pt x="110684" y="110089"/>
                  </a:lnTo>
                  <a:lnTo>
                    <a:pt x="131179" y="123912"/>
                  </a:lnTo>
                  <a:lnTo>
                    <a:pt x="156277" y="128981"/>
                  </a:lnTo>
                  <a:lnTo>
                    <a:pt x="181381" y="123912"/>
                  </a:lnTo>
                  <a:lnTo>
                    <a:pt x="201875" y="110089"/>
                  </a:lnTo>
                  <a:lnTo>
                    <a:pt x="215690" y="89590"/>
                  </a:lnTo>
                  <a:lnTo>
                    <a:pt x="220755" y="64490"/>
                  </a:lnTo>
                  <a:lnTo>
                    <a:pt x="215690" y="39385"/>
                  </a:lnTo>
                  <a:lnTo>
                    <a:pt x="201877" y="18886"/>
                  </a:lnTo>
                  <a:lnTo>
                    <a:pt x="181386" y="5067"/>
                  </a:lnTo>
                  <a:lnTo>
                    <a:pt x="156277" y="0"/>
                  </a:lnTo>
                  <a:close/>
                </a:path>
                <a:path w="313054" h="361314">
                  <a:moveTo>
                    <a:pt x="231474" y="242176"/>
                  </a:moveTo>
                  <a:lnTo>
                    <a:pt x="81081" y="242176"/>
                  </a:lnTo>
                  <a:lnTo>
                    <a:pt x="76369" y="342049"/>
                  </a:lnTo>
                  <a:lnTo>
                    <a:pt x="94981" y="349997"/>
                  </a:lnTo>
                  <a:lnTo>
                    <a:pt x="114590" y="355855"/>
                  </a:lnTo>
                  <a:lnTo>
                    <a:pt x="135066" y="359478"/>
                  </a:lnTo>
                  <a:lnTo>
                    <a:pt x="156277" y="360718"/>
                  </a:lnTo>
                  <a:lnTo>
                    <a:pt x="177486" y="359478"/>
                  </a:lnTo>
                  <a:lnTo>
                    <a:pt x="197965" y="355855"/>
                  </a:lnTo>
                  <a:lnTo>
                    <a:pt x="217578" y="349997"/>
                  </a:lnTo>
                  <a:lnTo>
                    <a:pt x="236186" y="342049"/>
                  </a:lnTo>
                  <a:lnTo>
                    <a:pt x="231474" y="242176"/>
                  </a:lnTo>
                  <a:close/>
                </a:path>
                <a:path w="313054" h="361314">
                  <a:moveTo>
                    <a:pt x="112831" y="147967"/>
                  </a:moveTo>
                  <a:lnTo>
                    <a:pt x="68647" y="147967"/>
                  </a:lnTo>
                  <a:lnTo>
                    <a:pt x="50459" y="150746"/>
                  </a:lnTo>
                  <a:lnTo>
                    <a:pt x="14369" y="185813"/>
                  </a:lnTo>
                  <a:lnTo>
                    <a:pt x="0" y="270332"/>
                  </a:lnTo>
                  <a:lnTo>
                    <a:pt x="10254" y="286143"/>
                  </a:lnTo>
                  <a:lnTo>
                    <a:pt x="22054" y="300756"/>
                  </a:lnTo>
                  <a:lnTo>
                    <a:pt x="35287" y="314057"/>
                  </a:lnTo>
                  <a:lnTo>
                    <a:pt x="49839" y="325932"/>
                  </a:lnTo>
                  <a:lnTo>
                    <a:pt x="63834" y="242176"/>
                  </a:lnTo>
                  <a:lnTo>
                    <a:pt x="307854" y="242176"/>
                  </a:lnTo>
                  <a:lnTo>
                    <a:pt x="301551" y="204495"/>
                  </a:lnTo>
                  <a:lnTo>
                    <a:pt x="156481" y="204495"/>
                  </a:lnTo>
                  <a:lnTo>
                    <a:pt x="112831" y="147967"/>
                  </a:lnTo>
                  <a:close/>
                </a:path>
                <a:path w="313054" h="361314">
                  <a:moveTo>
                    <a:pt x="307854" y="242176"/>
                  </a:moveTo>
                  <a:lnTo>
                    <a:pt x="248721" y="242176"/>
                  </a:lnTo>
                  <a:lnTo>
                    <a:pt x="262716" y="325932"/>
                  </a:lnTo>
                  <a:lnTo>
                    <a:pt x="277274" y="314057"/>
                  </a:lnTo>
                  <a:lnTo>
                    <a:pt x="290508" y="300755"/>
                  </a:lnTo>
                  <a:lnTo>
                    <a:pt x="302310" y="286138"/>
                  </a:lnTo>
                  <a:lnTo>
                    <a:pt x="312562" y="270319"/>
                  </a:lnTo>
                  <a:lnTo>
                    <a:pt x="307854" y="242176"/>
                  </a:lnTo>
                  <a:close/>
                </a:path>
                <a:path w="313054" h="361314">
                  <a:moveTo>
                    <a:pt x="243907" y="147967"/>
                  </a:moveTo>
                  <a:lnTo>
                    <a:pt x="200156" y="147967"/>
                  </a:lnTo>
                  <a:lnTo>
                    <a:pt x="156481" y="204495"/>
                  </a:lnTo>
                  <a:lnTo>
                    <a:pt x="301551" y="204495"/>
                  </a:lnTo>
                  <a:lnTo>
                    <a:pt x="298832" y="188163"/>
                  </a:lnTo>
                  <a:lnTo>
                    <a:pt x="262089" y="150744"/>
                  </a:lnTo>
                  <a:lnTo>
                    <a:pt x="243907" y="147967"/>
                  </a:lnTo>
                  <a:close/>
                </a:path>
              </a:pathLst>
            </a:custGeom>
            <a:solidFill>
              <a:srgbClr val="B91E2B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69" name="object 70">
              <a:extLst>
                <a:ext uri="{FF2B5EF4-FFF2-40B4-BE49-F238E27FC236}">
                  <a16:creationId xmlns:a16="http://schemas.microsoft.com/office/drawing/2014/main" id="{88EEF38C-47F8-A99D-48DE-CD38170FE593}"/>
                </a:ext>
              </a:extLst>
            </p:cNvPr>
            <p:cNvSpPr/>
            <p:nvPr/>
          </p:nvSpPr>
          <p:spPr>
            <a:xfrm>
              <a:off x="3264001" y="3017100"/>
              <a:ext cx="1734185" cy="318135"/>
            </a:xfrm>
            <a:custGeom>
              <a:avLst/>
              <a:gdLst/>
              <a:ahLst/>
              <a:cxnLst/>
              <a:rect l="l" t="t" r="r" b="b"/>
              <a:pathLst>
                <a:path w="1734185" h="318135">
                  <a:moveTo>
                    <a:pt x="121793" y="233984"/>
                  </a:moveTo>
                  <a:lnTo>
                    <a:pt x="110718" y="225717"/>
                  </a:lnTo>
                  <a:lnTo>
                    <a:pt x="100584" y="216471"/>
                  </a:lnTo>
                  <a:lnTo>
                    <a:pt x="91465" y="206286"/>
                  </a:lnTo>
                  <a:lnTo>
                    <a:pt x="83451" y="195224"/>
                  </a:lnTo>
                  <a:lnTo>
                    <a:pt x="8128" y="270510"/>
                  </a:lnTo>
                  <a:lnTo>
                    <a:pt x="2032" y="279615"/>
                  </a:lnTo>
                  <a:lnTo>
                    <a:pt x="0" y="289902"/>
                  </a:lnTo>
                  <a:lnTo>
                    <a:pt x="2032" y="300189"/>
                  </a:lnTo>
                  <a:lnTo>
                    <a:pt x="8128" y="309283"/>
                  </a:lnTo>
                  <a:lnTo>
                    <a:pt x="13081" y="314680"/>
                  </a:lnTo>
                  <a:lnTo>
                    <a:pt x="20294" y="317398"/>
                  </a:lnTo>
                  <a:lnTo>
                    <a:pt x="34290" y="317398"/>
                  </a:lnTo>
                  <a:lnTo>
                    <a:pt x="41046" y="314680"/>
                  </a:lnTo>
                  <a:lnTo>
                    <a:pt x="121793" y="233984"/>
                  </a:lnTo>
                  <a:close/>
                </a:path>
                <a:path w="1734185" h="318135">
                  <a:moveTo>
                    <a:pt x="207949" y="55016"/>
                  </a:moveTo>
                  <a:lnTo>
                    <a:pt x="203885" y="50507"/>
                  </a:lnTo>
                  <a:lnTo>
                    <a:pt x="198475" y="50507"/>
                  </a:lnTo>
                  <a:lnTo>
                    <a:pt x="171767" y="55892"/>
                  </a:lnTo>
                  <a:lnTo>
                    <a:pt x="149974" y="70523"/>
                  </a:lnTo>
                  <a:lnTo>
                    <a:pt x="135293" y="92163"/>
                  </a:lnTo>
                  <a:lnTo>
                    <a:pt x="129908" y="118579"/>
                  </a:lnTo>
                  <a:lnTo>
                    <a:pt x="129908" y="123990"/>
                  </a:lnTo>
                  <a:lnTo>
                    <a:pt x="134416" y="128498"/>
                  </a:lnTo>
                  <a:lnTo>
                    <a:pt x="145249" y="128498"/>
                  </a:lnTo>
                  <a:lnTo>
                    <a:pt x="149313" y="123990"/>
                  </a:lnTo>
                  <a:lnTo>
                    <a:pt x="149313" y="118579"/>
                  </a:lnTo>
                  <a:lnTo>
                    <a:pt x="153187" y="99758"/>
                  </a:lnTo>
                  <a:lnTo>
                    <a:pt x="163741" y="84264"/>
                  </a:lnTo>
                  <a:lnTo>
                    <a:pt x="179374" y="73761"/>
                  </a:lnTo>
                  <a:lnTo>
                    <a:pt x="198475" y="69888"/>
                  </a:lnTo>
                  <a:lnTo>
                    <a:pt x="203885" y="69888"/>
                  </a:lnTo>
                  <a:lnTo>
                    <a:pt x="207949" y="65379"/>
                  </a:lnTo>
                  <a:lnTo>
                    <a:pt x="207949" y="55016"/>
                  </a:lnTo>
                  <a:close/>
                </a:path>
                <a:path w="1734185" h="318135">
                  <a:moveTo>
                    <a:pt x="317106" y="118579"/>
                  </a:moveTo>
                  <a:lnTo>
                    <a:pt x="307759" y="72478"/>
                  </a:lnTo>
                  <a:lnTo>
                    <a:pt x="287337" y="42240"/>
                  </a:lnTo>
                  <a:lnTo>
                    <a:pt x="287337" y="118579"/>
                  </a:lnTo>
                  <a:lnTo>
                    <a:pt x="280365" y="153263"/>
                  </a:lnTo>
                  <a:lnTo>
                    <a:pt x="261340" y="181648"/>
                  </a:lnTo>
                  <a:lnTo>
                    <a:pt x="233095" y="200812"/>
                  </a:lnTo>
                  <a:lnTo>
                    <a:pt x="198475" y="207848"/>
                  </a:lnTo>
                  <a:lnTo>
                    <a:pt x="163779" y="200812"/>
                  </a:lnTo>
                  <a:lnTo>
                    <a:pt x="135369" y="181648"/>
                  </a:lnTo>
                  <a:lnTo>
                    <a:pt x="116192" y="153263"/>
                  </a:lnTo>
                  <a:lnTo>
                    <a:pt x="109156" y="118579"/>
                  </a:lnTo>
                  <a:lnTo>
                    <a:pt x="116192" y="84162"/>
                  </a:lnTo>
                  <a:lnTo>
                    <a:pt x="135369" y="55918"/>
                  </a:lnTo>
                  <a:lnTo>
                    <a:pt x="163779" y="36804"/>
                  </a:lnTo>
                  <a:lnTo>
                    <a:pt x="198475" y="29768"/>
                  </a:lnTo>
                  <a:lnTo>
                    <a:pt x="233095" y="36804"/>
                  </a:lnTo>
                  <a:lnTo>
                    <a:pt x="261340" y="55918"/>
                  </a:lnTo>
                  <a:lnTo>
                    <a:pt x="280365" y="84162"/>
                  </a:lnTo>
                  <a:lnTo>
                    <a:pt x="287337" y="118579"/>
                  </a:lnTo>
                  <a:lnTo>
                    <a:pt x="287337" y="42240"/>
                  </a:lnTo>
                  <a:lnTo>
                    <a:pt x="282308" y="34785"/>
                  </a:lnTo>
                  <a:lnTo>
                    <a:pt x="274878" y="29768"/>
                  </a:lnTo>
                  <a:lnTo>
                    <a:pt x="244602" y="9347"/>
                  </a:lnTo>
                  <a:lnTo>
                    <a:pt x="198475" y="12"/>
                  </a:lnTo>
                  <a:lnTo>
                    <a:pt x="152146" y="9347"/>
                  </a:lnTo>
                  <a:lnTo>
                    <a:pt x="114452" y="34785"/>
                  </a:lnTo>
                  <a:lnTo>
                    <a:pt x="89115" y="72478"/>
                  </a:lnTo>
                  <a:lnTo>
                    <a:pt x="79844" y="118579"/>
                  </a:lnTo>
                  <a:lnTo>
                    <a:pt x="89115" y="164947"/>
                  </a:lnTo>
                  <a:lnTo>
                    <a:pt x="114452" y="202780"/>
                  </a:lnTo>
                  <a:lnTo>
                    <a:pt x="152146" y="228257"/>
                  </a:lnTo>
                  <a:lnTo>
                    <a:pt x="198475" y="237591"/>
                  </a:lnTo>
                  <a:lnTo>
                    <a:pt x="244602" y="228257"/>
                  </a:lnTo>
                  <a:lnTo>
                    <a:pt x="274789" y="207848"/>
                  </a:lnTo>
                  <a:lnTo>
                    <a:pt x="282308" y="202780"/>
                  </a:lnTo>
                  <a:lnTo>
                    <a:pt x="307759" y="164947"/>
                  </a:lnTo>
                  <a:lnTo>
                    <a:pt x="317106" y="118579"/>
                  </a:lnTo>
                  <a:close/>
                </a:path>
                <a:path w="1734185" h="318135">
                  <a:moveTo>
                    <a:pt x="1608886" y="186334"/>
                  </a:moveTo>
                  <a:lnTo>
                    <a:pt x="1599539" y="176987"/>
                  </a:lnTo>
                  <a:lnTo>
                    <a:pt x="1591970" y="176987"/>
                  </a:lnTo>
                  <a:lnTo>
                    <a:pt x="1587512" y="181876"/>
                  </a:lnTo>
                  <a:lnTo>
                    <a:pt x="1583067" y="186334"/>
                  </a:lnTo>
                  <a:lnTo>
                    <a:pt x="1583067" y="193890"/>
                  </a:lnTo>
                  <a:lnTo>
                    <a:pt x="1587512" y="198780"/>
                  </a:lnTo>
                  <a:lnTo>
                    <a:pt x="1591970" y="203225"/>
                  </a:lnTo>
                  <a:lnTo>
                    <a:pt x="1599539" y="203225"/>
                  </a:lnTo>
                  <a:lnTo>
                    <a:pt x="1604429" y="198780"/>
                  </a:lnTo>
                  <a:lnTo>
                    <a:pt x="1608886" y="193890"/>
                  </a:lnTo>
                  <a:lnTo>
                    <a:pt x="1608886" y="186334"/>
                  </a:lnTo>
                  <a:close/>
                </a:path>
                <a:path w="1734185" h="318135">
                  <a:moveTo>
                    <a:pt x="1722386" y="43586"/>
                  </a:moveTo>
                  <a:lnTo>
                    <a:pt x="1721980" y="43141"/>
                  </a:lnTo>
                  <a:lnTo>
                    <a:pt x="1687664" y="5346"/>
                  </a:lnTo>
                  <a:lnTo>
                    <a:pt x="1684997" y="1790"/>
                  </a:lnTo>
                  <a:lnTo>
                    <a:pt x="1680540" y="0"/>
                  </a:lnTo>
                  <a:lnTo>
                    <a:pt x="1510957" y="0"/>
                  </a:lnTo>
                  <a:lnTo>
                    <a:pt x="1506956" y="1790"/>
                  </a:lnTo>
                  <a:lnTo>
                    <a:pt x="1503845" y="5346"/>
                  </a:lnTo>
                  <a:lnTo>
                    <a:pt x="1469567" y="43586"/>
                  </a:lnTo>
                  <a:lnTo>
                    <a:pt x="1470901" y="43586"/>
                  </a:lnTo>
                  <a:lnTo>
                    <a:pt x="1472234" y="43141"/>
                  </a:lnTo>
                  <a:lnTo>
                    <a:pt x="1719707" y="43141"/>
                  </a:lnTo>
                  <a:lnTo>
                    <a:pt x="1721053" y="43586"/>
                  </a:lnTo>
                  <a:lnTo>
                    <a:pt x="1722386" y="43586"/>
                  </a:lnTo>
                  <a:close/>
                </a:path>
                <a:path w="1734185" h="318135">
                  <a:moveTo>
                    <a:pt x="1733956" y="69380"/>
                  </a:moveTo>
                  <a:lnTo>
                    <a:pt x="1726831" y="62699"/>
                  </a:lnTo>
                  <a:lnTo>
                    <a:pt x="1717484" y="62699"/>
                  </a:lnTo>
                  <a:lnTo>
                    <a:pt x="1717484" y="104952"/>
                  </a:lnTo>
                  <a:lnTo>
                    <a:pt x="1717484" y="271259"/>
                  </a:lnTo>
                  <a:lnTo>
                    <a:pt x="1713039" y="275717"/>
                  </a:lnTo>
                  <a:lnTo>
                    <a:pt x="1702358" y="275717"/>
                  </a:lnTo>
                  <a:lnTo>
                    <a:pt x="1698345" y="271259"/>
                  </a:lnTo>
                  <a:lnTo>
                    <a:pt x="1698345" y="251256"/>
                  </a:lnTo>
                  <a:lnTo>
                    <a:pt x="1698345" y="219240"/>
                  </a:lnTo>
                  <a:lnTo>
                    <a:pt x="1698345" y="113842"/>
                  </a:lnTo>
                  <a:lnTo>
                    <a:pt x="1698345" y="104952"/>
                  </a:lnTo>
                  <a:lnTo>
                    <a:pt x="1702358" y="100507"/>
                  </a:lnTo>
                  <a:lnTo>
                    <a:pt x="1713039" y="100507"/>
                  </a:lnTo>
                  <a:lnTo>
                    <a:pt x="1717484" y="104952"/>
                  </a:lnTo>
                  <a:lnTo>
                    <a:pt x="1717484" y="62699"/>
                  </a:lnTo>
                  <a:lnTo>
                    <a:pt x="1672526" y="62699"/>
                  </a:lnTo>
                  <a:lnTo>
                    <a:pt x="1672526" y="200558"/>
                  </a:lnTo>
                  <a:lnTo>
                    <a:pt x="1667637" y="219240"/>
                  </a:lnTo>
                  <a:lnTo>
                    <a:pt x="1660588" y="217411"/>
                  </a:lnTo>
                  <a:lnTo>
                    <a:pt x="1618234" y="206336"/>
                  </a:lnTo>
                  <a:lnTo>
                    <a:pt x="1617345" y="207225"/>
                  </a:lnTo>
                  <a:lnTo>
                    <a:pt x="1592389" y="217411"/>
                  </a:lnTo>
                  <a:lnTo>
                    <a:pt x="1584401" y="215239"/>
                  </a:lnTo>
                  <a:lnTo>
                    <a:pt x="1548345" y="251256"/>
                  </a:lnTo>
                  <a:lnTo>
                    <a:pt x="1534998" y="237464"/>
                  </a:lnTo>
                  <a:lnTo>
                    <a:pt x="1571053" y="201447"/>
                  </a:lnTo>
                  <a:lnTo>
                    <a:pt x="1568729" y="193890"/>
                  </a:lnTo>
                  <a:lnTo>
                    <a:pt x="1568704" y="185445"/>
                  </a:lnTo>
                  <a:lnTo>
                    <a:pt x="1571294" y="177685"/>
                  </a:lnTo>
                  <a:lnTo>
                    <a:pt x="1576387" y="170764"/>
                  </a:lnTo>
                  <a:lnTo>
                    <a:pt x="1577721" y="169875"/>
                  </a:lnTo>
                  <a:lnTo>
                    <a:pt x="1578610" y="168986"/>
                  </a:lnTo>
                  <a:lnTo>
                    <a:pt x="1579956" y="168097"/>
                  </a:lnTo>
                  <a:lnTo>
                    <a:pt x="1566595" y="118732"/>
                  </a:lnTo>
                  <a:lnTo>
                    <a:pt x="1585290" y="113842"/>
                  </a:lnTo>
                  <a:lnTo>
                    <a:pt x="1598650" y="163207"/>
                  </a:lnTo>
                  <a:lnTo>
                    <a:pt x="1604873" y="163652"/>
                  </a:lnTo>
                  <a:lnTo>
                    <a:pt x="1610664" y="165874"/>
                  </a:lnTo>
                  <a:lnTo>
                    <a:pt x="1615554" y="170764"/>
                  </a:lnTo>
                  <a:lnTo>
                    <a:pt x="1620012" y="175653"/>
                  </a:lnTo>
                  <a:lnTo>
                    <a:pt x="1622679" y="181432"/>
                  </a:lnTo>
                  <a:lnTo>
                    <a:pt x="1623123" y="187667"/>
                  </a:lnTo>
                  <a:lnTo>
                    <a:pt x="1672526" y="200558"/>
                  </a:lnTo>
                  <a:lnTo>
                    <a:pt x="1672526" y="62699"/>
                  </a:lnTo>
                  <a:lnTo>
                    <a:pt x="1465110" y="62699"/>
                  </a:lnTo>
                  <a:lnTo>
                    <a:pt x="1457998" y="69380"/>
                  </a:lnTo>
                  <a:lnTo>
                    <a:pt x="1457998" y="90716"/>
                  </a:lnTo>
                  <a:lnTo>
                    <a:pt x="1478915" y="90716"/>
                  </a:lnTo>
                  <a:lnTo>
                    <a:pt x="1482915" y="95173"/>
                  </a:lnTo>
                  <a:lnTo>
                    <a:pt x="1482915" y="124079"/>
                  </a:lnTo>
                  <a:lnTo>
                    <a:pt x="1478915" y="128524"/>
                  </a:lnTo>
                  <a:lnTo>
                    <a:pt x="1457998" y="128524"/>
                  </a:lnTo>
                  <a:lnTo>
                    <a:pt x="1457998" y="169430"/>
                  </a:lnTo>
                  <a:lnTo>
                    <a:pt x="1478915" y="169430"/>
                  </a:lnTo>
                  <a:lnTo>
                    <a:pt x="1482915" y="173875"/>
                  </a:lnTo>
                  <a:lnTo>
                    <a:pt x="1482915" y="202780"/>
                  </a:lnTo>
                  <a:lnTo>
                    <a:pt x="1478915" y="206781"/>
                  </a:lnTo>
                  <a:lnTo>
                    <a:pt x="1457998" y="206781"/>
                  </a:lnTo>
                  <a:lnTo>
                    <a:pt x="1457998" y="248145"/>
                  </a:lnTo>
                  <a:lnTo>
                    <a:pt x="1478915" y="248145"/>
                  </a:lnTo>
                  <a:lnTo>
                    <a:pt x="1482915" y="252590"/>
                  </a:lnTo>
                  <a:lnTo>
                    <a:pt x="1482915" y="281495"/>
                  </a:lnTo>
                  <a:lnTo>
                    <a:pt x="1478915" y="285496"/>
                  </a:lnTo>
                  <a:lnTo>
                    <a:pt x="1457998" y="285496"/>
                  </a:lnTo>
                  <a:lnTo>
                    <a:pt x="1457998" y="310845"/>
                  </a:lnTo>
                  <a:lnTo>
                    <a:pt x="1465110" y="317957"/>
                  </a:lnTo>
                  <a:lnTo>
                    <a:pt x="1726831" y="317957"/>
                  </a:lnTo>
                  <a:lnTo>
                    <a:pt x="1733956" y="310845"/>
                  </a:lnTo>
                  <a:lnTo>
                    <a:pt x="1733956" y="275717"/>
                  </a:lnTo>
                  <a:lnTo>
                    <a:pt x="1733956" y="100507"/>
                  </a:lnTo>
                  <a:lnTo>
                    <a:pt x="1733956" y="69380"/>
                  </a:lnTo>
                  <a:close/>
                </a:path>
              </a:pathLst>
            </a:custGeom>
            <a:solidFill>
              <a:srgbClr val="F28E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70" name="object 71">
              <a:extLst>
                <a:ext uri="{FF2B5EF4-FFF2-40B4-BE49-F238E27FC236}">
                  <a16:creationId xmlns:a16="http://schemas.microsoft.com/office/drawing/2014/main" id="{983E30DB-52D9-30BD-73C2-F480419AA825}"/>
                </a:ext>
              </a:extLst>
            </p:cNvPr>
            <p:cNvSpPr/>
            <p:nvPr/>
          </p:nvSpPr>
          <p:spPr>
            <a:xfrm>
              <a:off x="4157309" y="4215155"/>
              <a:ext cx="349885" cy="361315"/>
            </a:xfrm>
            <a:custGeom>
              <a:avLst/>
              <a:gdLst/>
              <a:ahLst/>
              <a:cxnLst/>
              <a:rect l="l" t="t" r="r" b="b"/>
              <a:pathLst>
                <a:path w="349885" h="361314">
                  <a:moveTo>
                    <a:pt x="302219" y="79044"/>
                  </a:moveTo>
                  <a:lnTo>
                    <a:pt x="292774" y="81022"/>
                  </a:lnTo>
                  <a:lnTo>
                    <a:pt x="285023" y="86433"/>
                  </a:lnTo>
                  <a:lnTo>
                    <a:pt x="279777" y="94496"/>
                  </a:lnTo>
                  <a:lnTo>
                    <a:pt x="277848" y="104432"/>
                  </a:lnTo>
                  <a:lnTo>
                    <a:pt x="279777" y="114430"/>
                  </a:lnTo>
                  <a:lnTo>
                    <a:pt x="285023" y="122634"/>
                  </a:lnTo>
                  <a:lnTo>
                    <a:pt x="292774" y="128185"/>
                  </a:lnTo>
                  <a:lnTo>
                    <a:pt x="302219" y="130225"/>
                  </a:lnTo>
                  <a:lnTo>
                    <a:pt x="311441" y="128185"/>
                  </a:lnTo>
                  <a:lnTo>
                    <a:pt x="319075" y="122634"/>
                  </a:lnTo>
                  <a:lnTo>
                    <a:pt x="324275" y="114430"/>
                  </a:lnTo>
                  <a:lnTo>
                    <a:pt x="326197" y="104432"/>
                  </a:lnTo>
                  <a:lnTo>
                    <a:pt x="324275" y="94496"/>
                  </a:lnTo>
                  <a:lnTo>
                    <a:pt x="319075" y="86433"/>
                  </a:lnTo>
                  <a:lnTo>
                    <a:pt x="311441" y="81022"/>
                  </a:lnTo>
                  <a:lnTo>
                    <a:pt x="302219" y="79044"/>
                  </a:lnTo>
                  <a:close/>
                </a:path>
                <a:path w="349885" h="361314">
                  <a:moveTo>
                    <a:pt x="83652" y="220091"/>
                  </a:moveTo>
                  <a:lnTo>
                    <a:pt x="70833" y="235649"/>
                  </a:lnTo>
                  <a:lnTo>
                    <a:pt x="58936" y="252806"/>
                  </a:lnTo>
                  <a:lnTo>
                    <a:pt x="47999" y="271286"/>
                  </a:lnTo>
                  <a:lnTo>
                    <a:pt x="38059" y="290817"/>
                  </a:lnTo>
                  <a:lnTo>
                    <a:pt x="65071" y="319645"/>
                  </a:lnTo>
                  <a:lnTo>
                    <a:pt x="97611" y="341683"/>
                  </a:lnTo>
                  <a:lnTo>
                    <a:pt x="134573" y="355764"/>
                  </a:lnTo>
                  <a:lnTo>
                    <a:pt x="174851" y="360718"/>
                  </a:lnTo>
                  <a:lnTo>
                    <a:pt x="215080" y="355764"/>
                  </a:lnTo>
                  <a:lnTo>
                    <a:pt x="251954" y="341683"/>
                  </a:lnTo>
                  <a:lnTo>
                    <a:pt x="284477" y="319645"/>
                  </a:lnTo>
                  <a:lnTo>
                    <a:pt x="311655" y="290817"/>
                  </a:lnTo>
                  <a:lnTo>
                    <a:pt x="286081" y="246003"/>
                  </a:lnTo>
                  <a:lnTo>
                    <a:pt x="279697" y="238404"/>
                  </a:lnTo>
                  <a:lnTo>
                    <a:pt x="108023" y="238404"/>
                  </a:lnTo>
                  <a:lnTo>
                    <a:pt x="100074" y="237064"/>
                  </a:lnTo>
                  <a:lnTo>
                    <a:pt x="93042" y="233305"/>
                  </a:lnTo>
                  <a:lnTo>
                    <a:pt x="87408" y="227517"/>
                  </a:lnTo>
                  <a:lnTo>
                    <a:pt x="83652" y="220091"/>
                  </a:lnTo>
                  <a:close/>
                </a:path>
                <a:path w="349885" h="361314">
                  <a:moveTo>
                    <a:pt x="32547" y="140627"/>
                  </a:moveTo>
                  <a:lnTo>
                    <a:pt x="9751" y="140627"/>
                  </a:lnTo>
                  <a:lnTo>
                    <a:pt x="4252" y="144792"/>
                  </a:lnTo>
                  <a:lnTo>
                    <a:pt x="1496" y="150609"/>
                  </a:lnTo>
                  <a:lnTo>
                    <a:pt x="315" y="158927"/>
                  </a:lnTo>
                  <a:lnTo>
                    <a:pt x="78" y="163931"/>
                  </a:lnTo>
                  <a:lnTo>
                    <a:pt x="0" y="176876"/>
                  </a:lnTo>
                  <a:lnTo>
                    <a:pt x="1370" y="199499"/>
                  </a:lnTo>
                  <a:lnTo>
                    <a:pt x="5622" y="222486"/>
                  </a:lnTo>
                  <a:lnTo>
                    <a:pt x="12528" y="244380"/>
                  </a:lnTo>
                  <a:lnTo>
                    <a:pt x="21943" y="265023"/>
                  </a:lnTo>
                  <a:lnTo>
                    <a:pt x="34766" y="242233"/>
                  </a:lnTo>
                  <a:lnTo>
                    <a:pt x="49062" y="220926"/>
                  </a:lnTo>
                  <a:lnTo>
                    <a:pt x="64832" y="201490"/>
                  </a:lnTo>
                  <a:lnTo>
                    <a:pt x="82077" y="184315"/>
                  </a:lnTo>
                  <a:lnTo>
                    <a:pt x="82077" y="163931"/>
                  </a:lnTo>
                  <a:lnTo>
                    <a:pt x="47495" y="163931"/>
                  </a:lnTo>
                  <a:lnTo>
                    <a:pt x="32547" y="140627"/>
                  </a:lnTo>
                  <a:close/>
                </a:path>
                <a:path w="349885" h="361314">
                  <a:moveTo>
                    <a:pt x="286890" y="140627"/>
                  </a:moveTo>
                  <a:lnTo>
                    <a:pt x="269986" y="140627"/>
                  </a:lnTo>
                  <a:lnTo>
                    <a:pt x="268805" y="141046"/>
                  </a:lnTo>
                  <a:lnTo>
                    <a:pt x="267624" y="141046"/>
                  </a:lnTo>
                  <a:lnTo>
                    <a:pt x="267624" y="184734"/>
                  </a:lnTo>
                  <a:lnTo>
                    <a:pt x="284816" y="201726"/>
                  </a:lnTo>
                  <a:lnTo>
                    <a:pt x="300498" y="221135"/>
                  </a:lnTo>
                  <a:lnTo>
                    <a:pt x="314780" y="242416"/>
                  </a:lnTo>
                  <a:lnTo>
                    <a:pt x="327771" y="265023"/>
                  </a:lnTo>
                  <a:lnTo>
                    <a:pt x="336951" y="244380"/>
                  </a:lnTo>
                  <a:lnTo>
                    <a:pt x="343737" y="222486"/>
                  </a:lnTo>
                  <a:lnTo>
                    <a:pt x="347943" y="199499"/>
                  </a:lnTo>
                  <a:lnTo>
                    <a:pt x="349308" y="176876"/>
                  </a:lnTo>
                  <a:lnTo>
                    <a:pt x="349229" y="163931"/>
                  </a:lnTo>
                  <a:lnTo>
                    <a:pt x="302219" y="163931"/>
                  </a:lnTo>
                  <a:lnTo>
                    <a:pt x="286890" y="140627"/>
                  </a:lnTo>
                  <a:close/>
                </a:path>
                <a:path w="349885" h="361314">
                  <a:moveTo>
                    <a:pt x="174851" y="174739"/>
                  </a:moveTo>
                  <a:lnTo>
                    <a:pt x="164098" y="175280"/>
                  </a:lnTo>
                  <a:lnTo>
                    <a:pt x="153677" y="176876"/>
                  </a:lnTo>
                  <a:lnTo>
                    <a:pt x="143622" y="179486"/>
                  </a:lnTo>
                  <a:lnTo>
                    <a:pt x="133969" y="183070"/>
                  </a:lnTo>
                  <a:lnTo>
                    <a:pt x="133969" y="210527"/>
                  </a:lnTo>
                  <a:lnTo>
                    <a:pt x="131962" y="221377"/>
                  </a:lnTo>
                  <a:lnTo>
                    <a:pt x="126454" y="230238"/>
                  </a:lnTo>
                  <a:lnTo>
                    <a:pt x="118217" y="236213"/>
                  </a:lnTo>
                  <a:lnTo>
                    <a:pt x="108023" y="238404"/>
                  </a:lnTo>
                  <a:lnTo>
                    <a:pt x="279697" y="238404"/>
                  </a:lnTo>
                  <a:lnTo>
                    <a:pt x="255050" y="209065"/>
                  </a:lnTo>
                  <a:lnTo>
                    <a:pt x="218120" y="183984"/>
                  </a:lnTo>
                  <a:lnTo>
                    <a:pt x="174851" y="174739"/>
                  </a:lnTo>
                  <a:close/>
                </a:path>
                <a:path w="349885" h="361314">
                  <a:moveTo>
                    <a:pt x="152054" y="74472"/>
                  </a:moveTo>
                  <a:lnTo>
                    <a:pt x="121396" y="74472"/>
                  </a:lnTo>
                  <a:lnTo>
                    <a:pt x="110918" y="76735"/>
                  </a:lnTo>
                  <a:lnTo>
                    <a:pt x="102429" y="82900"/>
                  </a:lnTo>
                  <a:lnTo>
                    <a:pt x="96740" y="92030"/>
                  </a:lnTo>
                  <a:lnTo>
                    <a:pt x="94663" y="103187"/>
                  </a:lnTo>
                  <a:lnTo>
                    <a:pt x="94663" y="218427"/>
                  </a:lnTo>
                  <a:lnTo>
                    <a:pt x="100556" y="225082"/>
                  </a:lnTo>
                  <a:lnTo>
                    <a:pt x="115491" y="225082"/>
                  </a:lnTo>
                  <a:lnTo>
                    <a:pt x="121396" y="218427"/>
                  </a:lnTo>
                  <a:lnTo>
                    <a:pt x="121396" y="116916"/>
                  </a:lnTo>
                  <a:lnTo>
                    <a:pt x="255051" y="116916"/>
                  </a:lnTo>
                  <a:lnTo>
                    <a:pt x="255051" y="105676"/>
                  </a:lnTo>
                  <a:lnTo>
                    <a:pt x="174851" y="105676"/>
                  </a:lnTo>
                  <a:lnTo>
                    <a:pt x="152054" y="74472"/>
                  </a:lnTo>
                  <a:close/>
                </a:path>
                <a:path w="349885" h="361314">
                  <a:moveTo>
                    <a:pt x="255051" y="118579"/>
                  </a:moveTo>
                  <a:lnTo>
                    <a:pt x="227924" y="118579"/>
                  </a:lnTo>
                  <a:lnTo>
                    <a:pt x="227924" y="158521"/>
                  </a:lnTo>
                  <a:lnTo>
                    <a:pt x="234927" y="162042"/>
                  </a:lnTo>
                  <a:lnTo>
                    <a:pt x="241783" y="165798"/>
                  </a:lnTo>
                  <a:lnTo>
                    <a:pt x="248491" y="169869"/>
                  </a:lnTo>
                  <a:lnTo>
                    <a:pt x="255051" y="174332"/>
                  </a:lnTo>
                  <a:lnTo>
                    <a:pt x="255051" y="118579"/>
                  </a:lnTo>
                  <a:close/>
                </a:path>
                <a:path w="349885" h="361314">
                  <a:moveTo>
                    <a:pt x="79728" y="140627"/>
                  </a:moveTo>
                  <a:lnTo>
                    <a:pt x="62430" y="140627"/>
                  </a:lnTo>
                  <a:lnTo>
                    <a:pt x="47495" y="163931"/>
                  </a:lnTo>
                  <a:lnTo>
                    <a:pt x="82077" y="163931"/>
                  </a:lnTo>
                  <a:lnTo>
                    <a:pt x="82077" y="141046"/>
                  </a:lnTo>
                  <a:lnTo>
                    <a:pt x="80909" y="141046"/>
                  </a:lnTo>
                  <a:lnTo>
                    <a:pt x="79728" y="140627"/>
                  </a:lnTo>
                  <a:close/>
                </a:path>
                <a:path w="349885" h="361314">
                  <a:moveTo>
                    <a:pt x="339570" y="140627"/>
                  </a:moveTo>
                  <a:lnTo>
                    <a:pt x="317154" y="140627"/>
                  </a:lnTo>
                  <a:lnTo>
                    <a:pt x="302219" y="163931"/>
                  </a:lnTo>
                  <a:lnTo>
                    <a:pt x="349229" y="163931"/>
                  </a:lnTo>
                  <a:lnTo>
                    <a:pt x="348993" y="158927"/>
                  </a:lnTo>
                  <a:lnTo>
                    <a:pt x="347825" y="150609"/>
                  </a:lnTo>
                  <a:lnTo>
                    <a:pt x="345069" y="144792"/>
                  </a:lnTo>
                  <a:lnTo>
                    <a:pt x="339570" y="140627"/>
                  </a:lnTo>
                  <a:close/>
                </a:path>
                <a:path w="349885" h="361314">
                  <a:moveTo>
                    <a:pt x="255051" y="116916"/>
                  </a:moveTo>
                  <a:lnTo>
                    <a:pt x="121396" y="116916"/>
                  </a:lnTo>
                  <a:lnTo>
                    <a:pt x="126511" y="121322"/>
                  </a:lnTo>
                  <a:lnTo>
                    <a:pt x="130483" y="126899"/>
                  </a:lnTo>
                  <a:lnTo>
                    <a:pt x="133055" y="133412"/>
                  </a:lnTo>
                  <a:lnTo>
                    <a:pt x="133969" y="140627"/>
                  </a:lnTo>
                  <a:lnTo>
                    <a:pt x="133969" y="153936"/>
                  </a:lnTo>
                  <a:lnTo>
                    <a:pt x="143788" y="151144"/>
                  </a:lnTo>
                  <a:lnTo>
                    <a:pt x="153824" y="149051"/>
                  </a:lnTo>
                  <a:lnTo>
                    <a:pt x="164153" y="147737"/>
                  </a:lnTo>
                  <a:lnTo>
                    <a:pt x="174851" y="147281"/>
                  </a:lnTo>
                  <a:lnTo>
                    <a:pt x="215338" y="147281"/>
                  </a:lnTo>
                  <a:lnTo>
                    <a:pt x="215338" y="142290"/>
                  </a:lnTo>
                  <a:lnTo>
                    <a:pt x="216255" y="135076"/>
                  </a:lnTo>
                  <a:lnTo>
                    <a:pt x="218831" y="128563"/>
                  </a:lnTo>
                  <a:lnTo>
                    <a:pt x="222807" y="122986"/>
                  </a:lnTo>
                  <a:lnTo>
                    <a:pt x="227924" y="118579"/>
                  </a:lnTo>
                  <a:lnTo>
                    <a:pt x="255051" y="118579"/>
                  </a:lnTo>
                  <a:lnTo>
                    <a:pt x="255051" y="116916"/>
                  </a:lnTo>
                  <a:close/>
                </a:path>
                <a:path w="349885" h="361314">
                  <a:moveTo>
                    <a:pt x="215338" y="147281"/>
                  </a:moveTo>
                  <a:lnTo>
                    <a:pt x="174851" y="147281"/>
                  </a:lnTo>
                  <a:lnTo>
                    <a:pt x="185383" y="147737"/>
                  </a:lnTo>
                  <a:lnTo>
                    <a:pt x="195690" y="149051"/>
                  </a:lnTo>
                  <a:lnTo>
                    <a:pt x="205699" y="151144"/>
                  </a:lnTo>
                  <a:lnTo>
                    <a:pt x="215338" y="153936"/>
                  </a:lnTo>
                  <a:lnTo>
                    <a:pt x="215338" y="147281"/>
                  </a:lnTo>
                  <a:close/>
                </a:path>
                <a:path w="349885" h="361314">
                  <a:moveTo>
                    <a:pt x="47495" y="79044"/>
                  </a:moveTo>
                  <a:lnTo>
                    <a:pt x="38043" y="81022"/>
                  </a:lnTo>
                  <a:lnTo>
                    <a:pt x="30288" y="86433"/>
                  </a:lnTo>
                  <a:lnTo>
                    <a:pt x="25040" y="94496"/>
                  </a:lnTo>
                  <a:lnTo>
                    <a:pt x="23111" y="104432"/>
                  </a:lnTo>
                  <a:lnTo>
                    <a:pt x="25040" y="114430"/>
                  </a:lnTo>
                  <a:lnTo>
                    <a:pt x="30288" y="122634"/>
                  </a:lnTo>
                  <a:lnTo>
                    <a:pt x="38043" y="128185"/>
                  </a:lnTo>
                  <a:lnTo>
                    <a:pt x="47495" y="130225"/>
                  </a:lnTo>
                  <a:lnTo>
                    <a:pt x="56878" y="128185"/>
                  </a:lnTo>
                  <a:lnTo>
                    <a:pt x="64494" y="122634"/>
                  </a:lnTo>
                  <a:lnTo>
                    <a:pt x="69605" y="114430"/>
                  </a:lnTo>
                  <a:lnTo>
                    <a:pt x="71473" y="104432"/>
                  </a:lnTo>
                  <a:lnTo>
                    <a:pt x="69605" y="94496"/>
                  </a:lnTo>
                  <a:lnTo>
                    <a:pt x="64494" y="86433"/>
                  </a:lnTo>
                  <a:lnTo>
                    <a:pt x="56878" y="81022"/>
                  </a:lnTo>
                  <a:lnTo>
                    <a:pt x="47495" y="79044"/>
                  </a:lnTo>
                  <a:close/>
                </a:path>
                <a:path w="349885" h="361314">
                  <a:moveTo>
                    <a:pt x="227924" y="74472"/>
                  </a:moveTo>
                  <a:lnTo>
                    <a:pt x="197266" y="74472"/>
                  </a:lnTo>
                  <a:lnTo>
                    <a:pt x="174851" y="105676"/>
                  </a:lnTo>
                  <a:lnTo>
                    <a:pt x="255051" y="105676"/>
                  </a:lnTo>
                  <a:lnTo>
                    <a:pt x="255051" y="104851"/>
                  </a:lnTo>
                  <a:lnTo>
                    <a:pt x="254657" y="104432"/>
                  </a:lnTo>
                  <a:lnTo>
                    <a:pt x="254657" y="103187"/>
                  </a:lnTo>
                  <a:lnTo>
                    <a:pt x="252581" y="92030"/>
                  </a:lnTo>
                  <a:lnTo>
                    <a:pt x="246891" y="82900"/>
                  </a:lnTo>
                  <a:lnTo>
                    <a:pt x="238402" y="76735"/>
                  </a:lnTo>
                  <a:lnTo>
                    <a:pt x="227924" y="74472"/>
                  </a:lnTo>
                  <a:close/>
                </a:path>
                <a:path w="349885" h="361314">
                  <a:moveTo>
                    <a:pt x="174851" y="0"/>
                  </a:moveTo>
                  <a:lnTo>
                    <a:pt x="162701" y="2555"/>
                  </a:lnTo>
                  <a:lnTo>
                    <a:pt x="152838" y="9518"/>
                  </a:lnTo>
                  <a:lnTo>
                    <a:pt x="146218" y="19834"/>
                  </a:lnTo>
                  <a:lnTo>
                    <a:pt x="143799" y="32448"/>
                  </a:lnTo>
                  <a:lnTo>
                    <a:pt x="146218" y="45069"/>
                  </a:lnTo>
                  <a:lnTo>
                    <a:pt x="152838" y="55389"/>
                  </a:lnTo>
                  <a:lnTo>
                    <a:pt x="162701" y="62354"/>
                  </a:lnTo>
                  <a:lnTo>
                    <a:pt x="174851" y="64909"/>
                  </a:lnTo>
                  <a:lnTo>
                    <a:pt x="186774" y="62354"/>
                  </a:lnTo>
                  <a:lnTo>
                    <a:pt x="196525" y="55389"/>
                  </a:lnTo>
                  <a:lnTo>
                    <a:pt x="203106" y="45069"/>
                  </a:lnTo>
                  <a:lnTo>
                    <a:pt x="205521" y="32448"/>
                  </a:lnTo>
                  <a:lnTo>
                    <a:pt x="203106" y="19834"/>
                  </a:lnTo>
                  <a:lnTo>
                    <a:pt x="196525" y="9518"/>
                  </a:lnTo>
                  <a:lnTo>
                    <a:pt x="186774" y="2555"/>
                  </a:lnTo>
                  <a:lnTo>
                    <a:pt x="174851" y="0"/>
                  </a:lnTo>
                  <a:close/>
                </a:path>
              </a:pathLst>
            </a:custGeom>
            <a:solidFill>
              <a:srgbClr val="B91E2B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71" name="object 72">
              <a:extLst>
                <a:ext uri="{FF2B5EF4-FFF2-40B4-BE49-F238E27FC236}">
                  <a16:creationId xmlns:a16="http://schemas.microsoft.com/office/drawing/2014/main" id="{ACCC566C-4171-778B-427B-1E70EAD4ADAC}"/>
                </a:ext>
              </a:extLst>
            </p:cNvPr>
            <p:cNvSpPr/>
            <p:nvPr/>
          </p:nvSpPr>
          <p:spPr>
            <a:xfrm>
              <a:off x="2063991" y="3669893"/>
              <a:ext cx="352425" cy="290830"/>
            </a:xfrm>
            <a:custGeom>
              <a:avLst/>
              <a:gdLst/>
              <a:ahLst/>
              <a:cxnLst/>
              <a:rect l="l" t="t" r="r" b="b"/>
              <a:pathLst>
                <a:path w="352425" h="290829">
                  <a:moveTo>
                    <a:pt x="329158" y="243446"/>
                  </a:moveTo>
                  <a:lnTo>
                    <a:pt x="230517" y="243446"/>
                  </a:lnTo>
                  <a:lnTo>
                    <a:pt x="233959" y="249394"/>
                  </a:lnTo>
                  <a:lnTo>
                    <a:pt x="237948" y="254719"/>
                  </a:lnTo>
                  <a:lnTo>
                    <a:pt x="242406" y="259417"/>
                  </a:lnTo>
                  <a:lnTo>
                    <a:pt x="247256" y="263486"/>
                  </a:lnTo>
                  <a:lnTo>
                    <a:pt x="241401" y="279768"/>
                  </a:lnTo>
                  <a:lnTo>
                    <a:pt x="270687" y="290207"/>
                  </a:lnTo>
                  <a:lnTo>
                    <a:pt x="276542" y="273926"/>
                  </a:lnTo>
                  <a:lnTo>
                    <a:pt x="284464" y="273926"/>
                  </a:lnTo>
                  <a:lnTo>
                    <a:pt x="289305" y="273404"/>
                  </a:lnTo>
                  <a:lnTo>
                    <a:pt x="295727" y="271927"/>
                  </a:lnTo>
                  <a:lnTo>
                    <a:pt x="302069" y="269748"/>
                  </a:lnTo>
                  <a:lnTo>
                    <a:pt x="328819" y="269748"/>
                  </a:lnTo>
                  <a:lnTo>
                    <a:pt x="336791" y="263067"/>
                  </a:lnTo>
                  <a:lnTo>
                    <a:pt x="325488" y="249707"/>
                  </a:lnTo>
                  <a:lnTo>
                    <a:pt x="328871" y="244103"/>
                  </a:lnTo>
                  <a:lnTo>
                    <a:pt x="329158" y="243446"/>
                  </a:lnTo>
                  <a:close/>
                </a:path>
                <a:path w="352425" h="290829">
                  <a:moveTo>
                    <a:pt x="328819" y="269748"/>
                  </a:moveTo>
                  <a:lnTo>
                    <a:pt x="302069" y="269748"/>
                  </a:lnTo>
                  <a:lnTo>
                    <a:pt x="313359" y="282702"/>
                  </a:lnTo>
                  <a:lnTo>
                    <a:pt x="328819" y="269748"/>
                  </a:lnTo>
                  <a:close/>
                </a:path>
                <a:path w="352425" h="290829">
                  <a:moveTo>
                    <a:pt x="284464" y="273926"/>
                  </a:moveTo>
                  <a:lnTo>
                    <a:pt x="276542" y="273926"/>
                  </a:lnTo>
                  <a:lnTo>
                    <a:pt x="282884" y="274096"/>
                  </a:lnTo>
                  <a:lnTo>
                    <a:pt x="284464" y="273926"/>
                  </a:lnTo>
                  <a:close/>
                </a:path>
                <a:path w="352425" h="290829">
                  <a:moveTo>
                    <a:pt x="246837" y="155752"/>
                  </a:moveTo>
                  <a:lnTo>
                    <a:pt x="222986" y="175374"/>
                  </a:lnTo>
                  <a:lnTo>
                    <a:pt x="234289" y="188747"/>
                  </a:lnTo>
                  <a:lnTo>
                    <a:pt x="230917" y="194529"/>
                  </a:lnTo>
                  <a:lnTo>
                    <a:pt x="228328" y="200588"/>
                  </a:lnTo>
                  <a:lnTo>
                    <a:pt x="226522" y="206883"/>
                  </a:lnTo>
                  <a:lnTo>
                    <a:pt x="225501" y="213372"/>
                  </a:lnTo>
                  <a:lnTo>
                    <a:pt x="208356" y="216306"/>
                  </a:lnTo>
                  <a:lnTo>
                    <a:pt x="213372" y="246786"/>
                  </a:lnTo>
                  <a:lnTo>
                    <a:pt x="230517" y="243446"/>
                  </a:lnTo>
                  <a:lnTo>
                    <a:pt x="329158" y="243446"/>
                  </a:lnTo>
                  <a:lnTo>
                    <a:pt x="330287" y="240861"/>
                  </a:lnTo>
                  <a:lnTo>
                    <a:pt x="280700" y="240861"/>
                  </a:lnTo>
                  <a:lnTo>
                    <a:pt x="272465" y="239582"/>
                  </a:lnTo>
                  <a:lnTo>
                    <a:pt x="265326" y="235327"/>
                  </a:lnTo>
                  <a:lnTo>
                    <a:pt x="260222" y="228409"/>
                  </a:lnTo>
                  <a:lnTo>
                    <a:pt x="258211" y="220031"/>
                  </a:lnTo>
                  <a:lnTo>
                    <a:pt x="259492" y="211810"/>
                  </a:lnTo>
                  <a:lnTo>
                    <a:pt x="263755" y="204685"/>
                  </a:lnTo>
                  <a:lnTo>
                    <a:pt x="270687" y="199593"/>
                  </a:lnTo>
                  <a:lnTo>
                    <a:pt x="279079" y="197586"/>
                  </a:lnTo>
                  <a:lnTo>
                    <a:pt x="347401" y="197586"/>
                  </a:lnTo>
                  <a:lnTo>
                    <a:pt x="346934" y="195008"/>
                  </a:lnTo>
                  <a:lnTo>
                    <a:pt x="329260" y="195008"/>
                  </a:lnTo>
                  <a:lnTo>
                    <a:pt x="325876" y="189055"/>
                  </a:lnTo>
                  <a:lnTo>
                    <a:pt x="321986" y="183730"/>
                  </a:lnTo>
                  <a:lnTo>
                    <a:pt x="317548" y="179035"/>
                  </a:lnTo>
                  <a:lnTo>
                    <a:pt x="312521" y="174967"/>
                  </a:lnTo>
                  <a:lnTo>
                    <a:pt x="314625" y="169113"/>
                  </a:lnTo>
                  <a:lnTo>
                    <a:pt x="257721" y="169113"/>
                  </a:lnTo>
                  <a:lnTo>
                    <a:pt x="246837" y="155752"/>
                  </a:lnTo>
                  <a:close/>
                </a:path>
                <a:path w="352425" h="290829">
                  <a:moveTo>
                    <a:pt x="347401" y="197586"/>
                  </a:moveTo>
                  <a:lnTo>
                    <a:pt x="279079" y="197586"/>
                  </a:lnTo>
                  <a:lnTo>
                    <a:pt x="287316" y="198864"/>
                  </a:lnTo>
                  <a:lnTo>
                    <a:pt x="294456" y="203116"/>
                  </a:lnTo>
                  <a:lnTo>
                    <a:pt x="299554" y="210032"/>
                  </a:lnTo>
                  <a:lnTo>
                    <a:pt x="301566" y="218412"/>
                  </a:lnTo>
                  <a:lnTo>
                    <a:pt x="300285" y="226636"/>
                  </a:lnTo>
                  <a:lnTo>
                    <a:pt x="296022" y="233762"/>
                  </a:lnTo>
                  <a:lnTo>
                    <a:pt x="289090" y="238848"/>
                  </a:lnTo>
                  <a:lnTo>
                    <a:pt x="280700" y="240861"/>
                  </a:lnTo>
                  <a:lnTo>
                    <a:pt x="330287" y="240861"/>
                  </a:lnTo>
                  <a:lnTo>
                    <a:pt x="331506" y="238069"/>
                  </a:lnTo>
                  <a:lnTo>
                    <a:pt x="333433" y="231799"/>
                  </a:lnTo>
                  <a:lnTo>
                    <a:pt x="334695" y="225488"/>
                  </a:lnTo>
                  <a:lnTo>
                    <a:pt x="351853" y="222148"/>
                  </a:lnTo>
                  <a:lnTo>
                    <a:pt x="347401" y="197586"/>
                  </a:lnTo>
                  <a:close/>
                </a:path>
                <a:path w="352425" h="290829">
                  <a:moveTo>
                    <a:pt x="170281" y="195846"/>
                  </a:moveTo>
                  <a:lnTo>
                    <a:pt x="63601" y="195846"/>
                  </a:lnTo>
                  <a:lnTo>
                    <a:pt x="71678" y="200766"/>
                  </a:lnTo>
                  <a:lnTo>
                    <a:pt x="80229" y="204868"/>
                  </a:lnTo>
                  <a:lnTo>
                    <a:pt x="89251" y="208110"/>
                  </a:lnTo>
                  <a:lnTo>
                    <a:pt x="98742" y="210451"/>
                  </a:lnTo>
                  <a:lnTo>
                    <a:pt x="98742" y="233426"/>
                  </a:lnTo>
                  <a:lnTo>
                    <a:pt x="135140" y="233426"/>
                  </a:lnTo>
                  <a:lnTo>
                    <a:pt x="135140" y="210451"/>
                  </a:lnTo>
                  <a:lnTo>
                    <a:pt x="144453" y="208110"/>
                  </a:lnTo>
                  <a:lnTo>
                    <a:pt x="153492" y="204868"/>
                  </a:lnTo>
                  <a:lnTo>
                    <a:pt x="162140" y="200766"/>
                  </a:lnTo>
                  <a:lnTo>
                    <a:pt x="170281" y="195846"/>
                  </a:lnTo>
                  <a:close/>
                </a:path>
                <a:path w="352425" h="290829">
                  <a:moveTo>
                    <a:pt x="46862" y="21717"/>
                  </a:moveTo>
                  <a:lnTo>
                    <a:pt x="21335" y="47180"/>
                  </a:lnTo>
                  <a:lnTo>
                    <a:pt x="37655" y="63474"/>
                  </a:lnTo>
                  <a:lnTo>
                    <a:pt x="32720" y="71597"/>
                  </a:lnTo>
                  <a:lnTo>
                    <a:pt x="28609" y="80273"/>
                  </a:lnTo>
                  <a:lnTo>
                    <a:pt x="25361" y="89420"/>
                  </a:lnTo>
                  <a:lnTo>
                    <a:pt x="23012" y="98958"/>
                  </a:lnTo>
                  <a:lnTo>
                    <a:pt x="0" y="98958"/>
                  </a:lnTo>
                  <a:lnTo>
                    <a:pt x="0" y="134874"/>
                  </a:lnTo>
                  <a:lnTo>
                    <a:pt x="23012" y="134874"/>
                  </a:lnTo>
                  <a:lnTo>
                    <a:pt x="25382" y="144411"/>
                  </a:lnTo>
                  <a:lnTo>
                    <a:pt x="28609" y="153403"/>
                  </a:lnTo>
                  <a:lnTo>
                    <a:pt x="32720" y="162063"/>
                  </a:lnTo>
                  <a:lnTo>
                    <a:pt x="37655" y="170370"/>
                  </a:lnTo>
                  <a:lnTo>
                    <a:pt x="21335" y="186651"/>
                  </a:lnTo>
                  <a:lnTo>
                    <a:pt x="46862" y="212128"/>
                  </a:lnTo>
                  <a:lnTo>
                    <a:pt x="63601" y="195846"/>
                  </a:lnTo>
                  <a:lnTo>
                    <a:pt x="203174" y="195846"/>
                  </a:lnTo>
                  <a:lnTo>
                    <a:pt x="207854" y="191249"/>
                  </a:lnTo>
                  <a:lnTo>
                    <a:pt x="116725" y="191249"/>
                  </a:lnTo>
                  <a:lnTo>
                    <a:pt x="87794" y="185390"/>
                  </a:lnTo>
                  <a:lnTo>
                    <a:pt x="64115" y="169432"/>
                  </a:lnTo>
                  <a:lnTo>
                    <a:pt x="48124" y="145798"/>
                  </a:lnTo>
                  <a:lnTo>
                    <a:pt x="42252" y="116916"/>
                  </a:lnTo>
                  <a:lnTo>
                    <a:pt x="48124" y="87798"/>
                  </a:lnTo>
                  <a:lnTo>
                    <a:pt x="64115" y="64044"/>
                  </a:lnTo>
                  <a:lnTo>
                    <a:pt x="87794" y="48041"/>
                  </a:lnTo>
                  <a:lnTo>
                    <a:pt x="116725" y="42176"/>
                  </a:lnTo>
                  <a:lnTo>
                    <a:pt x="207438" y="42176"/>
                  </a:lnTo>
                  <a:lnTo>
                    <a:pt x="203182" y="37998"/>
                  </a:lnTo>
                  <a:lnTo>
                    <a:pt x="63601" y="37998"/>
                  </a:lnTo>
                  <a:lnTo>
                    <a:pt x="46862" y="21717"/>
                  </a:lnTo>
                  <a:close/>
                </a:path>
                <a:path w="352425" h="290829">
                  <a:moveTo>
                    <a:pt x="203174" y="195846"/>
                  </a:moveTo>
                  <a:lnTo>
                    <a:pt x="170281" y="195846"/>
                  </a:lnTo>
                  <a:lnTo>
                    <a:pt x="186601" y="212128"/>
                  </a:lnTo>
                  <a:lnTo>
                    <a:pt x="203174" y="195846"/>
                  </a:lnTo>
                  <a:close/>
                </a:path>
                <a:path w="352425" h="290829">
                  <a:moveTo>
                    <a:pt x="346405" y="192087"/>
                  </a:moveTo>
                  <a:lnTo>
                    <a:pt x="329260" y="195008"/>
                  </a:lnTo>
                  <a:lnTo>
                    <a:pt x="346934" y="195008"/>
                  </a:lnTo>
                  <a:lnTo>
                    <a:pt x="346405" y="192087"/>
                  </a:lnTo>
                  <a:close/>
                </a:path>
                <a:path w="352425" h="290829">
                  <a:moveTo>
                    <a:pt x="207438" y="42176"/>
                  </a:moveTo>
                  <a:lnTo>
                    <a:pt x="116725" y="42176"/>
                  </a:lnTo>
                  <a:lnTo>
                    <a:pt x="145904" y="48041"/>
                  </a:lnTo>
                  <a:lnTo>
                    <a:pt x="169706" y="64044"/>
                  </a:lnTo>
                  <a:lnTo>
                    <a:pt x="185741" y="87798"/>
                  </a:lnTo>
                  <a:lnTo>
                    <a:pt x="191617" y="116916"/>
                  </a:lnTo>
                  <a:lnTo>
                    <a:pt x="185741" y="145798"/>
                  </a:lnTo>
                  <a:lnTo>
                    <a:pt x="169706" y="169432"/>
                  </a:lnTo>
                  <a:lnTo>
                    <a:pt x="145904" y="185390"/>
                  </a:lnTo>
                  <a:lnTo>
                    <a:pt x="116725" y="191249"/>
                  </a:lnTo>
                  <a:lnTo>
                    <a:pt x="207854" y="191249"/>
                  </a:lnTo>
                  <a:lnTo>
                    <a:pt x="212534" y="186651"/>
                  </a:lnTo>
                  <a:lnTo>
                    <a:pt x="195795" y="170370"/>
                  </a:lnTo>
                  <a:lnTo>
                    <a:pt x="200732" y="162239"/>
                  </a:lnTo>
                  <a:lnTo>
                    <a:pt x="204846" y="153560"/>
                  </a:lnTo>
                  <a:lnTo>
                    <a:pt x="208110" y="144352"/>
                  </a:lnTo>
                  <a:lnTo>
                    <a:pt x="210438" y="134874"/>
                  </a:lnTo>
                  <a:lnTo>
                    <a:pt x="233870" y="134874"/>
                  </a:lnTo>
                  <a:lnTo>
                    <a:pt x="233870" y="98958"/>
                  </a:lnTo>
                  <a:lnTo>
                    <a:pt x="210438" y="98958"/>
                  </a:lnTo>
                  <a:lnTo>
                    <a:pt x="208095" y="89420"/>
                  </a:lnTo>
                  <a:lnTo>
                    <a:pt x="204846" y="80273"/>
                  </a:lnTo>
                  <a:lnTo>
                    <a:pt x="200732" y="71597"/>
                  </a:lnTo>
                  <a:lnTo>
                    <a:pt x="195795" y="63474"/>
                  </a:lnTo>
                  <a:lnTo>
                    <a:pt x="212534" y="47180"/>
                  </a:lnTo>
                  <a:lnTo>
                    <a:pt x="207438" y="42176"/>
                  </a:lnTo>
                  <a:close/>
                </a:path>
                <a:path w="352425" h="290829">
                  <a:moveTo>
                    <a:pt x="116725" y="60540"/>
                  </a:moveTo>
                  <a:lnTo>
                    <a:pt x="94844" y="64945"/>
                  </a:lnTo>
                  <a:lnTo>
                    <a:pt x="76881" y="76984"/>
                  </a:lnTo>
                  <a:lnTo>
                    <a:pt x="64720" y="94895"/>
                  </a:lnTo>
                  <a:lnTo>
                    <a:pt x="60248" y="116916"/>
                  </a:lnTo>
                  <a:lnTo>
                    <a:pt x="64720" y="138760"/>
                  </a:lnTo>
                  <a:lnTo>
                    <a:pt x="76881" y="156691"/>
                  </a:lnTo>
                  <a:lnTo>
                    <a:pt x="94844" y="168828"/>
                  </a:lnTo>
                  <a:lnTo>
                    <a:pt x="116725" y="173291"/>
                  </a:lnTo>
                  <a:lnTo>
                    <a:pt x="138789" y="168828"/>
                  </a:lnTo>
                  <a:lnTo>
                    <a:pt x="156732" y="156691"/>
                  </a:lnTo>
                  <a:lnTo>
                    <a:pt x="167194" y="141135"/>
                  </a:lnTo>
                  <a:lnTo>
                    <a:pt x="116725" y="141135"/>
                  </a:lnTo>
                  <a:lnTo>
                    <a:pt x="107288" y="139229"/>
                  </a:lnTo>
                  <a:lnTo>
                    <a:pt x="99577" y="134035"/>
                  </a:lnTo>
                  <a:lnTo>
                    <a:pt x="94376" y="126336"/>
                  </a:lnTo>
                  <a:lnTo>
                    <a:pt x="92468" y="116916"/>
                  </a:lnTo>
                  <a:lnTo>
                    <a:pt x="94376" y="107253"/>
                  </a:lnTo>
                  <a:lnTo>
                    <a:pt x="99577" y="99429"/>
                  </a:lnTo>
                  <a:lnTo>
                    <a:pt x="107288" y="94190"/>
                  </a:lnTo>
                  <a:lnTo>
                    <a:pt x="116725" y="92278"/>
                  </a:lnTo>
                  <a:lnTo>
                    <a:pt x="167029" y="92278"/>
                  </a:lnTo>
                  <a:lnTo>
                    <a:pt x="156732" y="76984"/>
                  </a:lnTo>
                  <a:lnTo>
                    <a:pt x="138789" y="64945"/>
                  </a:lnTo>
                  <a:lnTo>
                    <a:pt x="116725" y="60540"/>
                  </a:lnTo>
                  <a:close/>
                </a:path>
                <a:path w="352425" h="290829">
                  <a:moveTo>
                    <a:pt x="277069" y="164357"/>
                  </a:moveTo>
                  <a:lnTo>
                    <a:pt x="270525" y="165095"/>
                  </a:lnTo>
                  <a:lnTo>
                    <a:pt x="264062" y="166692"/>
                  </a:lnTo>
                  <a:lnTo>
                    <a:pt x="257721" y="169113"/>
                  </a:lnTo>
                  <a:lnTo>
                    <a:pt x="314625" y="169113"/>
                  </a:lnTo>
                  <a:lnTo>
                    <a:pt x="316277" y="164515"/>
                  </a:lnTo>
                  <a:lnTo>
                    <a:pt x="283654" y="164515"/>
                  </a:lnTo>
                  <a:lnTo>
                    <a:pt x="277069" y="164357"/>
                  </a:lnTo>
                  <a:close/>
                </a:path>
                <a:path w="352425" h="290829">
                  <a:moveTo>
                    <a:pt x="289509" y="148234"/>
                  </a:moveTo>
                  <a:lnTo>
                    <a:pt x="283654" y="164515"/>
                  </a:lnTo>
                  <a:lnTo>
                    <a:pt x="316277" y="164515"/>
                  </a:lnTo>
                  <a:lnTo>
                    <a:pt x="318376" y="158673"/>
                  </a:lnTo>
                  <a:lnTo>
                    <a:pt x="289509" y="148234"/>
                  </a:lnTo>
                  <a:close/>
                </a:path>
                <a:path w="352425" h="290829">
                  <a:moveTo>
                    <a:pt x="167029" y="92278"/>
                  </a:moveTo>
                  <a:lnTo>
                    <a:pt x="116725" y="92278"/>
                  </a:lnTo>
                  <a:lnTo>
                    <a:pt x="126407" y="94190"/>
                  </a:lnTo>
                  <a:lnTo>
                    <a:pt x="134246" y="99429"/>
                  </a:lnTo>
                  <a:lnTo>
                    <a:pt x="139498" y="107253"/>
                  </a:lnTo>
                  <a:lnTo>
                    <a:pt x="141414" y="116916"/>
                  </a:lnTo>
                  <a:lnTo>
                    <a:pt x="139498" y="126336"/>
                  </a:lnTo>
                  <a:lnTo>
                    <a:pt x="134246" y="134035"/>
                  </a:lnTo>
                  <a:lnTo>
                    <a:pt x="126407" y="139229"/>
                  </a:lnTo>
                  <a:lnTo>
                    <a:pt x="116725" y="141135"/>
                  </a:lnTo>
                  <a:lnTo>
                    <a:pt x="167194" y="141135"/>
                  </a:lnTo>
                  <a:lnTo>
                    <a:pt x="168791" y="138760"/>
                  </a:lnTo>
                  <a:lnTo>
                    <a:pt x="173202" y="116916"/>
                  </a:lnTo>
                  <a:lnTo>
                    <a:pt x="168791" y="94895"/>
                  </a:lnTo>
                  <a:lnTo>
                    <a:pt x="167029" y="92278"/>
                  </a:lnTo>
                  <a:close/>
                </a:path>
                <a:path w="352425" h="290829">
                  <a:moveTo>
                    <a:pt x="135140" y="0"/>
                  </a:moveTo>
                  <a:lnTo>
                    <a:pt x="98742" y="0"/>
                  </a:lnTo>
                  <a:lnTo>
                    <a:pt x="98742" y="23380"/>
                  </a:lnTo>
                  <a:lnTo>
                    <a:pt x="89251" y="25721"/>
                  </a:lnTo>
                  <a:lnTo>
                    <a:pt x="80229" y="28965"/>
                  </a:lnTo>
                  <a:lnTo>
                    <a:pt x="71678" y="33071"/>
                  </a:lnTo>
                  <a:lnTo>
                    <a:pt x="63601" y="37998"/>
                  </a:lnTo>
                  <a:lnTo>
                    <a:pt x="170281" y="37998"/>
                  </a:lnTo>
                  <a:lnTo>
                    <a:pt x="162140" y="33071"/>
                  </a:lnTo>
                  <a:lnTo>
                    <a:pt x="153492" y="28965"/>
                  </a:lnTo>
                  <a:lnTo>
                    <a:pt x="144453" y="25721"/>
                  </a:lnTo>
                  <a:lnTo>
                    <a:pt x="135140" y="23380"/>
                  </a:lnTo>
                  <a:lnTo>
                    <a:pt x="135140" y="0"/>
                  </a:lnTo>
                  <a:close/>
                </a:path>
                <a:path w="352425" h="290829">
                  <a:moveTo>
                    <a:pt x="186601" y="21717"/>
                  </a:moveTo>
                  <a:lnTo>
                    <a:pt x="170281" y="37998"/>
                  </a:lnTo>
                  <a:lnTo>
                    <a:pt x="203182" y="37998"/>
                  </a:lnTo>
                  <a:lnTo>
                    <a:pt x="186601" y="21717"/>
                  </a:lnTo>
                  <a:close/>
                </a:path>
              </a:pathLst>
            </a:custGeom>
            <a:solidFill>
              <a:srgbClr val="B0A69D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pic>
        <p:nvPicPr>
          <p:cNvPr id="1073" name="Picture 2" descr="Home">
            <a:extLst>
              <a:ext uri="{FF2B5EF4-FFF2-40B4-BE49-F238E27FC236}">
                <a16:creationId xmlns:a16="http://schemas.microsoft.com/office/drawing/2014/main" id="{13544AB2-F982-B1B9-B990-80539D6D0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254" y="121920"/>
            <a:ext cx="1642939" cy="10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uman Icon PNG And SVG Vector Free Download | peacecommission.kdsg.gov.ng">
            <a:extLst>
              <a:ext uri="{FF2B5EF4-FFF2-40B4-BE49-F238E27FC236}">
                <a16:creationId xmlns:a16="http://schemas.microsoft.com/office/drawing/2014/main" id="{BB1B325F-D5BA-98CA-50CF-1FF646C45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714" y="4598541"/>
            <a:ext cx="267431" cy="23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uman Icon PNG And SVG Vector Free Download | peacecommission.kdsg.gov.ng">
            <a:extLst>
              <a:ext uri="{FF2B5EF4-FFF2-40B4-BE49-F238E27FC236}">
                <a16:creationId xmlns:a16="http://schemas.microsoft.com/office/drawing/2014/main" id="{6DD3A075-D9E2-44A0-26E6-228451A84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756" y="4601512"/>
            <a:ext cx="267431" cy="23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uman Icon PNG And SVG Vector Free Download | peacecommission.kdsg.gov.ng">
            <a:extLst>
              <a:ext uri="{FF2B5EF4-FFF2-40B4-BE49-F238E27FC236}">
                <a16:creationId xmlns:a16="http://schemas.microsoft.com/office/drawing/2014/main" id="{B97DEDA5-C089-BBE7-E71A-7D1B827A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038" y="4613581"/>
            <a:ext cx="267431" cy="23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14">
            <a:extLst>
              <a:ext uri="{FF2B5EF4-FFF2-40B4-BE49-F238E27FC236}">
                <a16:creationId xmlns:a16="http://schemas.microsoft.com/office/drawing/2014/main" id="{BCF0F967-D69E-921D-EE24-F833D072A72C}"/>
              </a:ext>
            </a:extLst>
          </p:cNvPr>
          <p:cNvSpPr txBox="1"/>
          <p:nvPr/>
        </p:nvSpPr>
        <p:spPr>
          <a:xfrm>
            <a:off x="10084254" y="4916233"/>
            <a:ext cx="118743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</a:rPr>
              <a:t>Contributors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026" name="Picture 2" descr="Man Person icon PNG and SVG Vector Free Download">
            <a:extLst>
              <a:ext uri="{FF2B5EF4-FFF2-40B4-BE49-F238E27FC236}">
                <a16:creationId xmlns:a16="http://schemas.microsoft.com/office/drawing/2014/main" id="{FF5927B3-7AEE-4382-2376-EB4D7075F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281" y="1322962"/>
            <a:ext cx="505959" cy="48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14">
            <a:extLst>
              <a:ext uri="{FF2B5EF4-FFF2-40B4-BE49-F238E27FC236}">
                <a16:creationId xmlns:a16="http://schemas.microsoft.com/office/drawing/2014/main" id="{BEDADB1B-7B22-D191-69F7-3DA8A0D577D2}"/>
              </a:ext>
            </a:extLst>
          </p:cNvPr>
          <p:cNvSpPr txBox="1"/>
          <p:nvPr/>
        </p:nvSpPr>
        <p:spPr>
          <a:xfrm>
            <a:off x="8961140" y="1835178"/>
            <a:ext cx="137623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</a:rPr>
              <a:t>Campaign owner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722F51-A18D-445C-905A-14472564BAAB}"/>
              </a:ext>
            </a:extLst>
          </p:cNvPr>
          <p:cNvCxnSpPr>
            <a:stCxn id="7" idx="2"/>
          </p:cNvCxnSpPr>
          <p:nvPr/>
        </p:nvCxnSpPr>
        <p:spPr>
          <a:xfrm flipH="1">
            <a:off x="9649259" y="2032668"/>
            <a:ext cx="1" cy="78036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bject 11">
            <a:extLst>
              <a:ext uri="{FF2B5EF4-FFF2-40B4-BE49-F238E27FC236}">
                <a16:creationId xmlns:a16="http://schemas.microsoft.com/office/drawing/2014/main" id="{585453EE-8F8C-482A-6AF1-576BB87AE471}"/>
              </a:ext>
            </a:extLst>
          </p:cNvPr>
          <p:cNvSpPr txBox="1"/>
          <p:nvPr/>
        </p:nvSpPr>
        <p:spPr>
          <a:xfrm>
            <a:off x="8832063" y="3095913"/>
            <a:ext cx="152798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SMART CONTRACT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324F72-5C15-9F69-DB4B-6BCE09F544C7}"/>
              </a:ext>
            </a:extLst>
          </p:cNvPr>
          <p:cNvSpPr/>
          <p:nvPr/>
        </p:nvSpPr>
        <p:spPr>
          <a:xfrm>
            <a:off x="8628372" y="2837187"/>
            <a:ext cx="1935366" cy="70110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/>
          </a:p>
        </p:txBody>
      </p: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4C248B8B-B2A1-2C9B-3A70-F0D16FA3BB48}"/>
              </a:ext>
            </a:extLst>
          </p:cNvPr>
          <p:cNvCxnSpPr>
            <a:cxnSpLocks/>
          </p:cNvCxnSpPr>
          <p:nvPr/>
        </p:nvCxnSpPr>
        <p:spPr>
          <a:xfrm>
            <a:off x="10174958" y="3598004"/>
            <a:ext cx="185089" cy="7983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731C2C5A-D331-8388-506A-76B47B2D1196}"/>
              </a:ext>
            </a:extLst>
          </p:cNvPr>
          <p:cNvGrpSpPr/>
          <p:nvPr/>
        </p:nvGrpSpPr>
        <p:grpSpPr>
          <a:xfrm>
            <a:off x="8564001" y="4348826"/>
            <a:ext cx="794277" cy="825865"/>
            <a:chOff x="2658139" y="4638790"/>
            <a:chExt cx="727146" cy="834393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EEC5E43D-EB17-4408-2B51-96AF70414925}"/>
                </a:ext>
              </a:extLst>
            </p:cNvPr>
            <p:cNvGrpSpPr/>
            <p:nvPr/>
          </p:nvGrpSpPr>
          <p:grpSpPr>
            <a:xfrm>
              <a:off x="2658139" y="4638790"/>
              <a:ext cx="727146" cy="834393"/>
              <a:chOff x="2925725" y="893185"/>
              <a:chExt cx="643001" cy="713385"/>
            </a:xfrm>
          </p:grpSpPr>
          <p:sp>
            <p:nvSpPr>
              <p:cNvPr id="1038" name="object 149">
                <a:extLst>
                  <a:ext uri="{FF2B5EF4-FFF2-40B4-BE49-F238E27FC236}">
                    <a16:creationId xmlns:a16="http://schemas.microsoft.com/office/drawing/2014/main" id="{F51CC114-ECAB-D047-F09C-BD2687F5565A}"/>
                  </a:ext>
                </a:extLst>
              </p:cNvPr>
              <p:cNvSpPr/>
              <p:nvPr/>
            </p:nvSpPr>
            <p:spPr>
              <a:xfrm>
                <a:off x="3240431" y="1068433"/>
                <a:ext cx="328295" cy="537210"/>
              </a:xfrm>
              <a:custGeom>
                <a:avLst/>
                <a:gdLst/>
                <a:ahLst/>
                <a:cxnLst/>
                <a:rect l="l" t="t" r="r" b="b"/>
                <a:pathLst>
                  <a:path w="328295" h="537210">
                    <a:moveTo>
                      <a:pt x="327761" y="0"/>
                    </a:moveTo>
                    <a:lnTo>
                      <a:pt x="0" y="180073"/>
                    </a:lnTo>
                    <a:lnTo>
                      <a:pt x="0" y="537171"/>
                    </a:lnTo>
                    <a:lnTo>
                      <a:pt x="327761" y="351612"/>
                    </a:lnTo>
                    <a:lnTo>
                      <a:pt x="327761" y="0"/>
                    </a:lnTo>
                    <a:close/>
                  </a:path>
                </a:pathLst>
              </a:custGeom>
              <a:solidFill>
                <a:srgbClr val="B91E2B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0" name="object 150">
                <a:extLst>
                  <a:ext uri="{FF2B5EF4-FFF2-40B4-BE49-F238E27FC236}">
                    <a16:creationId xmlns:a16="http://schemas.microsoft.com/office/drawing/2014/main" id="{41EC099D-A3AC-8E38-87A6-DD52918B5CBC}"/>
                  </a:ext>
                </a:extLst>
              </p:cNvPr>
              <p:cNvSpPr/>
              <p:nvPr/>
            </p:nvSpPr>
            <p:spPr>
              <a:xfrm>
                <a:off x="2925725" y="1068725"/>
                <a:ext cx="314960" cy="537845"/>
              </a:xfrm>
              <a:custGeom>
                <a:avLst/>
                <a:gdLst/>
                <a:ahLst/>
                <a:cxnLst/>
                <a:rect l="l" t="t" r="r" b="b"/>
                <a:pathLst>
                  <a:path w="314960" h="537844">
                    <a:moveTo>
                      <a:pt x="0" y="0"/>
                    </a:moveTo>
                    <a:lnTo>
                      <a:pt x="0" y="356806"/>
                    </a:lnTo>
                    <a:lnTo>
                      <a:pt x="314706" y="537362"/>
                    </a:lnTo>
                    <a:lnTo>
                      <a:pt x="314706" y="1797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1018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2" name="object 151">
                <a:extLst>
                  <a:ext uri="{FF2B5EF4-FFF2-40B4-BE49-F238E27FC236}">
                    <a16:creationId xmlns:a16="http://schemas.microsoft.com/office/drawing/2014/main" id="{829BD1DB-9948-62B0-5C4D-222BC8B2CBBE}"/>
                  </a:ext>
                </a:extLst>
              </p:cNvPr>
              <p:cNvSpPr/>
              <p:nvPr/>
            </p:nvSpPr>
            <p:spPr>
              <a:xfrm>
                <a:off x="2925725" y="893185"/>
                <a:ext cx="642620" cy="355600"/>
              </a:xfrm>
              <a:custGeom>
                <a:avLst/>
                <a:gdLst/>
                <a:ahLst/>
                <a:cxnLst/>
                <a:rect l="l" t="t" r="r" b="b"/>
                <a:pathLst>
                  <a:path w="642620" h="355600">
                    <a:moveTo>
                      <a:pt x="326720" y="0"/>
                    </a:moveTo>
                    <a:lnTo>
                      <a:pt x="0" y="175552"/>
                    </a:lnTo>
                    <a:lnTo>
                      <a:pt x="314706" y="355333"/>
                    </a:lnTo>
                    <a:lnTo>
                      <a:pt x="642467" y="175259"/>
                    </a:lnTo>
                    <a:lnTo>
                      <a:pt x="326720" y="0"/>
                    </a:lnTo>
                    <a:close/>
                  </a:path>
                </a:pathLst>
              </a:custGeom>
              <a:solidFill>
                <a:srgbClr val="E40428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36" name="object 152">
              <a:extLst>
                <a:ext uri="{FF2B5EF4-FFF2-40B4-BE49-F238E27FC236}">
                  <a16:creationId xmlns:a16="http://schemas.microsoft.com/office/drawing/2014/main" id="{0F383A20-4825-6503-5BD2-5F3960E7079B}"/>
                </a:ext>
              </a:extLst>
            </p:cNvPr>
            <p:cNvSpPr txBox="1"/>
            <p:nvPr/>
          </p:nvSpPr>
          <p:spPr>
            <a:xfrm>
              <a:off x="2673352" y="4991141"/>
              <a:ext cx="651331" cy="191131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0" marR="5080" lvl="0" indent="11113" algn="ctr" defTabSz="914400" eaLnBrk="1" fontAlgn="auto" latinLnBrk="0" hangingPunct="1">
                <a:lnSpc>
                  <a:spcPct val="114399"/>
                </a:lnSpc>
                <a:spcBef>
                  <a:spcPts val="9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Vendor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FA800568-F199-6D20-A091-85B87E4F0371}"/>
              </a:ext>
            </a:extLst>
          </p:cNvPr>
          <p:cNvCxnSpPr/>
          <p:nvPr/>
        </p:nvCxnSpPr>
        <p:spPr>
          <a:xfrm flipH="1">
            <a:off x="9109078" y="3619500"/>
            <a:ext cx="172742" cy="71758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5210EED1-7A50-8FFC-810B-22F8E325D79F}"/>
              </a:ext>
            </a:extLst>
          </p:cNvPr>
          <p:cNvGrpSpPr/>
          <p:nvPr/>
        </p:nvGrpSpPr>
        <p:grpSpPr>
          <a:xfrm>
            <a:off x="7865719" y="2310713"/>
            <a:ext cx="1728976" cy="309624"/>
            <a:chOff x="1262089" y="1847369"/>
            <a:chExt cx="1251395" cy="240905"/>
          </a:xfrm>
        </p:grpSpPr>
        <p:pic>
          <p:nvPicPr>
            <p:cNvPr id="1079" name="object 19">
              <a:extLst>
                <a:ext uri="{FF2B5EF4-FFF2-40B4-BE49-F238E27FC236}">
                  <a16:creationId xmlns:a16="http://schemas.microsoft.com/office/drawing/2014/main" id="{B106FF98-45CE-1BF0-7EF2-DAF8FABB98E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2089" y="1896980"/>
              <a:ext cx="197220" cy="186833"/>
            </a:xfrm>
            <a:prstGeom prst="rect">
              <a:avLst/>
            </a:prstGeom>
          </p:spPr>
        </p:pic>
        <p:sp>
          <p:nvSpPr>
            <p:cNvPr id="1080" name="object 20">
              <a:extLst>
                <a:ext uri="{FF2B5EF4-FFF2-40B4-BE49-F238E27FC236}">
                  <a16:creationId xmlns:a16="http://schemas.microsoft.com/office/drawing/2014/main" id="{2DC19883-3763-97E0-B980-8C01307043A0}"/>
                </a:ext>
              </a:extLst>
            </p:cNvPr>
            <p:cNvSpPr txBox="1"/>
            <p:nvPr/>
          </p:nvSpPr>
          <p:spPr>
            <a:xfrm>
              <a:off x="1302491" y="1847369"/>
              <a:ext cx="143593" cy="20155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0" cap="none" spc="-37" normalizeH="0" baseline="-15873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/>
                </a:rPr>
                <a:t>1</a:t>
              </a:r>
              <a:endParaRPr kumimoji="0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1081" name="object 14">
              <a:extLst>
                <a:ext uri="{FF2B5EF4-FFF2-40B4-BE49-F238E27FC236}">
                  <a16:creationId xmlns:a16="http://schemas.microsoft.com/office/drawing/2014/main" id="{43E448FB-E61E-889D-7F0F-31656BA51AE5}"/>
                </a:ext>
              </a:extLst>
            </p:cNvPr>
            <p:cNvSpPr txBox="1"/>
            <p:nvPr/>
          </p:nvSpPr>
          <p:spPr>
            <a:xfrm>
              <a:off x="1492961" y="1862775"/>
              <a:ext cx="1020523" cy="22549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EC6408"/>
                  </a:solidFill>
                  <a:effectLst/>
                  <a:uLnTx/>
                  <a:uFillTx/>
                  <a:latin typeface="Arial"/>
                  <a:cs typeface="Arial"/>
                </a:rPr>
                <a:t>Search for Vendor and Contributors</a:t>
              </a:r>
              <a:endParaRPr kumimoji="0" sz="900" b="1" i="0" u="none" strike="noStrike" kern="0" cap="none" spc="0" normalizeH="0" baseline="0" noProof="0" dirty="0">
                <a:ln>
                  <a:noFill/>
                </a:ln>
                <a:solidFill>
                  <a:srgbClr val="EC6408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pic>
        <p:nvPicPr>
          <p:cNvPr id="1083" name="object 19">
            <a:extLst>
              <a:ext uri="{FF2B5EF4-FFF2-40B4-BE49-F238E27FC236}">
                <a16:creationId xmlns:a16="http://schemas.microsoft.com/office/drawing/2014/main" id="{61FA4455-F98C-78D8-EA9E-13D5CE05AA9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1545" y="3827227"/>
            <a:ext cx="272487" cy="240127"/>
          </a:xfrm>
          <a:prstGeom prst="rect">
            <a:avLst/>
          </a:prstGeom>
        </p:spPr>
      </p:pic>
      <p:sp>
        <p:nvSpPr>
          <p:cNvPr id="1084" name="object 20">
            <a:extLst>
              <a:ext uri="{FF2B5EF4-FFF2-40B4-BE49-F238E27FC236}">
                <a16:creationId xmlns:a16="http://schemas.microsoft.com/office/drawing/2014/main" id="{67F5489A-7017-2F04-5D79-416A0306CC99}"/>
              </a:ext>
            </a:extLst>
          </p:cNvPr>
          <p:cNvSpPr txBox="1"/>
          <p:nvPr/>
        </p:nvSpPr>
        <p:spPr>
          <a:xfrm>
            <a:off x="7837366" y="3763464"/>
            <a:ext cx="198394" cy="259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-37" normalizeH="0" baseline="-15873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85" name="object 14">
            <a:extLst>
              <a:ext uri="{FF2B5EF4-FFF2-40B4-BE49-F238E27FC236}">
                <a16:creationId xmlns:a16="http://schemas.microsoft.com/office/drawing/2014/main" id="{67C6FF4E-90A3-4E52-8DD0-901ECABB3F40}"/>
              </a:ext>
            </a:extLst>
          </p:cNvPr>
          <p:cNvSpPr txBox="1"/>
          <p:nvPr/>
        </p:nvSpPr>
        <p:spPr>
          <a:xfrm>
            <a:off x="7745181" y="3861196"/>
            <a:ext cx="140999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EC6408"/>
                </a:solidFill>
                <a:effectLst/>
                <a:uLnTx/>
                <a:uFillTx/>
                <a:latin typeface="Arial"/>
                <a:cs typeface="Arial"/>
              </a:rPr>
              <a:t>Support by Vendor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EC6408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86" name="object 14">
            <a:extLst>
              <a:ext uri="{FF2B5EF4-FFF2-40B4-BE49-F238E27FC236}">
                <a16:creationId xmlns:a16="http://schemas.microsoft.com/office/drawing/2014/main" id="{9D21717D-4EF1-FF1D-E4D6-AA6A96D9AC3C}"/>
              </a:ext>
            </a:extLst>
          </p:cNvPr>
          <p:cNvSpPr txBox="1"/>
          <p:nvPr/>
        </p:nvSpPr>
        <p:spPr>
          <a:xfrm>
            <a:off x="9964846" y="3861196"/>
            <a:ext cx="140999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EC6408"/>
                </a:solidFill>
                <a:effectLst/>
                <a:uLnTx/>
                <a:uFillTx/>
                <a:latin typeface="Arial"/>
                <a:cs typeface="Arial"/>
              </a:rPr>
              <a:t>Implementation by Contributors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EC6408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45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484CA-CF85-1AC5-EE98-6C60CACA9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C34C98-9D34-3BC7-82D1-A35655DBE20F}"/>
              </a:ext>
            </a:extLst>
          </p:cNvPr>
          <p:cNvCxnSpPr>
            <a:cxnSpLocks/>
          </p:cNvCxnSpPr>
          <p:nvPr/>
        </p:nvCxnSpPr>
        <p:spPr>
          <a:xfrm>
            <a:off x="473476" y="6198364"/>
            <a:ext cx="11245048" cy="0"/>
          </a:xfrm>
          <a:prstGeom prst="line">
            <a:avLst/>
          </a:prstGeom>
          <a:ln w="12700">
            <a:solidFill>
              <a:srgbClr val="F066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3A5E608-656E-56A4-3BA2-08467183D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840633"/>
              </p:ext>
            </p:extLst>
          </p:nvPr>
        </p:nvGraphicFramePr>
        <p:xfrm>
          <a:off x="473475" y="6209939"/>
          <a:ext cx="11245046" cy="648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365">
                  <a:extLst>
                    <a:ext uri="{9D8B030D-6E8A-4147-A177-3AD203B41FA5}">
                      <a16:colId xmlns:a16="http://schemas.microsoft.com/office/drawing/2014/main" val="3287036299"/>
                    </a:ext>
                  </a:extLst>
                </a:gridCol>
                <a:gridCol w="2383153">
                  <a:extLst>
                    <a:ext uri="{9D8B030D-6E8A-4147-A177-3AD203B41FA5}">
                      <a16:colId xmlns:a16="http://schemas.microsoft.com/office/drawing/2014/main" val="589010664"/>
                    </a:ext>
                  </a:extLst>
                </a:gridCol>
                <a:gridCol w="2219759">
                  <a:extLst>
                    <a:ext uri="{9D8B030D-6E8A-4147-A177-3AD203B41FA5}">
                      <a16:colId xmlns:a16="http://schemas.microsoft.com/office/drawing/2014/main" val="2701012694"/>
                    </a:ext>
                  </a:extLst>
                </a:gridCol>
                <a:gridCol w="2219759">
                  <a:extLst>
                    <a:ext uri="{9D8B030D-6E8A-4147-A177-3AD203B41FA5}">
                      <a16:colId xmlns:a16="http://schemas.microsoft.com/office/drawing/2014/main" val="1223554708"/>
                    </a:ext>
                  </a:extLst>
                </a:gridCol>
                <a:gridCol w="2366010">
                  <a:extLst>
                    <a:ext uri="{9D8B030D-6E8A-4147-A177-3AD203B41FA5}">
                      <a16:colId xmlns:a16="http://schemas.microsoft.com/office/drawing/2014/main" val="2443129280"/>
                    </a:ext>
                  </a:extLst>
                </a:gridCol>
              </a:tblGrid>
              <a:tr h="6480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30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Requirements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30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Design process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Final Design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Interaction 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986434"/>
                  </a:ext>
                </a:extLst>
              </a:tr>
            </a:tbl>
          </a:graphicData>
        </a:graphic>
      </p:graphicFrame>
      <p:pic>
        <p:nvPicPr>
          <p:cNvPr id="5" name="Picture 2" descr="Home">
            <a:extLst>
              <a:ext uri="{FF2B5EF4-FFF2-40B4-BE49-F238E27FC236}">
                <a16:creationId xmlns:a16="http://schemas.microsoft.com/office/drawing/2014/main" id="{AEB9B79C-A1FB-4F69-5B13-9204F6B6C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254" y="121920"/>
            <a:ext cx="1642939" cy="10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EA8E8A63-F27B-6625-97B9-7BB168C58BAC}"/>
              </a:ext>
            </a:extLst>
          </p:cNvPr>
          <p:cNvSpPr/>
          <p:nvPr/>
        </p:nvSpPr>
        <p:spPr>
          <a:xfrm>
            <a:off x="6350000" y="2357125"/>
            <a:ext cx="1333639" cy="1308666"/>
          </a:xfrm>
          <a:custGeom>
            <a:avLst/>
            <a:gdLst/>
            <a:ahLst/>
            <a:cxnLst/>
            <a:rect l="l" t="t" r="r" b="b"/>
            <a:pathLst>
              <a:path w="1151889" h="1151889">
                <a:moveTo>
                  <a:pt x="953731" y="0"/>
                </a:moveTo>
                <a:lnTo>
                  <a:pt x="198069" y="0"/>
                </a:lnTo>
                <a:lnTo>
                  <a:pt x="177854" y="1024"/>
                </a:lnTo>
                <a:lnTo>
                  <a:pt x="139249" y="8920"/>
                </a:lnTo>
                <a:lnTo>
                  <a:pt x="103747" y="23944"/>
                </a:lnTo>
                <a:lnTo>
                  <a:pt x="72162" y="45285"/>
                </a:lnTo>
                <a:lnTo>
                  <a:pt x="33875" y="87391"/>
                </a:lnTo>
                <a:lnTo>
                  <a:pt x="15595" y="121031"/>
                </a:lnTo>
                <a:lnTo>
                  <a:pt x="4035" y="158178"/>
                </a:lnTo>
                <a:lnTo>
                  <a:pt x="0" y="198031"/>
                </a:lnTo>
                <a:lnTo>
                  <a:pt x="0" y="953693"/>
                </a:lnTo>
                <a:lnTo>
                  <a:pt x="4035" y="993557"/>
                </a:lnTo>
                <a:lnTo>
                  <a:pt x="15595" y="1030706"/>
                </a:lnTo>
                <a:lnTo>
                  <a:pt x="33875" y="1064339"/>
                </a:lnTo>
                <a:lnTo>
                  <a:pt x="72162" y="1106447"/>
                </a:lnTo>
                <a:lnTo>
                  <a:pt x="103747" y="1127787"/>
                </a:lnTo>
                <a:lnTo>
                  <a:pt x="139249" y="1142798"/>
                </a:lnTo>
                <a:lnTo>
                  <a:pt x="177854" y="1150698"/>
                </a:lnTo>
                <a:lnTo>
                  <a:pt x="198069" y="1151724"/>
                </a:lnTo>
                <a:lnTo>
                  <a:pt x="953731" y="1151724"/>
                </a:lnTo>
                <a:lnTo>
                  <a:pt x="993595" y="1147689"/>
                </a:lnTo>
                <a:lnTo>
                  <a:pt x="1030744" y="1136129"/>
                </a:lnTo>
                <a:lnTo>
                  <a:pt x="1064377" y="1117860"/>
                </a:lnTo>
                <a:lnTo>
                  <a:pt x="1106483" y="1079584"/>
                </a:lnTo>
                <a:lnTo>
                  <a:pt x="1127825" y="1048013"/>
                </a:lnTo>
                <a:lnTo>
                  <a:pt x="1133096" y="1037094"/>
                </a:lnTo>
                <a:lnTo>
                  <a:pt x="198069" y="1037094"/>
                </a:lnTo>
                <a:lnTo>
                  <a:pt x="189554" y="1036661"/>
                </a:lnTo>
                <a:lnTo>
                  <a:pt x="151460" y="1022823"/>
                </a:lnTo>
                <a:lnTo>
                  <a:pt x="124751" y="993414"/>
                </a:lnTo>
                <a:lnTo>
                  <a:pt x="114681" y="953693"/>
                </a:lnTo>
                <a:lnTo>
                  <a:pt x="114681" y="198031"/>
                </a:lnTo>
                <a:lnTo>
                  <a:pt x="124751" y="158318"/>
                </a:lnTo>
                <a:lnTo>
                  <a:pt x="151460" y="128908"/>
                </a:lnTo>
                <a:lnTo>
                  <a:pt x="189554" y="115074"/>
                </a:lnTo>
                <a:lnTo>
                  <a:pt x="198069" y="114642"/>
                </a:lnTo>
                <a:lnTo>
                  <a:pt x="1133096" y="114642"/>
                </a:lnTo>
                <a:lnTo>
                  <a:pt x="1127825" y="103722"/>
                </a:lnTo>
                <a:lnTo>
                  <a:pt x="1106483" y="72142"/>
                </a:lnTo>
                <a:lnTo>
                  <a:pt x="1064377" y="33874"/>
                </a:lnTo>
                <a:lnTo>
                  <a:pt x="1030744" y="15595"/>
                </a:lnTo>
                <a:lnTo>
                  <a:pt x="993595" y="4030"/>
                </a:lnTo>
                <a:lnTo>
                  <a:pt x="973953" y="1024"/>
                </a:lnTo>
                <a:lnTo>
                  <a:pt x="953731" y="0"/>
                </a:lnTo>
                <a:close/>
              </a:path>
              <a:path w="1151889" h="1151889">
                <a:moveTo>
                  <a:pt x="1133096" y="114642"/>
                </a:moveTo>
                <a:lnTo>
                  <a:pt x="953731" y="114642"/>
                </a:lnTo>
                <a:lnTo>
                  <a:pt x="962246" y="115074"/>
                </a:lnTo>
                <a:lnTo>
                  <a:pt x="970519" y="116339"/>
                </a:lnTo>
                <a:lnTo>
                  <a:pt x="1006743" y="133713"/>
                </a:lnTo>
                <a:lnTo>
                  <a:pt x="1030566" y="165608"/>
                </a:lnTo>
                <a:lnTo>
                  <a:pt x="1037132" y="198031"/>
                </a:lnTo>
                <a:lnTo>
                  <a:pt x="1037132" y="953693"/>
                </a:lnTo>
                <a:lnTo>
                  <a:pt x="1027052" y="993414"/>
                </a:lnTo>
                <a:lnTo>
                  <a:pt x="1000318" y="1022823"/>
                </a:lnTo>
                <a:lnTo>
                  <a:pt x="962246" y="1036661"/>
                </a:lnTo>
                <a:lnTo>
                  <a:pt x="953731" y="1037094"/>
                </a:lnTo>
                <a:lnTo>
                  <a:pt x="1133096" y="1037094"/>
                </a:lnTo>
                <a:lnTo>
                  <a:pt x="1147729" y="993557"/>
                </a:lnTo>
                <a:lnTo>
                  <a:pt x="1151763" y="953693"/>
                </a:lnTo>
                <a:lnTo>
                  <a:pt x="1151763" y="198031"/>
                </a:lnTo>
                <a:lnTo>
                  <a:pt x="1150737" y="177816"/>
                </a:lnTo>
                <a:lnTo>
                  <a:pt x="1147729" y="158178"/>
                </a:lnTo>
                <a:lnTo>
                  <a:pt x="1142800" y="139103"/>
                </a:lnTo>
                <a:lnTo>
                  <a:pt x="1136180" y="121031"/>
                </a:lnTo>
                <a:lnTo>
                  <a:pt x="1133096" y="114642"/>
                </a:lnTo>
                <a:close/>
              </a:path>
            </a:pathLst>
          </a:custGeom>
          <a:solidFill>
            <a:srgbClr val="B91E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235F9BE-7468-2156-2085-D7359910BD08}"/>
              </a:ext>
            </a:extLst>
          </p:cNvPr>
          <p:cNvSpPr/>
          <p:nvPr/>
        </p:nvSpPr>
        <p:spPr>
          <a:xfrm>
            <a:off x="7827632" y="2357125"/>
            <a:ext cx="1295882" cy="1308666"/>
          </a:xfrm>
          <a:custGeom>
            <a:avLst/>
            <a:gdLst/>
            <a:ahLst/>
            <a:cxnLst/>
            <a:rect l="l" t="t" r="r" b="b"/>
            <a:pathLst>
              <a:path w="1151889" h="1151889">
                <a:moveTo>
                  <a:pt x="953731" y="0"/>
                </a:moveTo>
                <a:lnTo>
                  <a:pt x="198069" y="0"/>
                </a:lnTo>
                <a:lnTo>
                  <a:pt x="177854" y="1024"/>
                </a:lnTo>
                <a:lnTo>
                  <a:pt x="139249" y="8920"/>
                </a:lnTo>
                <a:lnTo>
                  <a:pt x="103747" y="23944"/>
                </a:lnTo>
                <a:lnTo>
                  <a:pt x="72162" y="45285"/>
                </a:lnTo>
                <a:lnTo>
                  <a:pt x="33875" y="87391"/>
                </a:lnTo>
                <a:lnTo>
                  <a:pt x="15595" y="121031"/>
                </a:lnTo>
                <a:lnTo>
                  <a:pt x="4035" y="158178"/>
                </a:lnTo>
                <a:lnTo>
                  <a:pt x="0" y="198031"/>
                </a:lnTo>
                <a:lnTo>
                  <a:pt x="0" y="953693"/>
                </a:lnTo>
                <a:lnTo>
                  <a:pt x="4035" y="993557"/>
                </a:lnTo>
                <a:lnTo>
                  <a:pt x="15595" y="1030706"/>
                </a:lnTo>
                <a:lnTo>
                  <a:pt x="33875" y="1064339"/>
                </a:lnTo>
                <a:lnTo>
                  <a:pt x="72162" y="1106447"/>
                </a:lnTo>
                <a:lnTo>
                  <a:pt x="103747" y="1127787"/>
                </a:lnTo>
                <a:lnTo>
                  <a:pt x="139249" y="1142798"/>
                </a:lnTo>
                <a:lnTo>
                  <a:pt x="177854" y="1150698"/>
                </a:lnTo>
                <a:lnTo>
                  <a:pt x="198069" y="1151724"/>
                </a:lnTo>
                <a:lnTo>
                  <a:pt x="953731" y="1151724"/>
                </a:lnTo>
                <a:lnTo>
                  <a:pt x="993595" y="1147689"/>
                </a:lnTo>
                <a:lnTo>
                  <a:pt x="1030744" y="1136129"/>
                </a:lnTo>
                <a:lnTo>
                  <a:pt x="1064377" y="1117860"/>
                </a:lnTo>
                <a:lnTo>
                  <a:pt x="1106483" y="1079584"/>
                </a:lnTo>
                <a:lnTo>
                  <a:pt x="1127825" y="1048013"/>
                </a:lnTo>
                <a:lnTo>
                  <a:pt x="1133096" y="1037094"/>
                </a:lnTo>
                <a:lnTo>
                  <a:pt x="198069" y="1037094"/>
                </a:lnTo>
                <a:lnTo>
                  <a:pt x="189554" y="1036661"/>
                </a:lnTo>
                <a:lnTo>
                  <a:pt x="151460" y="1022823"/>
                </a:lnTo>
                <a:lnTo>
                  <a:pt x="124751" y="993414"/>
                </a:lnTo>
                <a:lnTo>
                  <a:pt x="114680" y="953693"/>
                </a:lnTo>
                <a:lnTo>
                  <a:pt x="114680" y="198031"/>
                </a:lnTo>
                <a:lnTo>
                  <a:pt x="124751" y="158318"/>
                </a:lnTo>
                <a:lnTo>
                  <a:pt x="151460" y="128908"/>
                </a:lnTo>
                <a:lnTo>
                  <a:pt x="189554" y="115074"/>
                </a:lnTo>
                <a:lnTo>
                  <a:pt x="198069" y="114642"/>
                </a:lnTo>
                <a:lnTo>
                  <a:pt x="1133096" y="114642"/>
                </a:lnTo>
                <a:lnTo>
                  <a:pt x="1127825" y="103722"/>
                </a:lnTo>
                <a:lnTo>
                  <a:pt x="1106483" y="72142"/>
                </a:lnTo>
                <a:lnTo>
                  <a:pt x="1064377" y="33874"/>
                </a:lnTo>
                <a:lnTo>
                  <a:pt x="1030744" y="15595"/>
                </a:lnTo>
                <a:lnTo>
                  <a:pt x="993595" y="4030"/>
                </a:lnTo>
                <a:lnTo>
                  <a:pt x="973953" y="1024"/>
                </a:lnTo>
                <a:lnTo>
                  <a:pt x="953731" y="0"/>
                </a:lnTo>
                <a:close/>
              </a:path>
              <a:path w="1151889" h="1151889">
                <a:moveTo>
                  <a:pt x="1133096" y="114642"/>
                </a:moveTo>
                <a:lnTo>
                  <a:pt x="953731" y="114642"/>
                </a:lnTo>
                <a:lnTo>
                  <a:pt x="962246" y="115074"/>
                </a:lnTo>
                <a:lnTo>
                  <a:pt x="970519" y="116339"/>
                </a:lnTo>
                <a:lnTo>
                  <a:pt x="1006743" y="133713"/>
                </a:lnTo>
                <a:lnTo>
                  <a:pt x="1030566" y="165608"/>
                </a:lnTo>
                <a:lnTo>
                  <a:pt x="1037132" y="198031"/>
                </a:lnTo>
                <a:lnTo>
                  <a:pt x="1037132" y="953693"/>
                </a:lnTo>
                <a:lnTo>
                  <a:pt x="1027052" y="993414"/>
                </a:lnTo>
                <a:lnTo>
                  <a:pt x="1000318" y="1022823"/>
                </a:lnTo>
                <a:lnTo>
                  <a:pt x="962246" y="1036661"/>
                </a:lnTo>
                <a:lnTo>
                  <a:pt x="953731" y="1037094"/>
                </a:lnTo>
                <a:lnTo>
                  <a:pt x="1133096" y="1037094"/>
                </a:lnTo>
                <a:lnTo>
                  <a:pt x="1147729" y="993557"/>
                </a:lnTo>
                <a:lnTo>
                  <a:pt x="1151762" y="953693"/>
                </a:lnTo>
                <a:lnTo>
                  <a:pt x="1151762" y="198031"/>
                </a:lnTo>
                <a:lnTo>
                  <a:pt x="1150737" y="177816"/>
                </a:lnTo>
                <a:lnTo>
                  <a:pt x="1147729" y="158178"/>
                </a:lnTo>
                <a:lnTo>
                  <a:pt x="1142800" y="139103"/>
                </a:lnTo>
                <a:lnTo>
                  <a:pt x="1136180" y="121031"/>
                </a:lnTo>
                <a:lnTo>
                  <a:pt x="1133096" y="114642"/>
                </a:lnTo>
                <a:close/>
              </a:path>
            </a:pathLst>
          </a:custGeom>
          <a:solidFill>
            <a:srgbClr val="E834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9823418-8DF8-56A3-C6F0-BEBEE693E9EF}"/>
              </a:ext>
            </a:extLst>
          </p:cNvPr>
          <p:cNvSpPr/>
          <p:nvPr/>
        </p:nvSpPr>
        <p:spPr>
          <a:xfrm>
            <a:off x="9255594" y="2357125"/>
            <a:ext cx="1295882" cy="1308666"/>
          </a:xfrm>
          <a:custGeom>
            <a:avLst/>
            <a:gdLst/>
            <a:ahLst/>
            <a:cxnLst/>
            <a:rect l="l" t="t" r="r" b="b"/>
            <a:pathLst>
              <a:path w="1151889" h="1151889">
                <a:moveTo>
                  <a:pt x="953731" y="0"/>
                </a:moveTo>
                <a:lnTo>
                  <a:pt x="198069" y="0"/>
                </a:lnTo>
                <a:lnTo>
                  <a:pt x="177854" y="1024"/>
                </a:lnTo>
                <a:lnTo>
                  <a:pt x="139249" y="8920"/>
                </a:lnTo>
                <a:lnTo>
                  <a:pt x="103747" y="23944"/>
                </a:lnTo>
                <a:lnTo>
                  <a:pt x="72162" y="45285"/>
                </a:lnTo>
                <a:lnTo>
                  <a:pt x="33875" y="87391"/>
                </a:lnTo>
                <a:lnTo>
                  <a:pt x="15595" y="121031"/>
                </a:lnTo>
                <a:lnTo>
                  <a:pt x="4035" y="158178"/>
                </a:lnTo>
                <a:lnTo>
                  <a:pt x="0" y="198031"/>
                </a:lnTo>
                <a:lnTo>
                  <a:pt x="0" y="953693"/>
                </a:lnTo>
                <a:lnTo>
                  <a:pt x="4035" y="993557"/>
                </a:lnTo>
                <a:lnTo>
                  <a:pt x="15595" y="1030706"/>
                </a:lnTo>
                <a:lnTo>
                  <a:pt x="33875" y="1064339"/>
                </a:lnTo>
                <a:lnTo>
                  <a:pt x="72162" y="1106447"/>
                </a:lnTo>
                <a:lnTo>
                  <a:pt x="103747" y="1127787"/>
                </a:lnTo>
                <a:lnTo>
                  <a:pt x="139249" y="1142798"/>
                </a:lnTo>
                <a:lnTo>
                  <a:pt x="177854" y="1150698"/>
                </a:lnTo>
                <a:lnTo>
                  <a:pt x="198069" y="1151724"/>
                </a:lnTo>
                <a:lnTo>
                  <a:pt x="953731" y="1151724"/>
                </a:lnTo>
                <a:lnTo>
                  <a:pt x="993595" y="1147689"/>
                </a:lnTo>
                <a:lnTo>
                  <a:pt x="1030744" y="1136129"/>
                </a:lnTo>
                <a:lnTo>
                  <a:pt x="1064377" y="1117860"/>
                </a:lnTo>
                <a:lnTo>
                  <a:pt x="1106483" y="1079584"/>
                </a:lnTo>
                <a:lnTo>
                  <a:pt x="1127825" y="1048013"/>
                </a:lnTo>
                <a:lnTo>
                  <a:pt x="1133096" y="1037094"/>
                </a:lnTo>
                <a:lnTo>
                  <a:pt x="198069" y="1037094"/>
                </a:lnTo>
                <a:lnTo>
                  <a:pt x="189554" y="1036661"/>
                </a:lnTo>
                <a:lnTo>
                  <a:pt x="151460" y="1022823"/>
                </a:lnTo>
                <a:lnTo>
                  <a:pt x="124751" y="993414"/>
                </a:lnTo>
                <a:lnTo>
                  <a:pt x="114680" y="953693"/>
                </a:lnTo>
                <a:lnTo>
                  <a:pt x="114680" y="198031"/>
                </a:lnTo>
                <a:lnTo>
                  <a:pt x="124751" y="158318"/>
                </a:lnTo>
                <a:lnTo>
                  <a:pt x="151460" y="128908"/>
                </a:lnTo>
                <a:lnTo>
                  <a:pt x="189554" y="115074"/>
                </a:lnTo>
                <a:lnTo>
                  <a:pt x="198069" y="114642"/>
                </a:lnTo>
                <a:lnTo>
                  <a:pt x="1133096" y="114642"/>
                </a:lnTo>
                <a:lnTo>
                  <a:pt x="1127825" y="103722"/>
                </a:lnTo>
                <a:lnTo>
                  <a:pt x="1106483" y="72142"/>
                </a:lnTo>
                <a:lnTo>
                  <a:pt x="1064377" y="33874"/>
                </a:lnTo>
                <a:lnTo>
                  <a:pt x="1030744" y="15595"/>
                </a:lnTo>
                <a:lnTo>
                  <a:pt x="993595" y="4030"/>
                </a:lnTo>
                <a:lnTo>
                  <a:pt x="973953" y="1024"/>
                </a:lnTo>
                <a:lnTo>
                  <a:pt x="953731" y="0"/>
                </a:lnTo>
                <a:close/>
              </a:path>
              <a:path w="1151889" h="1151889">
                <a:moveTo>
                  <a:pt x="1133096" y="114642"/>
                </a:moveTo>
                <a:lnTo>
                  <a:pt x="953731" y="114642"/>
                </a:lnTo>
                <a:lnTo>
                  <a:pt x="962246" y="115074"/>
                </a:lnTo>
                <a:lnTo>
                  <a:pt x="970519" y="116339"/>
                </a:lnTo>
                <a:lnTo>
                  <a:pt x="1006743" y="133713"/>
                </a:lnTo>
                <a:lnTo>
                  <a:pt x="1030566" y="165608"/>
                </a:lnTo>
                <a:lnTo>
                  <a:pt x="1037132" y="198031"/>
                </a:lnTo>
                <a:lnTo>
                  <a:pt x="1037132" y="953693"/>
                </a:lnTo>
                <a:lnTo>
                  <a:pt x="1027052" y="993414"/>
                </a:lnTo>
                <a:lnTo>
                  <a:pt x="1000318" y="1022823"/>
                </a:lnTo>
                <a:lnTo>
                  <a:pt x="962246" y="1036661"/>
                </a:lnTo>
                <a:lnTo>
                  <a:pt x="953731" y="1037094"/>
                </a:lnTo>
                <a:lnTo>
                  <a:pt x="1133096" y="1037094"/>
                </a:lnTo>
                <a:lnTo>
                  <a:pt x="1147729" y="993557"/>
                </a:lnTo>
                <a:lnTo>
                  <a:pt x="1151762" y="953693"/>
                </a:lnTo>
                <a:lnTo>
                  <a:pt x="1151762" y="198031"/>
                </a:lnTo>
                <a:lnTo>
                  <a:pt x="1150737" y="177816"/>
                </a:lnTo>
                <a:lnTo>
                  <a:pt x="1147729" y="158178"/>
                </a:lnTo>
                <a:lnTo>
                  <a:pt x="1142800" y="139103"/>
                </a:lnTo>
                <a:lnTo>
                  <a:pt x="1136180" y="121031"/>
                </a:lnTo>
                <a:lnTo>
                  <a:pt x="1133096" y="114642"/>
                </a:lnTo>
                <a:close/>
              </a:path>
            </a:pathLst>
          </a:custGeom>
          <a:solidFill>
            <a:srgbClr val="B0A6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B8179723-43AC-2A91-7418-04AAA790E5CD}"/>
              </a:ext>
            </a:extLst>
          </p:cNvPr>
          <p:cNvSpPr/>
          <p:nvPr/>
        </p:nvSpPr>
        <p:spPr>
          <a:xfrm>
            <a:off x="10693730" y="2357125"/>
            <a:ext cx="1203630" cy="1308666"/>
          </a:xfrm>
          <a:custGeom>
            <a:avLst/>
            <a:gdLst/>
            <a:ahLst/>
            <a:cxnLst/>
            <a:rect l="l" t="t" r="r" b="b"/>
            <a:pathLst>
              <a:path w="1151889" h="1151889">
                <a:moveTo>
                  <a:pt x="953731" y="0"/>
                </a:moveTo>
                <a:lnTo>
                  <a:pt x="198069" y="0"/>
                </a:lnTo>
                <a:lnTo>
                  <a:pt x="177854" y="1024"/>
                </a:lnTo>
                <a:lnTo>
                  <a:pt x="139249" y="8920"/>
                </a:lnTo>
                <a:lnTo>
                  <a:pt x="103747" y="23944"/>
                </a:lnTo>
                <a:lnTo>
                  <a:pt x="72162" y="45285"/>
                </a:lnTo>
                <a:lnTo>
                  <a:pt x="33875" y="87391"/>
                </a:lnTo>
                <a:lnTo>
                  <a:pt x="15595" y="121031"/>
                </a:lnTo>
                <a:lnTo>
                  <a:pt x="4035" y="158178"/>
                </a:lnTo>
                <a:lnTo>
                  <a:pt x="0" y="198031"/>
                </a:lnTo>
                <a:lnTo>
                  <a:pt x="0" y="953693"/>
                </a:lnTo>
                <a:lnTo>
                  <a:pt x="4035" y="993557"/>
                </a:lnTo>
                <a:lnTo>
                  <a:pt x="15595" y="1030706"/>
                </a:lnTo>
                <a:lnTo>
                  <a:pt x="33875" y="1064339"/>
                </a:lnTo>
                <a:lnTo>
                  <a:pt x="72162" y="1106447"/>
                </a:lnTo>
                <a:lnTo>
                  <a:pt x="103747" y="1127787"/>
                </a:lnTo>
                <a:lnTo>
                  <a:pt x="139249" y="1142798"/>
                </a:lnTo>
                <a:lnTo>
                  <a:pt x="177854" y="1150698"/>
                </a:lnTo>
                <a:lnTo>
                  <a:pt x="198069" y="1151724"/>
                </a:lnTo>
                <a:lnTo>
                  <a:pt x="953731" y="1151724"/>
                </a:lnTo>
                <a:lnTo>
                  <a:pt x="993595" y="1147689"/>
                </a:lnTo>
                <a:lnTo>
                  <a:pt x="1030744" y="1136129"/>
                </a:lnTo>
                <a:lnTo>
                  <a:pt x="1064377" y="1117860"/>
                </a:lnTo>
                <a:lnTo>
                  <a:pt x="1106483" y="1079584"/>
                </a:lnTo>
                <a:lnTo>
                  <a:pt x="1127825" y="1048013"/>
                </a:lnTo>
                <a:lnTo>
                  <a:pt x="1133096" y="1037094"/>
                </a:lnTo>
                <a:lnTo>
                  <a:pt x="198069" y="1037094"/>
                </a:lnTo>
                <a:lnTo>
                  <a:pt x="189554" y="1036661"/>
                </a:lnTo>
                <a:lnTo>
                  <a:pt x="151460" y="1022823"/>
                </a:lnTo>
                <a:lnTo>
                  <a:pt x="124751" y="993414"/>
                </a:lnTo>
                <a:lnTo>
                  <a:pt x="114680" y="953693"/>
                </a:lnTo>
                <a:lnTo>
                  <a:pt x="114680" y="198031"/>
                </a:lnTo>
                <a:lnTo>
                  <a:pt x="124751" y="158318"/>
                </a:lnTo>
                <a:lnTo>
                  <a:pt x="151460" y="128908"/>
                </a:lnTo>
                <a:lnTo>
                  <a:pt x="189554" y="115074"/>
                </a:lnTo>
                <a:lnTo>
                  <a:pt x="198069" y="114642"/>
                </a:lnTo>
                <a:lnTo>
                  <a:pt x="1133096" y="114642"/>
                </a:lnTo>
                <a:lnTo>
                  <a:pt x="1127825" y="103722"/>
                </a:lnTo>
                <a:lnTo>
                  <a:pt x="1106483" y="72142"/>
                </a:lnTo>
                <a:lnTo>
                  <a:pt x="1064377" y="33874"/>
                </a:lnTo>
                <a:lnTo>
                  <a:pt x="1030744" y="15595"/>
                </a:lnTo>
                <a:lnTo>
                  <a:pt x="993595" y="4030"/>
                </a:lnTo>
                <a:lnTo>
                  <a:pt x="973953" y="1024"/>
                </a:lnTo>
                <a:lnTo>
                  <a:pt x="953731" y="0"/>
                </a:lnTo>
                <a:close/>
              </a:path>
              <a:path w="1151889" h="1151889">
                <a:moveTo>
                  <a:pt x="1133096" y="114642"/>
                </a:moveTo>
                <a:lnTo>
                  <a:pt x="953731" y="114642"/>
                </a:lnTo>
                <a:lnTo>
                  <a:pt x="962246" y="115074"/>
                </a:lnTo>
                <a:lnTo>
                  <a:pt x="970519" y="116339"/>
                </a:lnTo>
                <a:lnTo>
                  <a:pt x="1006743" y="133713"/>
                </a:lnTo>
                <a:lnTo>
                  <a:pt x="1030566" y="165608"/>
                </a:lnTo>
                <a:lnTo>
                  <a:pt x="1037132" y="198031"/>
                </a:lnTo>
                <a:lnTo>
                  <a:pt x="1037132" y="953693"/>
                </a:lnTo>
                <a:lnTo>
                  <a:pt x="1027052" y="993414"/>
                </a:lnTo>
                <a:lnTo>
                  <a:pt x="1000318" y="1022823"/>
                </a:lnTo>
                <a:lnTo>
                  <a:pt x="962246" y="1036661"/>
                </a:lnTo>
                <a:lnTo>
                  <a:pt x="953731" y="1037094"/>
                </a:lnTo>
                <a:lnTo>
                  <a:pt x="1133096" y="1037094"/>
                </a:lnTo>
                <a:lnTo>
                  <a:pt x="1147729" y="993557"/>
                </a:lnTo>
                <a:lnTo>
                  <a:pt x="1151762" y="953693"/>
                </a:lnTo>
                <a:lnTo>
                  <a:pt x="1151762" y="198031"/>
                </a:lnTo>
                <a:lnTo>
                  <a:pt x="1150737" y="177816"/>
                </a:lnTo>
                <a:lnTo>
                  <a:pt x="1147729" y="158178"/>
                </a:lnTo>
                <a:lnTo>
                  <a:pt x="1142800" y="139103"/>
                </a:lnTo>
                <a:lnTo>
                  <a:pt x="1136180" y="121031"/>
                </a:lnTo>
                <a:lnTo>
                  <a:pt x="1133096" y="114642"/>
                </a:lnTo>
                <a:close/>
              </a:path>
            </a:pathLst>
          </a:custGeom>
          <a:solidFill>
            <a:srgbClr val="E404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16B97D6C-B5B5-917A-8D8C-6E270A98E87E}"/>
              </a:ext>
            </a:extLst>
          </p:cNvPr>
          <p:cNvSpPr txBox="1"/>
          <p:nvPr/>
        </p:nvSpPr>
        <p:spPr>
          <a:xfrm>
            <a:off x="6562376" y="2858247"/>
            <a:ext cx="884212" cy="393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7200"/>
              </a:lnSpc>
              <a:spcBef>
                <a:spcPts val="100"/>
              </a:spcBef>
            </a:pPr>
            <a:r>
              <a:rPr lang="en-US" sz="1200" b="1" dirty="0">
                <a:latin typeface="Arial"/>
                <a:cs typeface="Arial"/>
              </a:rPr>
              <a:t>Blockchain platform</a:t>
            </a: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A111B9CD-FE2D-EE5C-6CD7-837DE71E183E}"/>
              </a:ext>
            </a:extLst>
          </p:cNvPr>
          <p:cNvSpPr txBox="1"/>
          <p:nvPr/>
        </p:nvSpPr>
        <p:spPr>
          <a:xfrm>
            <a:off x="7962611" y="2842955"/>
            <a:ext cx="1016910" cy="36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7200"/>
              </a:lnSpc>
              <a:spcBef>
                <a:spcPts val="100"/>
              </a:spcBef>
            </a:pPr>
            <a:r>
              <a:rPr lang="en-US" sz="1100" b="1" dirty="0">
                <a:latin typeface="Arial"/>
                <a:cs typeface="Arial"/>
              </a:rPr>
              <a:t>Programming language</a:t>
            </a: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1B006C45-DAF1-E155-1D3B-C6097BE96793}"/>
              </a:ext>
            </a:extLst>
          </p:cNvPr>
          <p:cNvSpPr txBox="1"/>
          <p:nvPr/>
        </p:nvSpPr>
        <p:spPr>
          <a:xfrm>
            <a:off x="9492055" y="2830478"/>
            <a:ext cx="822960" cy="36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7200"/>
              </a:lnSpc>
              <a:spcBef>
                <a:spcPts val="100"/>
              </a:spcBef>
            </a:pPr>
            <a:r>
              <a:rPr lang="en-US" sz="1100" b="1" dirty="0">
                <a:latin typeface="Arial"/>
                <a:cs typeface="Arial"/>
              </a:rPr>
              <a:t>Ganache &amp; Mocha</a:t>
            </a: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44D964CF-51A2-EA61-16A4-4776584C5806}"/>
              </a:ext>
            </a:extLst>
          </p:cNvPr>
          <p:cNvSpPr txBox="1"/>
          <p:nvPr/>
        </p:nvSpPr>
        <p:spPr>
          <a:xfrm>
            <a:off x="10884065" y="2933524"/>
            <a:ext cx="822960" cy="180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7200"/>
              </a:lnSpc>
              <a:spcBef>
                <a:spcPts val="100"/>
              </a:spcBef>
            </a:pPr>
            <a:r>
              <a:rPr lang="en-US" sz="1100" b="1" dirty="0">
                <a:latin typeface="Arial"/>
                <a:cs typeface="Arial"/>
              </a:rPr>
              <a:t>Web3.js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B97E38-C0DD-B470-298A-7F7229BFFD09}"/>
              </a:ext>
            </a:extLst>
          </p:cNvPr>
          <p:cNvSpPr/>
          <p:nvPr/>
        </p:nvSpPr>
        <p:spPr>
          <a:xfrm>
            <a:off x="7755628" y="1413492"/>
            <a:ext cx="2735771" cy="583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30F1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Requirements</a:t>
            </a:r>
          </a:p>
        </p:txBody>
      </p:sp>
      <p:sp>
        <p:nvSpPr>
          <p:cNvPr id="75" name="object 2">
            <a:extLst>
              <a:ext uri="{FF2B5EF4-FFF2-40B4-BE49-F238E27FC236}">
                <a16:creationId xmlns:a16="http://schemas.microsoft.com/office/drawing/2014/main" id="{0DB9543F-DEAE-F8E5-B5D0-D70EB09DEF05}"/>
              </a:ext>
            </a:extLst>
          </p:cNvPr>
          <p:cNvSpPr/>
          <p:nvPr/>
        </p:nvSpPr>
        <p:spPr>
          <a:xfrm>
            <a:off x="-19589" y="0"/>
            <a:ext cx="5861590" cy="5940296"/>
          </a:xfrm>
          <a:custGeom>
            <a:avLst/>
            <a:gdLst/>
            <a:ahLst/>
            <a:cxnLst/>
            <a:rect l="l" t="t" r="r" b="b"/>
            <a:pathLst>
              <a:path w="6267450" h="7560309">
                <a:moveTo>
                  <a:pt x="6267005" y="0"/>
                </a:moveTo>
                <a:lnTo>
                  <a:pt x="0" y="0"/>
                </a:lnTo>
                <a:lnTo>
                  <a:pt x="0" y="7559992"/>
                </a:lnTo>
                <a:lnTo>
                  <a:pt x="6267005" y="7559992"/>
                </a:lnTo>
                <a:lnTo>
                  <a:pt x="626700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76" name="object 7">
            <a:extLst>
              <a:ext uri="{FF2B5EF4-FFF2-40B4-BE49-F238E27FC236}">
                <a16:creationId xmlns:a16="http://schemas.microsoft.com/office/drawing/2014/main" id="{6346BD60-BFF1-8750-D659-063FCA3C118A}"/>
              </a:ext>
            </a:extLst>
          </p:cNvPr>
          <p:cNvGrpSpPr/>
          <p:nvPr/>
        </p:nvGrpSpPr>
        <p:grpSpPr>
          <a:xfrm>
            <a:off x="365188" y="338296"/>
            <a:ext cx="5542853" cy="5708281"/>
            <a:chOff x="540004" y="1044003"/>
            <a:chExt cx="5790565" cy="6579870"/>
          </a:xfrm>
          <a:solidFill>
            <a:srgbClr val="C00000"/>
          </a:solidFill>
        </p:grpSpPr>
        <p:sp>
          <p:nvSpPr>
            <p:cNvPr id="77" name="object 8">
              <a:extLst>
                <a:ext uri="{FF2B5EF4-FFF2-40B4-BE49-F238E27FC236}">
                  <a16:creationId xmlns:a16="http://schemas.microsoft.com/office/drawing/2014/main" id="{6290019B-1C0D-8990-326B-E3B8D7B88D71}"/>
                </a:ext>
              </a:extLst>
            </p:cNvPr>
            <p:cNvSpPr/>
            <p:nvPr/>
          </p:nvSpPr>
          <p:spPr>
            <a:xfrm>
              <a:off x="603504" y="1107503"/>
              <a:ext cx="5663565" cy="6452870"/>
            </a:xfrm>
            <a:custGeom>
              <a:avLst/>
              <a:gdLst/>
              <a:ahLst/>
              <a:cxnLst/>
              <a:rect l="l" t="t" r="r" b="b"/>
              <a:pathLst>
                <a:path w="5663565" h="6452870">
                  <a:moveTo>
                    <a:pt x="5663501" y="0"/>
                  </a:moveTo>
                  <a:lnTo>
                    <a:pt x="0" y="0"/>
                  </a:lnTo>
                  <a:lnTo>
                    <a:pt x="0" y="6452501"/>
                  </a:lnTo>
                  <a:lnTo>
                    <a:pt x="56635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9">
              <a:extLst>
                <a:ext uri="{FF2B5EF4-FFF2-40B4-BE49-F238E27FC236}">
                  <a16:creationId xmlns:a16="http://schemas.microsoft.com/office/drawing/2014/main" id="{8E1BF3BF-4031-6CD1-D24C-E8149FF93708}"/>
                </a:ext>
              </a:extLst>
            </p:cNvPr>
            <p:cNvSpPr/>
            <p:nvPr/>
          </p:nvSpPr>
          <p:spPr>
            <a:xfrm>
              <a:off x="603504" y="1107503"/>
              <a:ext cx="5663565" cy="6452870"/>
            </a:xfrm>
            <a:custGeom>
              <a:avLst/>
              <a:gdLst/>
              <a:ahLst/>
              <a:cxnLst/>
              <a:rect l="l" t="t" r="r" b="b"/>
              <a:pathLst>
                <a:path w="5663565" h="6452870">
                  <a:moveTo>
                    <a:pt x="5663501" y="0"/>
                  </a:moveTo>
                  <a:lnTo>
                    <a:pt x="0" y="0"/>
                  </a:lnTo>
                  <a:lnTo>
                    <a:pt x="0" y="6452501"/>
                  </a:lnTo>
                </a:path>
              </a:pathLst>
            </a:custGeom>
            <a:grpFill/>
            <a:ln w="1270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9" name="object 10">
            <a:extLst>
              <a:ext uri="{FF2B5EF4-FFF2-40B4-BE49-F238E27FC236}">
                <a16:creationId xmlns:a16="http://schemas.microsoft.com/office/drawing/2014/main" id="{4668C928-D73E-0E1B-6461-F9C6548C3979}"/>
              </a:ext>
            </a:extLst>
          </p:cNvPr>
          <p:cNvSpPr txBox="1"/>
          <p:nvPr/>
        </p:nvSpPr>
        <p:spPr>
          <a:xfrm>
            <a:off x="804608" y="620243"/>
            <a:ext cx="38887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FFFFFF"/>
                </a:solidFill>
                <a:latin typeface="Georgia"/>
                <a:cs typeface="Georgia"/>
              </a:rPr>
              <a:t>Functional Requirements</a:t>
            </a:r>
          </a:p>
        </p:txBody>
      </p:sp>
      <p:grpSp>
        <p:nvGrpSpPr>
          <p:cNvPr id="80" name="object 12">
            <a:extLst>
              <a:ext uri="{FF2B5EF4-FFF2-40B4-BE49-F238E27FC236}">
                <a16:creationId xmlns:a16="http://schemas.microsoft.com/office/drawing/2014/main" id="{D60497D1-76AC-CD6F-35F1-16B60D46E373}"/>
              </a:ext>
            </a:extLst>
          </p:cNvPr>
          <p:cNvGrpSpPr/>
          <p:nvPr/>
        </p:nvGrpSpPr>
        <p:grpSpPr>
          <a:xfrm>
            <a:off x="667640" y="1480201"/>
            <a:ext cx="5007610" cy="3456304"/>
            <a:chOff x="899998" y="2484005"/>
            <a:chExt cx="5007610" cy="3456304"/>
          </a:xfrm>
        </p:grpSpPr>
        <p:sp>
          <p:nvSpPr>
            <p:cNvPr id="81" name="object 13">
              <a:extLst>
                <a:ext uri="{FF2B5EF4-FFF2-40B4-BE49-F238E27FC236}">
                  <a16:creationId xmlns:a16="http://schemas.microsoft.com/office/drawing/2014/main" id="{593ACDF8-9479-9A98-E745-8D49EC0ED5D8}"/>
                </a:ext>
              </a:extLst>
            </p:cNvPr>
            <p:cNvSpPr/>
            <p:nvPr/>
          </p:nvSpPr>
          <p:spPr>
            <a:xfrm>
              <a:off x="1216977" y="2503080"/>
              <a:ext cx="4329430" cy="3437254"/>
            </a:xfrm>
            <a:custGeom>
              <a:avLst/>
              <a:gdLst/>
              <a:ahLst/>
              <a:cxnLst/>
              <a:rect l="l" t="t" r="r" b="b"/>
              <a:pathLst>
                <a:path w="4329430" h="3437254">
                  <a:moveTo>
                    <a:pt x="144970" y="345694"/>
                  </a:moveTo>
                  <a:lnTo>
                    <a:pt x="44602" y="338658"/>
                  </a:lnTo>
                  <a:lnTo>
                    <a:pt x="43713" y="372300"/>
                  </a:lnTo>
                  <a:lnTo>
                    <a:pt x="144449" y="370014"/>
                  </a:lnTo>
                  <a:lnTo>
                    <a:pt x="144970" y="345694"/>
                  </a:lnTo>
                  <a:close/>
                </a:path>
                <a:path w="4329430" h="3437254">
                  <a:moveTo>
                    <a:pt x="153733" y="435686"/>
                  </a:moveTo>
                  <a:lnTo>
                    <a:pt x="148196" y="412013"/>
                  </a:lnTo>
                  <a:lnTo>
                    <a:pt x="49225" y="430085"/>
                  </a:lnTo>
                  <a:lnTo>
                    <a:pt x="56692" y="462889"/>
                  </a:lnTo>
                  <a:lnTo>
                    <a:pt x="153733" y="435686"/>
                  </a:lnTo>
                  <a:close/>
                </a:path>
                <a:path w="4329430" h="3437254">
                  <a:moveTo>
                    <a:pt x="158292" y="280670"/>
                  </a:moveTo>
                  <a:lnTo>
                    <a:pt x="62826" y="248958"/>
                  </a:lnTo>
                  <a:lnTo>
                    <a:pt x="53606" y="281305"/>
                  </a:lnTo>
                  <a:lnTo>
                    <a:pt x="151765" y="304114"/>
                  </a:lnTo>
                  <a:lnTo>
                    <a:pt x="158292" y="280670"/>
                  </a:lnTo>
                  <a:close/>
                </a:path>
                <a:path w="4329430" h="3437254">
                  <a:moveTo>
                    <a:pt x="179031" y="497001"/>
                  </a:moveTo>
                  <a:lnTo>
                    <a:pt x="167792" y="475437"/>
                  </a:lnTo>
                  <a:lnTo>
                    <a:pt x="76403" y="517512"/>
                  </a:lnTo>
                  <a:lnTo>
                    <a:pt x="91770" y="547433"/>
                  </a:lnTo>
                  <a:lnTo>
                    <a:pt x="179031" y="497001"/>
                  </a:lnTo>
                  <a:close/>
                </a:path>
                <a:path w="4329430" h="3437254">
                  <a:moveTo>
                    <a:pt x="187337" y="220980"/>
                  </a:moveTo>
                  <a:lnTo>
                    <a:pt x="102730" y="166573"/>
                  </a:lnTo>
                  <a:lnTo>
                    <a:pt x="85775" y="195630"/>
                  </a:lnTo>
                  <a:lnTo>
                    <a:pt x="175196" y="242062"/>
                  </a:lnTo>
                  <a:lnTo>
                    <a:pt x="187337" y="220980"/>
                  </a:lnTo>
                  <a:close/>
                </a:path>
                <a:path w="4329430" h="3437254">
                  <a:moveTo>
                    <a:pt x="218719" y="550125"/>
                  </a:moveTo>
                  <a:lnTo>
                    <a:pt x="202463" y="532015"/>
                  </a:lnTo>
                  <a:lnTo>
                    <a:pt x="124371" y="595452"/>
                  </a:lnTo>
                  <a:lnTo>
                    <a:pt x="146710" y="620623"/>
                  </a:lnTo>
                  <a:lnTo>
                    <a:pt x="218719" y="550125"/>
                  </a:lnTo>
                  <a:close/>
                </a:path>
                <a:path w="4329430" h="3437254">
                  <a:moveTo>
                    <a:pt x="230289" y="170370"/>
                  </a:moveTo>
                  <a:lnTo>
                    <a:pt x="161848" y="96659"/>
                  </a:lnTo>
                  <a:lnTo>
                    <a:pt x="138188" y="120611"/>
                  </a:lnTo>
                  <a:lnTo>
                    <a:pt x="213283" y="187782"/>
                  </a:lnTo>
                  <a:lnTo>
                    <a:pt x="230289" y="170370"/>
                  </a:lnTo>
                  <a:close/>
                </a:path>
                <a:path w="4329430" h="3437254">
                  <a:moveTo>
                    <a:pt x="270357" y="591731"/>
                  </a:moveTo>
                  <a:lnTo>
                    <a:pt x="250139" y="578231"/>
                  </a:lnTo>
                  <a:lnTo>
                    <a:pt x="190246" y="659053"/>
                  </a:lnTo>
                  <a:lnTo>
                    <a:pt x="218097" y="677887"/>
                  </a:lnTo>
                  <a:lnTo>
                    <a:pt x="270357" y="591731"/>
                  </a:lnTo>
                  <a:close/>
                </a:path>
                <a:path w="4329430" h="3437254">
                  <a:moveTo>
                    <a:pt x="284454" y="131991"/>
                  </a:moveTo>
                  <a:lnTo>
                    <a:pt x="236423" y="43599"/>
                  </a:lnTo>
                  <a:lnTo>
                    <a:pt x="207581" y="60934"/>
                  </a:lnTo>
                  <a:lnTo>
                    <a:pt x="263677" y="144653"/>
                  </a:lnTo>
                  <a:lnTo>
                    <a:pt x="284454" y="131991"/>
                  </a:lnTo>
                  <a:close/>
                </a:path>
                <a:path w="4329430" h="3437254">
                  <a:moveTo>
                    <a:pt x="330720" y="619226"/>
                  </a:moveTo>
                  <a:lnTo>
                    <a:pt x="307771" y="611149"/>
                  </a:lnTo>
                  <a:lnTo>
                    <a:pt x="269786" y="704329"/>
                  </a:lnTo>
                  <a:lnTo>
                    <a:pt x="301459" y="715670"/>
                  </a:lnTo>
                  <a:lnTo>
                    <a:pt x="330720" y="619226"/>
                  </a:lnTo>
                  <a:close/>
                </a:path>
                <a:path w="4329430" h="3437254">
                  <a:moveTo>
                    <a:pt x="346443" y="108267"/>
                  </a:moveTo>
                  <a:lnTo>
                    <a:pt x="321856" y="10731"/>
                  </a:lnTo>
                  <a:lnTo>
                    <a:pt x="289623" y="20345"/>
                  </a:lnTo>
                  <a:lnTo>
                    <a:pt x="323176" y="115354"/>
                  </a:lnTo>
                  <a:lnTo>
                    <a:pt x="346443" y="108267"/>
                  </a:lnTo>
                  <a:close/>
                </a:path>
                <a:path w="4329430" h="3437254">
                  <a:moveTo>
                    <a:pt x="395998" y="630885"/>
                  </a:moveTo>
                  <a:lnTo>
                    <a:pt x="371779" y="628764"/>
                  </a:lnTo>
                  <a:lnTo>
                    <a:pt x="358089" y="728433"/>
                  </a:lnTo>
                  <a:lnTo>
                    <a:pt x="391591" y="731570"/>
                  </a:lnTo>
                  <a:lnTo>
                    <a:pt x="395998" y="630885"/>
                  </a:lnTo>
                  <a:close/>
                </a:path>
                <a:path w="4329430" h="3437254">
                  <a:moveTo>
                    <a:pt x="412775" y="50"/>
                  </a:moveTo>
                  <a:lnTo>
                    <a:pt x="379158" y="1384"/>
                  </a:lnTo>
                  <a:lnTo>
                    <a:pt x="388061" y="101752"/>
                  </a:lnTo>
                  <a:lnTo>
                    <a:pt x="412381" y="100647"/>
                  </a:lnTo>
                  <a:lnTo>
                    <a:pt x="412775" y="50"/>
                  </a:lnTo>
                  <a:close/>
                </a:path>
                <a:path w="4329430" h="3437254">
                  <a:moveTo>
                    <a:pt x="482854" y="724611"/>
                  </a:moveTo>
                  <a:lnTo>
                    <a:pt x="462127" y="625970"/>
                  </a:lnTo>
                  <a:lnTo>
                    <a:pt x="438175" y="629932"/>
                  </a:lnTo>
                  <a:lnTo>
                    <a:pt x="449643" y="729881"/>
                  </a:lnTo>
                  <a:lnTo>
                    <a:pt x="482854" y="724611"/>
                  </a:lnTo>
                  <a:close/>
                </a:path>
                <a:path w="4329430" h="3437254">
                  <a:moveTo>
                    <a:pt x="492925" y="3211817"/>
                  </a:moveTo>
                  <a:lnTo>
                    <a:pt x="476999" y="3195942"/>
                  </a:lnTo>
                  <a:lnTo>
                    <a:pt x="387172" y="3286087"/>
                  </a:lnTo>
                  <a:lnTo>
                    <a:pt x="351205" y="3250133"/>
                  </a:lnTo>
                  <a:lnTo>
                    <a:pt x="335305" y="3266033"/>
                  </a:lnTo>
                  <a:lnTo>
                    <a:pt x="387184" y="3317938"/>
                  </a:lnTo>
                  <a:lnTo>
                    <a:pt x="418909" y="3286087"/>
                  </a:lnTo>
                  <a:lnTo>
                    <a:pt x="492925" y="3211817"/>
                  </a:lnTo>
                  <a:close/>
                </a:path>
                <a:path w="4329430" h="3437254">
                  <a:moveTo>
                    <a:pt x="492925" y="1312811"/>
                  </a:moveTo>
                  <a:lnTo>
                    <a:pt x="476999" y="1296936"/>
                  </a:lnTo>
                  <a:lnTo>
                    <a:pt x="387172" y="1387081"/>
                  </a:lnTo>
                  <a:lnTo>
                    <a:pt x="351205" y="1351127"/>
                  </a:lnTo>
                  <a:lnTo>
                    <a:pt x="335305" y="1367028"/>
                  </a:lnTo>
                  <a:lnTo>
                    <a:pt x="387184" y="1418932"/>
                  </a:lnTo>
                  <a:lnTo>
                    <a:pt x="418909" y="1387081"/>
                  </a:lnTo>
                  <a:lnTo>
                    <a:pt x="492925" y="1312811"/>
                  </a:lnTo>
                  <a:close/>
                </a:path>
                <a:path w="4329430" h="3437254">
                  <a:moveTo>
                    <a:pt x="503478" y="12293"/>
                  </a:moveTo>
                  <a:lnTo>
                    <a:pt x="470585" y="5232"/>
                  </a:lnTo>
                  <a:lnTo>
                    <a:pt x="454329" y="104686"/>
                  </a:lnTo>
                  <a:lnTo>
                    <a:pt x="478155" y="109651"/>
                  </a:lnTo>
                  <a:lnTo>
                    <a:pt x="503478" y="12293"/>
                  </a:lnTo>
                  <a:close/>
                </a:path>
                <a:path w="4329430" h="3437254">
                  <a:moveTo>
                    <a:pt x="569531" y="695210"/>
                  </a:moveTo>
                  <a:lnTo>
                    <a:pt x="524992" y="604837"/>
                  </a:lnTo>
                  <a:lnTo>
                    <a:pt x="502742" y="614616"/>
                  </a:lnTo>
                  <a:lnTo>
                    <a:pt x="538683" y="708609"/>
                  </a:lnTo>
                  <a:lnTo>
                    <a:pt x="569531" y="695210"/>
                  </a:lnTo>
                  <a:close/>
                </a:path>
                <a:path w="4329430" h="3437254">
                  <a:moveTo>
                    <a:pt x="575932" y="2065362"/>
                  </a:moveTo>
                  <a:lnTo>
                    <a:pt x="569976" y="2021128"/>
                  </a:lnTo>
                  <a:lnTo>
                    <a:pt x="553199" y="1981377"/>
                  </a:lnTo>
                  <a:lnTo>
                    <a:pt x="529094" y="1950161"/>
                  </a:lnTo>
                  <a:lnTo>
                    <a:pt x="524713" y="1945792"/>
                  </a:lnTo>
                  <a:lnTo>
                    <a:pt x="524713" y="2065362"/>
                  </a:lnTo>
                  <a:lnTo>
                    <a:pt x="515645" y="2110168"/>
                  </a:lnTo>
                  <a:lnTo>
                    <a:pt x="490943" y="2146808"/>
                  </a:lnTo>
                  <a:lnTo>
                    <a:pt x="454317" y="2171522"/>
                  </a:lnTo>
                  <a:lnTo>
                    <a:pt x="409524" y="2180590"/>
                  </a:lnTo>
                  <a:lnTo>
                    <a:pt x="364718" y="2171522"/>
                  </a:lnTo>
                  <a:lnTo>
                    <a:pt x="328091" y="2146808"/>
                  </a:lnTo>
                  <a:lnTo>
                    <a:pt x="303390" y="2110168"/>
                  </a:lnTo>
                  <a:lnTo>
                    <a:pt x="294335" y="2065362"/>
                  </a:lnTo>
                  <a:lnTo>
                    <a:pt x="303390" y="2020570"/>
                  </a:lnTo>
                  <a:lnTo>
                    <a:pt x="328091" y="1983955"/>
                  </a:lnTo>
                  <a:lnTo>
                    <a:pt x="364718" y="1959241"/>
                  </a:lnTo>
                  <a:lnTo>
                    <a:pt x="409524" y="1950161"/>
                  </a:lnTo>
                  <a:lnTo>
                    <a:pt x="454317" y="1959241"/>
                  </a:lnTo>
                  <a:lnTo>
                    <a:pt x="490943" y="1983955"/>
                  </a:lnTo>
                  <a:lnTo>
                    <a:pt x="515645" y="2020570"/>
                  </a:lnTo>
                  <a:lnTo>
                    <a:pt x="524713" y="2065362"/>
                  </a:lnTo>
                  <a:lnTo>
                    <a:pt x="524713" y="1945792"/>
                  </a:lnTo>
                  <a:lnTo>
                    <a:pt x="493509" y="1921675"/>
                  </a:lnTo>
                  <a:lnTo>
                    <a:pt x="453758" y="1904911"/>
                  </a:lnTo>
                  <a:lnTo>
                    <a:pt x="409524" y="1898954"/>
                  </a:lnTo>
                  <a:lnTo>
                    <a:pt x="365277" y="1904911"/>
                  </a:lnTo>
                  <a:lnTo>
                    <a:pt x="325526" y="1921675"/>
                  </a:lnTo>
                  <a:lnTo>
                    <a:pt x="291846" y="1947697"/>
                  </a:lnTo>
                  <a:lnTo>
                    <a:pt x="265823" y="1981377"/>
                  </a:lnTo>
                  <a:lnTo>
                    <a:pt x="249059" y="2021128"/>
                  </a:lnTo>
                  <a:lnTo>
                    <a:pt x="243116" y="2065362"/>
                  </a:lnTo>
                  <a:lnTo>
                    <a:pt x="249059" y="2109622"/>
                  </a:lnTo>
                  <a:lnTo>
                    <a:pt x="265823" y="2149373"/>
                  </a:lnTo>
                  <a:lnTo>
                    <a:pt x="291846" y="2183066"/>
                  </a:lnTo>
                  <a:lnTo>
                    <a:pt x="325526" y="2209088"/>
                  </a:lnTo>
                  <a:lnTo>
                    <a:pt x="365277" y="2225852"/>
                  </a:lnTo>
                  <a:lnTo>
                    <a:pt x="409524" y="2231796"/>
                  </a:lnTo>
                  <a:lnTo>
                    <a:pt x="453758" y="2225852"/>
                  </a:lnTo>
                  <a:lnTo>
                    <a:pt x="493509" y="2209088"/>
                  </a:lnTo>
                  <a:lnTo>
                    <a:pt x="527189" y="2183066"/>
                  </a:lnTo>
                  <a:lnTo>
                    <a:pt x="529082" y="2180590"/>
                  </a:lnTo>
                  <a:lnTo>
                    <a:pt x="553199" y="2149373"/>
                  </a:lnTo>
                  <a:lnTo>
                    <a:pt x="569976" y="2109622"/>
                  </a:lnTo>
                  <a:lnTo>
                    <a:pt x="575932" y="2065362"/>
                  </a:lnTo>
                  <a:close/>
                </a:path>
                <a:path w="4329430" h="3437254">
                  <a:moveTo>
                    <a:pt x="588327" y="46647"/>
                  </a:moveTo>
                  <a:lnTo>
                    <a:pt x="558228" y="31648"/>
                  </a:lnTo>
                  <a:lnTo>
                    <a:pt x="517779" y="123952"/>
                  </a:lnTo>
                  <a:lnTo>
                    <a:pt x="539623" y="134683"/>
                  </a:lnTo>
                  <a:lnTo>
                    <a:pt x="588327" y="46647"/>
                  </a:lnTo>
                  <a:close/>
                </a:path>
                <a:path w="4329430" h="3437254">
                  <a:moveTo>
                    <a:pt x="589521" y="3256927"/>
                  </a:moveTo>
                  <a:lnTo>
                    <a:pt x="583082" y="3209086"/>
                  </a:lnTo>
                  <a:lnTo>
                    <a:pt x="567029" y="3171025"/>
                  </a:lnTo>
                  <a:lnTo>
                    <a:pt x="567029" y="3256927"/>
                  </a:lnTo>
                  <a:lnTo>
                    <a:pt x="558977" y="3306661"/>
                  </a:lnTo>
                  <a:lnTo>
                    <a:pt x="536600" y="3349891"/>
                  </a:lnTo>
                  <a:lnTo>
                    <a:pt x="502475" y="3384016"/>
                  </a:lnTo>
                  <a:lnTo>
                    <a:pt x="459244" y="3406394"/>
                  </a:lnTo>
                  <a:lnTo>
                    <a:pt x="409524" y="3414433"/>
                  </a:lnTo>
                  <a:lnTo>
                    <a:pt x="359791" y="3406394"/>
                  </a:lnTo>
                  <a:lnTo>
                    <a:pt x="316560" y="3384016"/>
                  </a:lnTo>
                  <a:lnTo>
                    <a:pt x="282435" y="3349891"/>
                  </a:lnTo>
                  <a:lnTo>
                    <a:pt x="260057" y="3306661"/>
                  </a:lnTo>
                  <a:lnTo>
                    <a:pt x="252018" y="3256927"/>
                  </a:lnTo>
                  <a:lnTo>
                    <a:pt x="260057" y="3207207"/>
                  </a:lnTo>
                  <a:lnTo>
                    <a:pt x="282435" y="3163976"/>
                  </a:lnTo>
                  <a:lnTo>
                    <a:pt x="316560" y="3129864"/>
                  </a:lnTo>
                  <a:lnTo>
                    <a:pt x="359791" y="3107486"/>
                  </a:lnTo>
                  <a:lnTo>
                    <a:pt x="409524" y="3099435"/>
                  </a:lnTo>
                  <a:lnTo>
                    <a:pt x="459244" y="3107486"/>
                  </a:lnTo>
                  <a:lnTo>
                    <a:pt x="502475" y="3129864"/>
                  </a:lnTo>
                  <a:lnTo>
                    <a:pt x="536600" y="3163976"/>
                  </a:lnTo>
                  <a:lnTo>
                    <a:pt x="558977" y="3207207"/>
                  </a:lnTo>
                  <a:lnTo>
                    <a:pt x="567029" y="3256927"/>
                  </a:lnTo>
                  <a:lnTo>
                    <a:pt x="567029" y="3171025"/>
                  </a:lnTo>
                  <a:lnTo>
                    <a:pt x="536803" y="3129661"/>
                  </a:lnTo>
                  <a:lnTo>
                    <a:pt x="500367" y="3101517"/>
                  </a:lnTo>
                  <a:lnTo>
                    <a:pt x="457365" y="3083369"/>
                  </a:lnTo>
                  <a:lnTo>
                    <a:pt x="409524" y="3076930"/>
                  </a:lnTo>
                  <a:lnTo>
                    <a:pt x="361670" y="3083369"/>
                  </a:lnTo>
                  <a:lnTo>
                    <a:pt x="318668" y="3101517"/>
                  </a:lnTo>
                  <a:lnTo>
                    <a:pt x="282244" y="3129661"/>
                  </a:lnTo>
                  <a:lnTo>
                    <a:pt x="254101" y="3166084"/>
                  </a:lnTo>
                  <a:lnTo>
                    <a:pt x="235953" y="3209086"/>
                  </a:lnTo>
                  <a:lnTo>
                    <a:pt x="229527" y="3256927"/>
                  </a:lnTo>
                  <a:lnTo>
                    <a:pt x="235953" y="3304781"/>
                  </a:lnTo>
                  <a:lnTo>
                    <a:pt x="254101" y="3347783"/>
                  </a:lnTo>
                  <a:lnTo>
                    <a:pt x="282244" y="3384207"/>
                  </a:lnTo>
                  <a:lnTo>
                    <a:pt x="318668" y="3412350"/>
                  </a:lnTo>
                  <a:lnTo>
                    <a:pt x="361670" y="3430498"/>
                  </a:lnTo>
                  <a:lnTo>
                    <a:pt x="409524" y="3436924"/>
                  </a:lnTo>
                  <a:lnTo>
                    <a:pt x="457365" y="3430498"/>
                  </a:lnTo>
                  <a:lnTo>
                    <a:pt x="495427" y="3414433"/>
                  </a:lnTo>
                  <a:lnTo>
                    <a:pt x="500367" y="3412350"/>
                  </a:lnTo>
                  <a:lnTo>
                    <a:pt x="536803" y="3384207"/>
                  </a:lnTo>
                  <a:lnTo>
                    <a:pt x="564946" y="3347783"/>
                  </a:lnTo>
                  <a:lnTo>
                    <a:pt x="583082" y="3304781"/>
                  </a:lnTo>
                  <a:lnTo>
                    <a:pt x="589521" y="3256927"/>
                  </a:lnTo>
                  <a:close/>
                </a:path>
                <a:path w="4329430" h="3437254">
                  <a:moveTo>
                    <a:pt x="589521" y="1357922"/>
                  </a:moveTo>
                  <a:lnTo>
                    <a:pt x="583082" y="1310081"/>
                  </a:lnTo>
                  <a:lnTo>
                    <a:pt x="567029" y="1272019"/>
                  </a:lnTo>
                  <a:lnTo>
                    <a:pt x="567029" y="1357922"/>
                  </a:lnTo>
                  <a:lnTo>
                    <a:pt x="558977" y="1407655"/>
                  </a:lnTo>
                  <a:lnTo>
                    <a:pt x="536600" y="1450886"/>
                  </a:lnTo>
                  <a:lnTo>
                    <a:pt x="502475" y="1485011"/>
                  </a:lnTo>
                  <a:lnTo>
                    <a:pt x="459244" y="1507388"/>
                  </a:lnTo>
                  <a:lnTo>
                    <a:pt x="409524" y="1515427"/>
                  </a:lnTo>
                  <a:lnTo>
                    <a:pt x="359791" y="1507388"/>
                  </a:lnTo>
                  <a:lnTo>
                    <a:pt x="316560" y="1485011"/>
                  </a:lnTo>
                  <a:lnTo>
                    <a:pt x="282435" y="1450886"/>
                  </a:lnTo>
                  <a:lnTo>
                    <a:pt x="260057" y="1407655"/>
                  </a:lnTo>
                  <a:lnTo>
                    <a:pt x="252018" y="1357922"/>
                  </a:lnTo>
                  <a:lnTo>
                    <a:pt x="260057" y="1308201"/>
                  </a:lnTo>
                  <a:lnTo>
                    <a:pt x="282435" y="1264970"/>
                  </a:lnTo>
                  <a:lnTo>
                    <a:pt x="316560" y="1230858"/>
                  </a:lnTo>
                  <a:lnTo>
                    <a:pt x="359791" y="1208481"/>
                  </a:lnTo>
                  <a:lnTo>
                    <a:pt x="409524" y="1200429"/>
                  </a:lnTo>
                  <a:lnTo>
                    <a:pt x="459244" y="1208481"/>
                  </a:lnTo>
                  <a:lnTo>
                    <a:pt x="502475" y="1230858"/>
                  </a:lnTo>
                  <a:lnTo>
                    <a:pt x="536600" y="1264970"/>
                  </a:lnTo>
                  <a:lnTo>
                    <a:pt x="558977" y="1308201"/>
                  </a:lnTo>
                  <a:lnTo>
                    <a:pt x="567029" y="1357922"/>
                  </a:lnTo>
                  <a:lnTo>
                    <a:pt x="567029" y="1272019"/>
                  </a:lnTo>
                  <a:lnTo>
                    <a:pt x="536803" y="1230655"/>
                  </a:lnTo>
                  <a:lnTo>
                    <a:pt x="500367" y="1202512"/>
                  </a:lnTo>
                  <a:lnTo>
                    <a:pt x="457365" y="1184363"/>
                  </a:lnTo>
                  <a:lnTo>
                    <a:pt x="409524" y="1177925"/>
                  </a:lnTo>
                  <a:lnTo>
                    <a:pt x="361670" y="1184363"/>
                  </a:lnTo>
                  <a:lnTo>
                    <a:pt x="318668" y="1202512"/>
                  </a:lnTo>
                  <a:lnTo>
                    <a:pt x="282244" y="1230655"/>
                  </a:lnTo>
                  <a:lnTo>
                    <a:pt x="254101" y="1267079"/>
                  </a:lnTo>
                  <a:lnTo>
                    <a:pt x="235953" y="1310081"/>
                  </a:lnTo>
                  <a:lnTo>
                    <a:pt x="229527" y="1357922"/>
                  </a:lnTo>
                  <a:lnTo>
                    <a:pt x="235953" y="1405775"/>
                  </a:lnTo>
                  <a:lnTo>
                    <a:pt x="254101" y="1448777"/>
                  </a:lnTo>
                  <a:lnTo>
                    <a:pt x="282244" y="1485201"/>
                  </a:lnTo>
                  <a:lnTo>
                    <a:pt x="318668" y="1513344"/>
                  </a:lnTo>
                  <a:lnTo>
                    <a:pt x="361670" y="1531493"/>
                  </a:lnTo>
                  <a:lnTo>
                    <a:pt x="409524" y="1537919"/>
                  </a:lnTo>
                  <a:lnTo>
                    <a:pt x="457365" y="1531493"/>
                  </a:lnTo>
                  <a:lnTo>
                    <a:pt x="495427" y="1515427"/>
                  </a:lnTo>
                  <a:lnTo>
                    <a:pt x="500367" y="1513344"/>
                  </a:lnTo>
                  <a:lnTo>
                    <a:pt x="536803" y="1485201"/>
                  </a:lnTo>
                  <a:lnTo>
                    <a:pt x="564946" y="1448777"/>
                  </a:lnTo>
                  <a:lnTo>
                    <a:pt x="583082" y="1405775"/>
                  </a:lnTo>
                  <a:lnTo>
                    <a:pt x="589521" y="1357922"/>
                  </a:lnTo>
                  <a:close/>
                </a:path>
                <a:path w="4329430" h="3437254">
                  <a:moveTo>
                    <a:pt x="646239" y="645274"/>
                  </a:moveTo>
                  <a:lnTo>
                    <a:pt x="580593" y="568744"/>
                  </a:lnTo>
                  <a:lnTo>
                    <a:pt x="561454" y="583742"/>
                  </a:lnTo>
                  <a:lnTo>
                    <a:pt x="619556" y="665873"/>
                  </a:lnTo>
                  <a:lnTo>
                    <a:pt x="646239" y="645274"/>
                  </a:lnTo>
                  <a:close/>
                </a:path>
                <a:path w="4329430" h="3437254">
                  <a:moveTo>
                    <a:pt x="665772" y="104648"/>
                  </a:moveTo>
                  <a:lnTo>
                    <a:pt x="640638" y="82283"/>
                  </a:lnTo>
                  <a:lnTo>
                    <a:pt x="577430" y="160794"/>
                  </a:lnTo>
                  <a:lnTo>
                    <a:pt x="595693" y="176847"/>
                  </a:lnTo>
                  <a:lnTo>
                    <a:pt x="665772" y="104648"/>
                  </a:lnTo>
                  <a:close/>
                </a:path>
                <a:path w="4329430" h="3437254">
                  <a:moveTo>
                    <a:pt x="708113" y="577837"/>
                  </a:moveTo>
                  <a:lnTo>
                    <a:pt x="625602" y="519976"/>
                  </a:lnTo>
                  <a:lnTo>
                    <a:pt x="610768" y="539267"/>
                  </a:lnTo>
                  <a:lnTo>
                    <a:pt x="687463" y="604405"/>
                  </a:lnTo>
                  <a:lnTo>
                    <a:pt x="708113" y="577837"/>
                  </a:lnTo>
                  <a:close/>
                </a:path>
                <a:path w="4329430" h="3437254">
                  <a:moveTo>
                    <a:pt x="722591" y="176441"/>
                  </a:moveTo>
                  <a:lnTo>
                    <a:pt x="703795" y="148539"/>
                  </a:lnTo>
                  <a:lnTo>
                    <a:pt x="623100" y="208902"/>
                  </a:lnTo>
                  <a:lnTo>
                    <a:pt x="636790" y="228993"/>
                  </a:lnTo>
                  <a:lnTo>
                    <a:pt x="722591" y="176441"/>
                  </a:lnTo>
                  <a:close/>
                </a:path>
                <a:path w="4329430" h="3437254">
                  <a:moveTo>
                    <a:pt x="751319" y="497154"/>
                  </a:moveTo>
                  <a:lnTo>
                    <a:pt x="657034" y="461581"/>
                  </a:lnTo>
                  <a:lnTo>
                    <a:pt x="647407" y="483895"/>
                  </a:lnTo>
                  <a:lnTo>
                    <a:pt x="737857" y="527977"/>
                  </a:lnTo>
                  <a:lnTo>
                    <a:pt x="751319" y="497154"/>
                  </a:lnTo>
                  <a:close/>
                </a:path>
                <a:path w="4329430" h="3437254">
                  <a:moveTo>
                    <a:pt x="759891" y="260096"/>
                  </a:moveTo>
                  <a:lnTo>
                    <a:pt x="748588" y="228346"/>
                  </a:lnTo>
                  <a:lnTo>
                    <a:pt x="655434" y="266839"/>
                  </a:lnTo>
                  <a:lnTo>
                    <a:pt x="663727" y="289712"/>
                  </a:lnTo>
                  <a:lnTo>
                    <a:pt x="759891" y="260096"/>
                  </a:lnTo>
                  <a:close/>
                </a:path>
                <a:path w="4329430" h="3437254">
                  <a:moveTo>
                    <a:pt x="773150" y="408266"/>
                  </a:moveTo>
                  <a:lnTo>
                    <a:pt x="672985" y="397205"/>
                  </a:lnTo>
                  <a:lnTo>
                    <a:pt x="669264" y="421233"/>
                  </a:lnTo>
                  <a:lnTo>
                    <a:pt x="767816" y="441502"/>
                  </a:lnTo>
                  <a:lnTo>
                    <a:pt x="773150" y="408266"/>
                  </a:lnTo>
                  <a:close/>
                </a:path>
                <a:path w="4329430" h="3437254">
                  <a:moveTo>
                    <a:pt x="775322" y="350253"/>
                  </a:moveTo>
                  <a:lnTo>
                    <a:pt x="772236" y="316725"/>
                  </a:lnTo>
                  <a:lnTo>
                    <a:pt x="672452" y="330873"/>
                  </a:lnTo>
                  <a:lnTo>
                    <a:pt x="674814" y="355079"/>
                  </a:lnTo>
                  <a:lnTo>
                    <a:pt x="775322" y="350253"/>
                  </a:lnTo>
                  <a:close/>
                </a:path>
                <a:path w="4329430" h="3437254">
                  <a:moveTo>
                    <a:pt x="819023" y="2552763"/>
                  </a:moveTo>
                  <a:lnTo>
                    <a:pt x="804418" y="2514689"/>
                  </a:lnTo>
                  <a:lnTo>
                    <a:pt x="778167" y="2485250"/>
                  </a:lnTo>
                  <a:lnTo>
                    <a:pt x="770407" y="2478646"/>
                  </a:lnTo>
                  <a:lnTo>
                    <a:pt x="770407" y="2554528"/>
                  </a:lnTo>
                  <a:lnTo>
                    <a:pt x="767816" y="2563063"/>
                  </a:lnTo>
                  <a:lnTo>
                    <a:pt x="763917" y="2570950"/>
                  </a:lnTo>
                  <a:lnTo>
                    <a:pt x="758494" y="2579319"/>
                  </a:lnTo>
                  <a:lnTo>
                    <a:pt x="60540" y="2579319"/>
                  </a:lnTo>
                  <a:lnTo>
                    <a:pt x="55118" y="2570950"/>
                  </a:lnTo>
                  <a:lnTo>
                    <a:pt x="51219" y="2563063"/>
                  </a:lnTo>
                  <a:lnTo>
                    <a:pt x="48666" y="2554528"/>
                  </a:lnTo>
                  <a:lnTo>
                    <a:pt x="55321" y="2545791"/>
                  </a:lnTo>
                  <a:lnTo>
                    <a:pt x="82257" y="2516492"/>
                  </a:lnTo>
                  <a:lnTo>
                    <a:pt x="115620" y="2490178"/>
                  </a:lnTo>
                  <a:lnTo>
                    <a:pt x="154673" y="2467140"/>
                  </a:lnTo>
                  <a:lnTo>
                    <a:pt x="198678" y="2447658"/>
                  </a:lnTo>
                  <a:lnTo>
                    <a:pt x="246913" y="2432012"/>
                  </a:lnTo>
                  <a:lnTo>
                    <a:pt x="298615" y="2420493"/>
                  </a:lnTo>
                  <a:lnTo>
                    <a:pt x="353072" y="2413368"/>
                  </a:lnTo>
                  <a:lnTo>
                    <a:pt x="409536" y="2410930"/>
                  </a:lnTo>
                  <a:lnTo>
                    <a:pt x="465975" y="2413368"/>
                  </a:lnTo>
                  <a:lnTo>
                    <a:pt x="520420" y="2420493"/>
                  </a:lnTo>
                  <a:lnTo>
                    <a:pt x="572122" y="2432012"/>
                  </a:lnTo>
                  <a:lnTo>
                    <a:pt x="620344" y="2447658"/>
                  </a:lnTo>
                  <a:lnTo>
                    <a:pt x="664349" y="2467140"/>
                  </a:lnTo>
                  <a:lnTo>
                    <a:pt x="703402" y="2490178"/>
                  </a:lnTo>
                  <a:lnTo>
                    <a:pt x="736765" y="2516492"/>
                  </a:lnTo>
                  <a:lnTo>
                    <a:pt x="763714" y="2545791"/>
                  </a:lnTo>
                  <a:lnTo>
                    <a:pt x="770407" y="2554528"/>
                  </a:lnTo>
                  <a:lnTo>
                    <a:pt x="770407" y="2478646"/>
                  </a:lnTo>
                  <a:lnTo>
                    <a:pt x="709663" y="2433802"/>
                  </a:lnTo>
                  <a:lnTo>
                    <a:pt x="668324" y="2412377"/>
                  </a:lnTo>
                  <a:lnTo>
                    <a:pt x="622896" y="2394191"/>
                  </a:lnTo>
                  <a:lnTo>
                    <a:pt x="573836" y="2379548"/>
                  </a:lnTo>
                  <a:lnTo>
                    <a:pt x="521614" y="2368727"/>
                  </a:lnTo>
                  <a:lnTo>
                    <a:pt x="466686" y="2362022"/>
                  </a:lnTo>
                  <a:lnTo>
                    <a:pt x="409536" y="2359723"/>
                  </a:lnTo>
                  <a:lnTo>
                    <a:pt x="352374" y="2362022"/>
                  </a:lnTo>
                  <a:lnTo>
                    <a:pt x="297446" y="2368727"/>
                  </a:lnTo>
                  <a:lnTo>
                    <a:pt x="245211" y="2379548"/>
                  </a:lnTo>
                  <a:lnTo>
                    <a:pt x="196151" y="2394191"/>
                  </a:lnTo>
                  <a:lnTo>
                    <a:pt x="150710" y="2412377"/>
                  </a:lnTo>
                  <a:lnTo>
                    <a:pt x="109385" y="2433802"/>
                  </a:lnTo>
                  <a:lnTo>
                    <a:pt x="72605" y="2458199"/>
                  </a:lnTo>
                  <a:lnTo>
                    <a:pt x="40868" y="2485250"/>
                  </a:lnTo>
                  <a:lnTo>
                    <a:pt x="14630" y="2514689"/>
                  </a:lnTo>
                  <a:lnTo>
                    <a:pt x="0" y="2552763"/>
                  </a:lnTo>
                  <a:lnTo>
                    <a:pt x="7594" y="2590368"/>
                  </a:lnTo>
                  <a:lnTo>
                    <a:pt x="33147" y="2619095"/>
                  </a:lnTo>
                  <a:lnTo>
                    <a:pt x="72428" y="2630525"/>
                  </a:lnTo>
                  <a:lnTo>
                    <a:pt x="746607" y="2630525"/>
                  </a:lnTo>
                  <a:lnTo>
                    <a:pt x="785876" y="2619095"/>
                  </a:lnTo>
                  <a:lnTo>
                    <a:pt x="811428" y="2590368"/>
                  </a:lnTo>
                  <a:lnTo>
                    <a:pt x="813663" y="2579319"/>
                  </a:lnTo>
                  <a:lnTo>
                    <a:pt x="819023" y="2552763"/>
                  </a:lnTo>
                  <a:close/>
                </a:path>
                <a:path w="4329430" h="3437254">
                  <a:moveTo>
                    <a:pt x="2266619" y="3211817"/>
                  </a:moveTo>
                  <a:lnTo>
                    <a:pt x="2250694" y="3195942"/>
                  </a:lnTo>
                  <a:lnTo>
                    <a:pt x="2160867" y="3286087"/>
                  </a:lnTo>
                  <a:lnTo>
                    <a:pt x="2124900" y="3250133"/>
                  </a:lnTo>
                  <a:lnTo>
                    <a:pt x="2109000" y="3266033"/>
                  </a:lnTo>
                  <a:lnTo>
                    <a:pt x="2160879" y="3317938"/>
                  </a:lnTo>
                  <a:lnTo>
                    <a:pt x="2192604" y="3286087"/>
                  </a:lnTo>
                  <a:lnTo>
                    <a:pt x="2266619" y="3211817"/>
                  </a:lnTo>
                  <a:close/>
                </a:path>
                <a:path w="4329430" h="3437254">
                  <a:moveTo>
                    <a:pt x="2266619" y="1312811"/>
                  </a:moveTo>
                  <a:lnTo>
                    <a:pt x="2250694" y="1296936"/>
                  </a:lnTo>
                  <a:lnTo>
                    <a:pt x="2160867" y="1387081"/>
                  </a:lnTo>
                  <a:lnTo>
                    <a:pt x="2124900" y="1351127"/>
                  </a:lnTo>
                  <a:lnTo>
                    <a:pt x="2109000" y="1367028"/>
                  </a:lnTo>
                  <a:lnTo>
                    <a:pt x="2160879" y="1418932"/>
                  </a:lnTo>
                  <a:lnTo>
                    <a:pt x="2192604" y="1387081"/>
                  </a:lnTo>
                  <a:lnTo>
                    <a:pt x="2266619" y="1312811"/>
                  </a:lnTo>
                  <a:close/>
                </a:path>
                <a:path w="4329430" h="3437254">
                  <a:moveTo>
                    <a:pt x="2363216" y="3256927"/>
                  </a:moveTo>
                  <a:lnTo>
                    <a:pt x="2356777" y="3209086"/>
                  </a:lnTo>
                  <a:lnTo>
                    <a:pt x="2340724" y="3171025"/>
                  </a:lnTo>
                  <a:lnTo>
                    <a:pt x="2340724" y="3256927"/>
                  </a:lnTo>
                  <a:lnTo>
                    <a:pt x="2332672" y="3306661"/>
                  </a:lnTo>
                  <a:lnTo>
                    <a:pt x="2310295" y="3349891"/>
                  </a:lnTo>
                  <a:lnTo>
                    <a:pt x="2276170" y="3384016"/>
                  </a:lnTo>
                  <a:lnTo>
                    <a:pt x="2232939" y="3406394"/>
                  </a:lnTo>
                  <a:lnTo>
                    <a:pt x="2183219" y="3414433"/>
                  </a:lnTo>
                  <a:lnTo>
                    <a:pt x="2133485" y="3406394"/>
                  </a:lnTo>
                  <a:lnTo>
                    <a:pt x="2090254" y="3384016"/>
                  </a:lnTo>
                  <a:lnTo>
                    <a:pt x="2056130" y="3349891"/>
                  </a:lnTo>
                  <a:lnTo>
                    <a:pt x="2033752" y="3306661"/>
                  </a:lnTo>
                  <a:lnTo>
                    <a:pt x="2025713" y="3256927"/>
                  </a:lnTo>
                  <a:lnTo>
                    <a:pt x="2033752" y="3207207"/>
                  </a:lnTo>
                  <a:lnTo>
                    <a:pt x="2056130" y="3163976"/>
                  </a:lnTo>
                  <a:lnTo>
                    <a:pt x="2090254" y="3129864"/>
                  </a:lnTo>
                  <a:lnTo>
                    <a:pt x="2133485" y="3107486"/>
                  </a:lnTo>
                  <a:lnTo>
                    <a:pt x="2183219" y="3099435"/>
                  </a:lnTo>
                  <a:lnTo>
                    <a:pt x="2232939" y="3107486"/>
                  </a:lnTo>
                  <a:lnTo>
                    <a:pt x="2276170" y="3129864"/>
                  </a:lnTo>
                  <a:lnTo>
                    <a:pt x="2310295" y="3163976"/>
                  </a:lnTo>
                  <a:lnTo>
                    <a:pt x="2332672" y="3207207"/>
                  </a:lnTo>
                  <a:lnTo>
                    <a:pt x="2340724" y="3256927"/>
                  </a:lnTo>
                  <a:lnTo>
                    <a:pt x="2340724" y="3171025"/>
                  </a:lnTo>
                  <a:lnTo>
                    <a:pt x="2310498" y="3129661"/>
                  </a:lnTo>
                  <a:lnTo>
                    <a:pt x="2274062" y="3101517"/>
                  </a:lnTo>
                  <a:lnTo>
                    <a:pt x="2231059" y="3083369"/>
                  </a:lnTo>
                  <a:lnTo>
                    <a:pt x="2183219" y="3076930"/>
                  </a:lnTo>
                  <a:lnTo>
                    <a:pt x="2135365" y="3083369"/>
                  </a:lnTo>
                  <a:lnTo>
                    <a:pt x="2092363" y="3101517"/>
                  </a:lnTo>
                  <a:lnTo>
                    <a:pt x="2055939" y="3129661"/>
                  </a:lnTo>
                  <a:lnTo>
                    <a:pt x="2027796" y="3166084"/>
                  </a:lnTo>
                  <a:lnTo>
                    <a:pt x="2009648" y="3209086"/>
                  </a:lnTo>
                  <a:lnTo>
                    <a:pt x="2003221" y="3256927"/>
                  </a:lnTo>
                  <a:lnTo>
                    <a:pt x="2009648" y="3304781"/>
                  </a:lnTo>
                  <a:lnTo>
                    <a:pt x="2027796" y="3347783"/>
                  </a:lnTo>
                  <a:lnTo>
                    <a:pt x="2055939" y="3384207"/>
                  </a:lnTo>
                  <a:lnTo>
                    <a:pt x="2092363" y="3412350"/>
                  </a:lnTo>
                  <a:lnTo>
                    <a:pt x="2135365" y="3430498"/>
                  </a:lnTo>
                  <a:lnTo>
                    <a:pt x="2183219" y="3436924"/>
                  </a:lnTo>
                  <a:lnTo>
                    <a:pt x="2231059" y="3430498"/>
                  </a:lnTo>
                  <a:lnTo>
                    <a:pt x="2269121" y="3414433"/>
                  </a:lnTo>
                  <a:lnTo>
                    <a:pt x="2274062" y="3412350"/>
                  </a:lnTo>
                  <a:lnTo>
                    <a:pt x="2310498" y="3384207"/>
                  </a:lnTo>
                  <a:lnTo>
                    <a:pt x="2338641" y="3347783"/>
                  </a:lnTo>
                  <a:lnTo>
                    <a:pt x="2356777" y="3304781"/>
                  </a:lnTo>
                  <a:lnTo>
                    <a:pt x="2363216" y="3256927"/>
                  </a:lnTo>
                  <a:close/>
                </a:path>
                <a:path w="4329430" h="3437254">
                  <a:moveTo>
                    <a:pt x="2363216" y="1357922"/>
                  </a:moveTo>
                  <a:lnTo>
                    <a:pt x="2356777" y="1310081"/>
                  </a:lnTo>
                  <a:lnTo>
                    <a:pt x="2340724" y="1272019"/>
                  </a:lnTo>
                  <a:lnTo>
                    <a:pt x="2340724" y="1357922"/>
                  </a:lnTo>
                  <a:lnTo>
                    <a:pt x="2332672" y="1407655"/>
                  </a:lnTo>
                  <a:lnTo>
                    <a:pt x="2310295" y="1450886"/>
                  </a:lnTo>
                  <a:lnTo>
                    <a:pt x="2276170" y="1485011"/>
                  </a:lnTo>
                  <a:lnTo>
                    <a:pt x="2232939" y="1507388"/>
                  </a:lnTo>
                  <a:lnTo>
                    <a:pt x="2183219" y="1515427"/>
                  </a:lnTo>
                  <a:lnTo>
                    <a:pt x="2133485" y="1507388"/>
                  </a:lnTo>
                  <a:lnTo>
                    <a:pt x="2090254" y="1485011"/>
                  </a:lnTo>
                  <a:lnTo>
                    <a:pt x="2056130" y="1450886"/>
                  </a:lnTo>
                  <a:lnTo>
                    <a:pt x="2033752" y="1407655"/>
                  </a:lnTo>
                  <a:lnTo>
                    <a:pt x="2025713" y="1357922"/>
                  </a:lnTo>
                  <a:lnTo>
                    <a:pt x="2033752" y="1308201"/>
                  </a:lnTo>
                  <a:lnTo>
                    <a:pt x="2056130" y="1264970"/>
                  </a:lnTo>
                  <a:lnTo>
                    <a:pt x="2090254" y="1230858"/>
                  </a:lnTo>
                  <a:lnTo>
                    <a:pt x="2133485" y="1208481"/>
                  </a:lnTo>
                  <a:lnTo>
                    <a:pt x="2183219" y="1200429"/>
                  </a:lnTo>
                  <a:lnTo>
                    <a:pt x="2232939" y="1208481"/>
                  </a:lnTo>
                  <a:lnTo>
                    <a:pt x="2276170" y="1230858"/>
                  </a:lnTo>
                  <a:lnTo>
                    <a:pt x="2310295" y="1264970"/>
                  </a:lnTo>
                  <a:lnTo>
                    <a:pt x="2332672" y="1308201"/>
                  </a:lnTo>
                  <a:lnTo>
                    <a:pt x="2340724" y="1357922"/>
                  </a:lnTo>
                  <a:lnTo>
                    <a:pt x="2340724" y="1272019"/>
                  </a:lnTo>
                  <a:lnTo>
                    <a:pt x="2310498" y="1230655"/>
                  </a:lnTo>
                  <a:lnTo>
                    <a:pt x="2274062" y="1202512"/>
                  </a:lnTo>
                  <a:lnTo>
                    <a:pt x="2231059" y="1184363"/>
                  </a:lnTo>
                  <a:lnTo>
                    <a:pt x="2183219" y="1177925"/>
                  </a:lnTo>
                  <a:lnTo>
                    <a:pt x="2135365" y="1184363"/>
                  </a:lnTo>
                  <a:lnTo>
                    <a:pt x="2092363" y="1202512"/>
                  </a:lnTo>
                  <a:lnTo>
                    <a:pt x="2055939" y="1230655"/>
                  </a:lnTo>
                  <a:lnTo>
                    <a:pt x="2027796" y="1267079"/>
                  </a:lnTo>
                  <a:lnTo>
                    <a:pt x="2009648" y="1310081"/>
                  </a:lnTo>
                  <a:lnTo>
                    <a:pt x="2003221" y="1357922"/>
                  </a:lnTo>
                  <a:lnTo>
                    <a:pt x="2009648" y="1405775"/>
                  </a:lnTo>
                  <a:lnTo>
                    <a:pt x="2027796" y="1448777"/>
                  </a:lnTo>
                  <a:lnTo>
                    <a:pt x="2055939" y="1485201"/>
                  </a:lnTo>
                  <a:lnTo>
                    <a:pt x="2092363" y="1513344"/>
                  </a:lnTo>
                  <a:lnTo>
                    <a:pt x="2135365" y="1531493"/>
                  </a:lnTo>
                  <a:lnTo>
                    <a:pt x="2183219" y="1537919"/>
                  </a:lnTo>
                  <a:lnTo>
                    <a:pt x="2231059" y="1531493"/>
                  </a:lnTo>
                  <a:lnTo>
                    <a:pt x="2269121" y="1515427"/>
                  </a:lnTo>
                  <a:lnTo>
                    <a:pt x="2274062" y="1513344"/>
                  </a:lnTo>
                  <a:lnTo>
                    <a:pt x="2310498" y="1485201"/>
                  </a:lnTo>
                  <a:lnTo>
                    <a:pt x="2338641" y="1448777"/>
                  </a:lnTo>
                  <a:lnTo>
                    <a:pt x="2356777" y="1405775"/>
                  </a:lnTo>
                  <a:lnTo>
                    <a:pt x="2363216" y="1357922"/>
                  </a:lnTo>
                  <a:close/>
                </a:path>
                <a:path w="4329430" h="3437254">
                  <a:moveTo>
                    <a:pt x="2413304" y="2241905"/>
                  </a:moveTo>
                  <a:lnTo>
                    <a:pt x="2209393" y="2241905"/>
                  </a:lnTo>
                  <a:lnTo>
                    <a:pt x="2209393" y="2037994"/>
                  </a:lnTo>
                  <a:lnTo>
                    <a:pt x="2163673" y="2037994"/>
                  </a:lnTo>
                  <a:lnTo>
                    <a:pt x="2163673" y="2287625"/>
                  </a:lnTo>
                  <a:lnTo>
                    <a:pt x="2413304" y="2287625"/>
                  </a:lnTo>
                  <a:lnTo>
                    <a:pt x="2413304" y="2241905"/>
                  </a:lnTo>
                  <a:close/>
                </a:path>
                <a:path w="4329430" h="3437254">
                  <a:moveTo>
                    <a:pt x="2552281" y="2264765"/>
                  </a:moveTo>
                  <a:lnTo>
                    <a:pt x="2549423" y="2218893"/>
                  </a:lnTo>
                  <a:lnTo>
                    <a:pt x="2541105" y="2174710"/>
                  </a:lnTo>
                  <a:lnTo>
                    <a:pt x="2527655" y="2132584"/>
                  </a:lnTo>
                  <a:lnTo>
                    <a:pt x="2509418" y="2092833"/>
                  </a:lnTo>
                  <a:lnTo>
                    <a:pt x="2506561" y="2088172"/>
                  </a:lnTo>
                  <a:lnTo>
                    <a:pt x="2506561" y="2264765"/>
                  </a:lnTo>
                  <a:lnTo>
                    <a:pt x="2503081" y="2312009"/>
                  </a:lnTo>
                  <a:lnTo>
                    <a:pt x="2492984" y="2357107"/>
                  </a:lnTo>
                  <a:lnTo>
                    <a:pt x="2476766" y="2399576"/>
                  </a:lnTo>
                  <a:lnTo>
                    <a:pt x="2454922" y="2438920"/>
                  </a:lnTo>
                  <a:lnTo>
                    <a:pt x="2427960" y="2474633"/>
                  </a:lnTo>
                  <a:lnTo>
                    <a:pt x="2396375" y="2506218"/>
                  </a:lnTo>
                  <a:lnTo>
                    <a:pt x="2360663" y="2533180"/>
                  </a:lnTo>
                  <a:lnTo>
                    <a:pt x="2321318" y="2555024"/>
                  </a:lnTo>
                  <a:lnTo>
                    <a:pt x="2278850" y="2571242"/>
                  </a:lnTo>
                  <a:lnTo>
                    <a:pt x="2233752" y="2581338"/>
                  </a:lnTo>
                  <a:lnTo>
                    <a:pt x="2186521" y="2584805"/>
                  </a:lnTo>
                  <a:lnTo>
                    <a:pt x="2139277" y="2581338"/>
                  </a:lnTo>
                  <a:lnTo>
                    <a:pt x="2094179" y="2571242"/>
                  </a:lnTo>
                  <a:lnTo>
                    <a:pt x="2051710" y="2555024"/>
                  </a:lnTo>
                  <a:lnTo>
                    <a:pt x="2012365" y="2533180"/>
                  </a:lnTo>
                  <a:lnTo>
                    <a:pt x="1976653" y="2506218"/>
                  </a:lnTo>
                  <a:lnTo>
                    <a:pt x="1945068" y="2474633"/>
                  </a:lnTo>
                  <a:lnTo>
                    <a:pt x="1918106" y="2438920"/>
                  </a:lnTo>
                  <a:lnTo>
                    <a:pt x="1896262" y="2399576"/>
                  </a:lnTo>
                  <a:lnTo>
                    <a:pt x="1880044" y="2357107"/>
                  </a:lnTo>
                  <a:lnTo>
                    <a:pt x="1869948" y="2312009"/>
                  </a:lnTo>
                  <a:lnTo>
                    <a:pt x="1866480" y="2264765"/>
                  </a:lnTo>
                  <a:lnTo>
                    <a:pt x="1869948" y="2217534"/>
                  </a:lnTo>
                  <a:lnTo>
                    <a:pt x="1880044" y="2172436"/>
                  </a:lnTo>
                  <a:lnTo>
                    <a:pt x="1896262" y="2129967"/>
                  </a:lnTo>
                  <a:lnTo>
                    <a:pt x="1918106" y="2090623"/>
                  </a:lnTo>
                  <a:lnTo>
                    <a:pt x="1945068" y="2054910"/>
                  </a:lnTo>
                  <a:lnTo>
                    <a:pt x="1976653" y="2023325"/>
                  </a:lnTo>
                  <a:lnTo>
                    <a:pt x="2012365" y="1996363"/>
                  </a:lnTo>
                  <a:lnTo>
                    <a:pt x="2051710" y="1974519"/>
                  </a:lnTo>
                  <a:lnTo>
                    <a:pt x="2094179" y="1958301"/>
                  </a:lnTo>
                  <a:lnTo>
                    <a:pt x="2139277" y="1948205"/>
                  </a:lnTo>
                  <a:lnTo>
                    <a:pt x="2186521" y="1944725"/>
                  </a:lnTo>
                  <a:lnTo>
                    <a:pt x="2233752" y="1948205"/>
                  </a:lnTo>
                  <a:lnTo>
                    <a:pt x="2278850" y="1958301"/>
                  </a:lnTo>
                  <a:lnTo>
                    <a:pt x="2321318" y="1974519"/>
                  </a:lnTo>
                  <a:lnTo>
                    <a:pt x="2360663" y="1996363"/>
                  </a:lnTo>
                  <a:lnTo>
                    <a:pt x="2396375" y="2023325"/>
                  </a:lnTo>
                  <a:lnTo>
                    <a:pt x="2427960" y="2054910"/>
                  </a:lnTo>
                  <a:lnTo>
                    <a:pt x="2454922" y="2090623"/>
                  </a:lnTo>
                  <a:lnTo>
                    <a:pt x="2476766" y="2129967"/>
                  </a:lnTo>
                  <a:lnTo>
                    <a:pt x="2492984" y="2172436"/>
                  </a:lnTo>
                  <a:lnTo>
                    <a:pt x="2503081" y="2217534"/>
                  </a:lnTo>
                  <a:lnTo>
                    <a:pt x="2506561" y="2264765"/>
                  </a:lnTo>
                  <a:lnTo>
                    <a:pt x="2506561" y="2088172"/>
                  </a:lnTo>
                  <a:lnTo>
                    <a:pt x="2459964" y="2021865"/>
                  </a:lnTo>
                  <a:lnTo>
                    <a:pt x="2429421" y="1991321"/>
                  </a:lnTo>
                  <a:lnTo>
                    <a:pt x="2395474" y="1964550"/>
                  </a:lnTo>
                  <a:lnTo>
                    <a:pt x="2358453" y="1941868"/>
                  </a:lnTo>
                  <a:lnTo>
                    <a:pt x="2318702" y="1923630"/>
                  </a:lnTo>
                  <a:lnTo>
                    <a:pt x="2276576" y="1910181"/>
                  </a:lnTo>
                  <a:lnTo>
                    <a:pt x="2232393" y="1901863"/>
                  </a:lnTo>
                  <a:lnTo>
                    <a:pt x="2186521" y="1899005"/>
                  </a:lnTo>
                  <a:lnTo>
                    <a:pt x="2140635" y="1901863"/>
                  </a:lnTo>
                  <a:lnTo>
                    <a:pt x="2096452" y="1910181"/>
                  </a:lnTo>
                  <a:lnTo>
                    <a:pt x="2054313" y="1923630"/>
                  </a:lnTo>
                  <a:lnTo>
                    <a:pt x="2014562" y="1941868"/>
                  </a:lnTo>
                  <a:lnTo>
                    <a:pt x="1977542" y="1964550"/>
                  </a:lnTo>
                  <a:lnTo>
                    <a:pt x="1943595" y="1991321"/>
                  </a:lnTo>
                  <a:lnTo>
                    <a:pt x="1913064" y="2021865"/>
                  </a:lnTo>
                  <a:lnTo>
                    <a:pt x="1886280" y="2055812"/>
                  </a:lnTo>
                  <a:lnTo>
                    <a:pt x="1863610" y="2092833"/>
                  </a:lnTo>
                  <a:lnTo>
                    <a:pt x="1845373" y="2132584"/>
                  </a:lnTo>
                  <a:lnTo>
                    <a:pt x="1831924" y="2174710"/>
                  </a:lnTo>
                  <a:lnTo>
                    <a:pt x="1823605" y="2218893"/>
                  </a:lnTo>
                  <a:lnTo>
                    <a:pt x="1820760" y="2264765"/>
                  </a:lnTo>
                  <a:lnTo>
                    <a:pt x="1823605" y="2310650"/>
                  </a:lnTo>
                  <a:lnTo>
                    <a:pt x="1831924" y="2354834"/>
                  </a:lnTo>
                  <a:lnTo>
                    <a:pt x="1845373" y="2396960"/>
                  </a:lnTo>
                  <a:lnTo>
                    <a:pt x="1863610" y="2436711"/>
                  </a:lnTo>
                  <a:lnTo>
                    <a:pt x="1886280" y="2473731"/>
                  </a:lnTo>
                  <a:lnTo>
                    <a:pt x="1913064" y="2507678"/>
                  </a:lnTo>
                  <a:lnTo>
                    <a:pt x="1943595" y="2538222"/>
                  </a:lnTo>
                  <a:lnTo>
                    <a:pt x="1977542" y="2564993"/>
                  </a:lnTo>
                  <a:lnTo>
                    <a:pt x="2014562" y="2587675"/>
                  </a:lnTo>
                  <a:lnTo>
                    <a:pt x="2054313" y="2605913"/>
                  </a:lnTo>
                  <a:lnTo>
                    <a:pt x="2096452" y="2619362"/>
                  </a:lnTo>
                  <a:lnTo>
                    <a:pt x="2140635" y="2627680"/>
                  </a:lnTo>
                  <a:lnTo>
                    <a:pt x="2186521" y="2630525"/>
                  </a:lnTo>
                  <a:lnTo>
                    <a:pt x="2232393" y="2627680"/>
                  </a:lnTo>
                  <a:lnTo>
                    <a:pt x="2276576" y="2619362"/>
                  </a:lnTo>
                  <a:lnTo>
                    <a:pt x="2318702" y="2605913"/>
                  </a:lnTo>
                  <a:lnTo>
                    <a:pt x="2358453" y="2587675"/>
                  </a:lnTo>
                  <a:lnTo>
                    <a:pt x="2363127" y="2584805"/>
                  </a:lnTo>
                  <a:lnTo>
                    <a:pt x="2395474" y="2564993"/>
                  </a:lnTo>
                  <a:lnTo>
                    <a:pt x="2429421" y="2538222"/>
                  </a:lnTo>
                  <a:lnTo>
                    <a:pt x="2459964" y="2507678"/>
                  </a:lnTo>
                  <a:lnTo>
                    <a:pt x="2486736" y="2473731"/>
                  </a:lnTo>
                  <a:lnTo>
                    <a:pt x="2509418" y="2436711"/>
                  </a:lnTo>
                  <a:lnTo>
                    <a:pt x="2527655" y="2396960"/>
                  </a:lnTo>
                  <a:lnTo>
                    <a:pt x="2541105" y="2354834"/>
                  </a:lnTo>
                  <a:lnTo>
                    <a:pt x="2549423" y="2310650"/>
                  </a:lnTo>
                  <a:lnTo>
                    <a:pt x="2552281" y="2264765"/>
                  </a:lnTo>
                  <a:close/>
                </a:path>
                <a:path w="4329430" h="3437254">
                  <a:moveTo>
                    <a:pt x="2555583" y="365772"/>
                  </a:moveTo>
                  <a:lnTo>
                    <a:pt x="2444432" y="254622"/>
                  </a:lnTo>
                  <a:lnTo>
                    <a:pt x="2437485" y="250024"/>
                  </a:lnTo>
                  <a:lnTo>
                    <a:pt x="2429573" y="248488"/>
                  </a:lnTo>
                  <a:lnTo>
                    <a:pt x="2421661" y="250024"/>
                  </a:lnTo>
                  <a:lnTo>
                    <a:pt x="2414727" y="254622"/>
                  </a:lnTo>
                  <a:lnTo>
                    <a:pt x="2410117" y="261569"/>
                  </a:lnTo>
                  <a:lnTo>
                    <a:pt x="2408580" y="269481"/>
                  </a:lnTo>
                  <a:lnTo>
                    <a:pt x="2410117" y="277393"/>
                  </a:lnTo>
                  <a:lnTo>
                    <a:pt x="2414727" y="284327"/>
                  </a:lnTo>
                  <a:lnTo>
                    <a:pt x="2475179" y="344766"/>
                  </a:lnTo>
                  <a:lnTo>
                    <a:pt x="2210828" y="344766"/>
                  </a:lnTo>
                  <a:lnTo>
                    <a:pt x="2210828" y="80416"/>
                  </a:lnTo>
                  <a:lnTo>
                    <a:pt x="2275433" y="145021"/>
                  </a:lnTo>
                  <a:lnTo>
                    <a:pt x="2280767" y="147040"/>
                  </a:lnTo>
                  <a:lnTo>
                    <a:pt x="2307158" y="126060"/>
                  </a:lnTo>
                  <a:lnTo>
                    <a:pt x="2305621" y="118160"/>
                  </a:lnTo>
                  <a:lnTo>
                    <a:pt x="2301011" y="111213"/>
                  </a:lnTo>
                  <a:lnTo>
                    <a:pt x="2189823" y="12"/>
                  </a:lnTo>
                  <a:lnTo>
                    <a:pt x="2078672" y="111213"/>
                  </a:lnTo>
                  <a:lnTo>
                    <a:pt x="2074062" y="118160"/>
                  </a:lnTo>
                  <a:lnTo>
                    <a:pt x="2072525" y="126060"/>
                  </a:lnTo>
                  <a:lnTo>
                    <a:pt x="2074062" y="133972"/>
                  </a:lnTo>
                  <a:lnTo>
                    <a:pt x="2078672" y="140906"/>
                  </a:lnTo>
                  <a:lnTo>
                    <a:pt x="2085606" y="145516"/>
                  </a:lnTo>
                  <a:lnTo>
                    <a:pt x="2093518" y="147053"/>
                  </a:lnTo>
                  <a:lnTo>
                    <a:pt x="2101418" y="145516"/>
                  </a:lnTo>
                  <a:lnTo>
                    <a:pt x="2108365" y="140906"/>
                  </a:lnTo>
                  <a:lnTo>
                    <a:pt x="2168817" y="80454"/>
                  </a:lnTo>
                  <a:lnTo>
                    <a:pt x="2168817" y="344766"/>
                  </a:lnTo>
                  <a:lnTo>
                    <a:pt x="1904466" y="344766"/>
                  </a:lnTo>
                  <a:lnTo>
                    <a:pt x="1964956" y="284327"/>
                  </a:lnTo>
                  <a:lnTo>
                    <a:pt x="1969554" y="277393"/>
                  </a:lnTo>
                  <a:lnTo>
                    <a:pt x="1971090" y="269481"/>
                  </a:lnTo>
                  <a:lnTo>
                    <a:pt x="1969554" y="261569"/>
                  </a:lnTo>
                  <a:lnTo>
                    <a:pt x="1964956" y="254622"/>
                  </a:lnTo>
                  <a:lnTo>
                    <a:pt x="1958009" y="250024"/>
                  </a:lnTo>
                  <a:lnTo>
                    <a:pt x="1950097" y="248488"/>
                  </a:lnTo>
                  <a:lnTo>
                    <a:pt x="1942185" y="250024"/>
                  </a:lnTo>
                  <a:lnTo>
                    <a:pt x="1935251" y="254622"/>
                  </a:lnTo>
                  <a:lnTo>
                    <a:pt x="1824062" y="365772"/>
                  </a:lnTo>
                  <a:lnTo>
                    <a:pt x="1939378" y="481088"/>
                  </a:lnTo>
                  <a:lnTo>
                    <a:pt x="1944712" y="483095"/>
                  </a:lnTo>
                  <a:lnTo>
                    <a:pt x="1955469" y="483095"/>
                  </a:lnTo>
                  <a:lnTo>
                    <a:pt x="1960841" y="481088"/>
                  </a:lnTo>
                  <a:lnTo>
                    <a:pt x="1964956" y="476973"/>
                  </a:lnTo>
                  <a:lnTo>
                    <a:pt x="1969554" y="470039"/>
                  </a:lnTo>
                  <a:lnTo>
                    <a:pt x="1971090" y="462127"/>
                  </a:lnTo>
                  <a:lnTo>
                    <a:pt x="1969554" y="454215"/>
                  </a:lnTo>
                  <a:lnTo>
                    <a:pt x="1964956" y="447268"/>
                  </a:lnTo>
                  <a:lnTo>
                    <a:pt x="1904466" y="386778"/>
                  </a:lnTo>
                  <a:lnTo>
                    <a:pt x="2168817" y="386778"/>
                  </a:lnTo>
                  <a:lnTo>
                    <a:pt x="2168817" y="651129"/>
                  </a:lnTo>
                  <a:lnTo>
                    <a:pt x="2108365" y="590689"/>
                  </a:lnTo>
                  <a:lnTo>
                    <a:pt x="2101418" y="586079"/>
                  </a:lnTo>
                  <a:lnTo>
                    <a:pt x="2093518" y="584542"/>
                  </a:lnTo>
                  <a:lnTo>
                    <a:pt x="2085606" y="586079"/>
                  </a:lnTo>
                  <a:lnTo>
                    <a:pt x="2078672" y="590689"/>
                  </a:lnTo>
                  <a:lnTo>
                    <a:pt x="2074062" y="597636"/>
                  </a:lnTo>
                  <a:lnTo>
                    <a:pt x="2072525" y="605536"/>
                  </a:lnTo>
                  <a:lnTo>
                    <a:pt x="2074062" y="613448"/>
                  </a:lnTo>
                  <a:lnTo>
                    <a:pt x="2078672" y="620382"/>
                  </a:lnTo>
                  <a:lnTo>
                    <a:pt x="2189823" y="731570"/>
                  </a:lnTo>
                  <a:lnTo>
                    <a:pt x="2301011" y="620382"/>
                  </a:lnTo>
                  <a:lnTo>
                    <a:pt x="2305621" y="613448"/>
                  </a:lnTo>
                  <a:lnTo>
                    <a:pt x="2307158" y="605536"/>
                  </a:lnTo>
                  <a:lnTo>
                    <a:pt x="2305621" y="597636"/>
                  </a:lnTo>
                  <a:lnTo>
                    <a:pt x="2301011" y="590689"/>
                  </a:lnTo>
                  <a:lnTo>
                    <a:pt x="2294064" y="586079"/>
                  </a:lnTo>
                  <a:lnTo>
                    <a:pt x="2286165" y="584542"/>
                  </a:lnTo>
                  <a:lnTo>
                    <a:pt x="2278253" y="586079"/>
                  </a:lnTo>
                  <a:lnTo>
                    <a:pt x="2271318" y="590689"/>
                  </a:lnTo>
                  <a:lnTo>
                    <a:pt x="2210828" y="651167"/>
                  </a:lnTo>
                  <a:lnTo>
                    <a:pt x="2210828" y="386778"/>
                  </a:lnTo>
                  <a:lnTo>
                    <a:pt x="2475179" y="386778"/>
                  </a:lnTo>
                  <a:lnTo>
                    <a:pt x="2414727" y="447268"/>
                  </a:lnTo>
                  <a:lnTo>
                    <a:pt x="2410117" y="454215"/>
                  </a:lnTo>
                  <a:lnTo>
                    <a:pt x="2408580" y="462127"/>
                  </a:lnTo>
                  <a:lnTo>
                    <a:pt x="2410117" y="470039"/>
                  </a:lnTo>
                  <a:lnTo>
                    <a:pt x="2414727" y="476973"/>
                  </a:lnTo>
                  <a:lnTo>
                    <a:pt x="2418854" y="481088"/>
                  </a:lnTo>
                  <a:lnTo>
                    <a:pt x="2424226" y="483095"/>
                  </a:lnTo>
                  <a:lnTo>
                    <a:pt x="2434933" y="483095"/>
                  </a:lnTo>
                  <a:lnTo>
                    <a:pt x="2440317" y="481088"/>
                  </a:lnTo>
                  <a:lnTo>
                    <a:pt x="2555583" y="365772"/>
                  </a:lnTo>
                  <a:close/>
                </a:path>
                <a:path w="4329430" h="3437254">
                  <a:moveTo>
                    <a:pt x="4032415" y="3211817"/>
                  </a:moveTo>
                  <a:lnTo>
                    <a:pt x="4016489" y="3195942"/>
                  </a:lnTo>
                  <a:lnTo>
                    <a:pt x="3926662" y="3286087"/>
                  </a:lnTo>
                  <a:lnTo>
                    <a:pt x="3890695" y="3250133"/>
                  </a:lnTo>
                  <a:lnTo>
                    <a:pt x="3874795" y="3266033"/>
                  </a:lnTo>
                  <a:lnTo>
                    <a:pt x="3926675" y="3317938"/>
                  </a:lnTo>
                  <a:lnTo>
                    <a:pt x="3958399" y="3286087"/>
                  </a:lnTo>
                  <a:lnTo>
                    <a:pt x="4032415" y="3211817"/>
                  </a:lnTo>
                  <a:close/>
                </a:path>
                <a:path w="4329430" h="3437254">
                  <a:moveTo>
                    <a:pt x="4032415" y="1312811"/>
                  </a:moveTo>
                  <a:lnTo>
                    <a:pt x="4016489" y="1296936"/>
                  </a:lnTo>
                  <a:lnTo>
                    <a:pt x="3926662" y="1387081"/>
                  </a:lnTo>
                  <a:lnTo>
                    <a:pt x="3890695" y="1351127"/>
                  </a:lnTo>
                  <a:lnTo>
                    <a:pt x="3874795" y="1367028"/>
                  </a:lnTo>
                  <a:lnTo>
                    <a:pt x="3926675" y="1418932"/>
                  </a:lnTo>
                  <a:lnTo>
                    <a:pt x="3958399" y="1387081"/>
                  </a:lnTo>
                  <a:lnTo>
                    <a:pt x="4032415" y="1312811"/>
                  </a:lnTo>
                  <a:close/>
                </a:path>
                <a:path w="4329430" h="3437254">
                  <a:moveTo>
                    <a:pt x="4100677" y="0"/>
                  </a:moveTo>
                  <a:lnTo>
                    <a:pt x="3826357" y="0"/>
                  </a:lnTo>
                  <a:lnTo>
                    <a:pt x="3826357" y="45720"/>
                  </a:lnTo>
                  <a:lnTo>
                    <a:pt x="4100677" y="45720"/>
                  </a:lnTo>
                  <a:lnTo>
                    <a:pt x="4100677" y="0"/>
                  </a:lnTo>
                  <a:close/>
                </a:path>
                <a:path w="4329430" h="3437254">
                  <a:moveTo>
                    <a:pt x="4129011" y="3256927"/>
                  </a:moveTo>
                  <a:lnTo>
                    <a:pt x="4122572" y="3209086"/>
                  </a:lnTo>
                  <a:lnTo>
                    <a:pt x="4106519" y="3171025"/>
                  </a:lnTo>
                  <a:lnTo>
                    <a:pt x="4106519" y="3256927"/>
                  </a:lnTo>
                  <a:lnTo>
                    <a:pt x="4098467" y="3306661"/>
                  </a:lnTo>
                  <a:lnTo>
                    <a:pt x="4076090" y="3349891"/>
                  </a:lnTo>
                  <a:lnTo>
                    <a:pt x="4041965" y="3384016"/>
                  </a:lnTo>
                  <a:lnTo>
                    <a:pt x="3998734" y="3406394"/>
                  </a:lnTo>
                  <a:lnTo>
                    <a:pt x="3949014" y="3414433"/>
                  </a:lnTo>
                  <a:lnTo>
                    <a:pt x="3899281" y="3406394"/>
                  </a:lnTo>
                  <a:lnTo>
                    <a:pt x="3856050" y="3384016"/>
                  </a:lnTo>
                  <a:lnTo>
                    <a:pt x="3821925" y="3349891"/>
                  </a:lnTo>
                  <a:lnTo>
                    <a:pt x="3799548" y="3306661"/>
                  </a:lnTo>
                  <a:lnTo>
                    <a:pt x="3791508" y="3256927"/>
                  </a:lnTo>
                  <a:lnTo>
                    <a:pt x="3799548" y="3207207"/>
                  </a:lnTo>
                  <a:lnTo>
                    <a:pt x="3821925" y="3163976"/>
                  </a:lnTo>
                  <a:lnTo>
                    <a:pt x="3856050" y="3129864"/>
                  </a:lnTo>
                  <a:lnTo>
                    <a:pt x="3899281" y="3107486"/>
                  </a:lnTo>
                  <a:lnTo>
                    <a:pt x="3949014" y="3099435"/>
                  </a:lnTo>
                  <a:lnTo>
                    <a:pt x="3998734" y="3107486"/>
                  </a:lnTo>
                  <a:lnTo>
                    <a:pt x="4041965" y="3129864"/>
                  </a:lnTo>
                  <a:lnTo>
                    <a:pt x="4076090" y="3163976"/>
                  </a:lnTo>
                  <a:lnTo>
                    <a:pt x="4098467" y="3207207"/>
                  </a:lnTo>
                  <a:lnTo>
                    <a:pt x="4106519" y="3256927"/>
                  </a:lnTo>
                  <a:lnTo>
                    <a:pt x="4106519" y="3171025"/>
                  </a:lnTo>
                  <a:lnTo>
                    <a:pt x="4076293" y="3129661"/>
                  </a:lnTo>
                  <a:lnTo>
                    <a:pt x="4039857" y="3101517"/>
                  </a:lnTo>
                  <a:lnTo>
                    <a:pt x="3996855" y="3083369"/>
                  </a:lnTo>
                  <a:lnTo>
                    <a:pt x="3949014" y="3076930"/>
                  </a:lnTo>
                  <a:lnTo>
                    <a:pt x="3901160" y="3083369"/>
                  </a:lnTo>
                  <a:lnTo>
                    <a:pt x="3858158" y="3101517"/>
                  </a:lnTo>
                  <a:lnTo>
                    <a:pt x="3821734" y="3129661"/>
                  </a:lnTo>
                  <a:lnTo>
                    <a:pt x="3793591" y="3166084"/>
                  </a:lnTo>
                  <a:lnTo>
                    <a:pt x="3775443" y="3209086"/>
                  </a:lnTo>
                  <a:lnTo>
                    <a:pt x="3769017" y="3256927"/>
                  </a:lnTo>
                  <a:lnTo>
                    <a:pt x="3775443" y="3304781"/>
                  </a:lnTo>
                  <a:lnTo>
                    <a:pt x="3793591" y="3347783"/>
                  </a:lnTo>
                  <a:lnTo>
                    <a:pt x="3821734" y="3384207"/>
                  </a:lnTo>
                  <a:lnTo>
                    <a:pt x="3858158" y="3412350"/>
                  </a:lnTo>
                  <a:lnTo>
                    <a:pt x="3901160" y="3430498"/>
                  </a:lnTo>
                  <a:lnTo>
                    <a:pt x="3949014" y="3436924"/>
                  </a:lnTo>
                  <a:lnTo>
                    <a:pt x="3996855" y="3430498"/>
                  </a:lnTo>
                  <a:lnTo>
                    <a:pt x="4034917" y="3414433"/>
                  </a:lnTo>
                  <a:lnTo>
                    <a:pt x="4039857" y="3412350"/>
                  </a:lnTo>
                  <a:lnTo>
                    <a:pt x="4076293" y="3384207"/>
                  </a:lnTo>
                  <a:lnTo>
                    <a:pt x="4104436" y="3347783"/>
                  </a:lnTo>
                  <a:lnTo>
                    <a:pt x="4122572" y="3304781"/>
                  </a:lnTo>
                  <a:lnTo>
                    <a:pt x="4129011" y="3256927"/>
                  </a:lnTo>
                  <a:close/>
                </a:path>
                <a:path w="4329430" h="3437254">
                  <a:moveTo>
                    <a:pt x="4129011" y="1357922"/>
                  </a:moveTo>
                  <a:lnTo>
                    <a:pt x="4122572" y="1310081"/>
                  </a:lnTo>
                  <a:lnTo>
                    <a:pt x="4106519" y="1272019"/>
                  </a:lnTo>
                  <a:lnTo>
                    <a:pt x="4106519" y="1357922"/>
                  </a:lnTo>
                  <a:lnTo>
                    <a:pt x="4098467" y="1407655"/>
                  </a:lnTo>
                  <a:lnTo>
                    <a:pt x="4076090" y="1450886"/>
                  </a:lnTo>
                  <a:lnTo>
                    <a:pt x="4041965" y="1485011"/>
                  </a:lnTo>
                  <a:lnTo>
                    <a:pt x="3998734" y="1507388"/>
                  </a:lnTo>
                  <a:lnTo>
                    <a:pt x="3949014" y="1515427"/>
                  </a:lnTo>
                  <a:lnTo>
                    <a:pt x="3899281" y="1507388"/>
                  </a:lnTo>
                  <a:lnTo>
                    <a:pt x="3856050" y="1485011"/>
                  </a:lnTo>
                  <a:lnTo>
                    <a:pt x="3821925" y="1450886"/>
                  </a:lnTo>
                  <a:lnTo>
                    <a:pt x="3799548" y="1407655"/>
                  </a:lnTo>
                  <a:lnTo>
                    <a:pt x="3791508" y="1357922"/>
                  </a:lnTo>
                  <a:lnTo>
                    <a:pt x="3799548" y="1308201"/>
                  </a:lnTo>
                  <a:lnTo>
                    <a:pt x="3821925" y="1264970"/>
                  </a:lnTo>
                  <a:lnTo>
                    <a:pt x="3856050" y="1230858"/>
                  </a:lnTo>
                  <a:lnTo>
                    <a:pt x="3899281" y="1208481"/>
                  </a:lnTo>
                  <a:lnTo>
                    <a:pt x="3949014" y="1200429"/>
                  </a:lnTo>
                  <a:lnTo>
                    <a:pt x="3998734" y="1208481"/>
                  </a:lnTo>
                  <a:lnTo>
                    <a:pt x="4041965" y="1230858"/>
                  </a:lnTo>
                  <a:lnTo>
                    <a:pt x="4076090" y="1264970"/>
                  </a:lnTo>
                  <a:lnTo>
                    <a:pt x="4098467" y="1308201"/>
                  </a:lnTo>
                  <a:lnTo>
                    <a:pt x="4106519" y="1357922"/>
                  </a:lnTo>
                  <a:lnTo>
                    <a:pt x="4106519" y="1272019"/>
                  </a:lnTo>
                  <a:lnTo>
                    <a:pt x="4076293" y="1230655"/>
                  </a:lnTo>
                  <a:lnTo>
                    <a:pt x="4039857" y="1202512"/>
                  </a:lnTo>
                  <a:lnTo>
                    <a:pt x="3996855" y="1184363"/>
                  </a:lnTo>
                  <a:lnTo>
                    <a:pt x="3949014" y="1177925"/>
                  </a:lnTo>
                  <a:lnTo>
                    <a:pt x="3901160" y="1184363"/>
                  </a:lnTo>
                  <a:lnTo>
                    <a:pt x="3858158" y="1202512"/>
                  </a:lnTo>
                  <a:lnTo>
                    <a:pt x="3821734" y="1230655"/>
                  </a:lnTo>
                  <a:lnTo>
                    <a:pt x="3793591" y="1267079"/>
                  </a:lnTo>
                  <a:lnTo>
                    <a:pt x="3775443" y="1310081"/>
                  </a:lnTo>
                  <a:lnTo>
                    <a:pt x="3769017" y="1357922"/>
                  </a:lnTo>
                  <a:lnTo>
                    <a:pt x="3775443" y="1405775"/>
                  </a:lnTo>
                  <a:lnTo>
                    <a:pt x="3793591" y="1448777"/>
                  </a:lnTo>
                  <a:lnTo>
                    <a:pt x="3821734" y="1485201"/>
                  </a:lnTo>
                  <a:lnTo>
                    <a:pt x="3858158" y="1513344"/>
                  </a:lnTo>
                  <a:lnTo>
                    <a:pt x="3901160" y="1531493"/>
                  </a:lnTo>
                  <a:lnTo>
                    <a:pt x="3949014" y="1537919"/>
                  </a:lnTo>
                  <a:lnTo>
                    <a:pt x="3996855" y="1531493"/>
                  </a:lnTo>
                  <a:lnTo>
                    <a:pt x="4034917" y="1515427"/>
                  </a:lnTo>
                  <a:lnTo>
                    <a:pt x="4039857" y="1513344"/>
                  </a:lnTo>
                  <a:lnTo>
                    <a:pt x="4076293" y="1485201"/>
                  </a:lnTo>
                  <a:lnTo>
                    <a:pt x="4104436" y="1448777"/>
                  </a:lnTo>
                  <a:lnTo>
                    <a:pt x="4122572" y="1405775"/>
                  </a:lnTo>
                  <a:lnTo>
                    <a:pt x="4129011" y="1357922"/>
                  </a:lnTo>
                  <a:close/>
                </a:path>
                <a:path w="4329430" h="3437254">
                  <a:moveTo>
                    <a:pt x="4131145" y="388620"/>
                  </a:moveTo>
                  <a:lnTo>
                    <a:pt x="4129252" y="379730"/>
                  </a:lnTo>
                  <a:lnTo>
                    <a:pt x="4124121" y="372465"/>
                  </a:lnTo>
                  <a:lnTo>
                    <a:pt x="4116514" y="367563"/>
                  </a:lnTo>
                  <a:lnTo>
                    <a:pt x="4107218" y="365760"/>
                  </a:lnTo>
                  <a:lnTo>
                    <a:pt x="3819817" y="365760"/>
                  </a:lnTo>
                  <a:lnTo>
                    <a:pt x="3810495" y="367563"/>
                  </a:lnTo>
                  <a:lnTo>
                    <a:pt x="3802875" y="372465"/>
                  </a:lnTo>
                  <a:lnTo>
                    <a:pt x="3797744" y="379730"/>
                  </a:lnTo>
                  <a:lnTo>
                    <a:pt x="3795865" y="388620"/>
                  </a:lnTo>
                  <a:lnTo>
                    <a:pt x="3797744" y="397522"/>
                  </a:lnTo>
                  <a:lnTo>
                    <a:pt x="3802875" y="404787"/>
                  </a:lnTo>
                  <a:lnTo>
                    <a:pt x="3810495" y="409689"/>
                  </a:lnTo>
                  <a:lnTo>
                    <a:pt x="3819817" y="411480"/>
                  </a:lnTo>
                  <a:lnTo>
                    <a:pt x="4107218" y="411480"/>
                  </a:lnTo>
                  <a:lnTo>
                    <a:pt x="4116514" y="409689"/>
                  </a:lnTo>
                  <a:lnTo>
                    <a:pt x="4124121" y="404787"/>
                  </a:lnTo>
                  <a:lnTo>
                    <a:pt x="4129252" y="397522"/>
                  </a:lnTo>
                  <a:lnTo>
                    <a:pt x="4131145" y="388620"/>
                  </a:lnTo>
                  <a:close/>
                </a:path>
                <a:path w="4329430" h="3437254">
                  <a:moveTo>
                    <a:pt x="4131145" y="266700"/>
                  </a:moveTo>
                  <a:lnTo>
                    <a:pt x="4129252" y="257810"/>
                  </a:lnTo>
                  <a:lnTo>
                    <a:pt x="4124121" y="250545"/>
                  </a:lnTo>
                  <a:lnTo>
                    <a:pt x="4116514" y="245643"/>
                  </a:lnTo>
                  <a:lnTo>
                    <a:pt x="4107218" y="243840"/>
                  </a:lnTo>
                  <a:lnTo>
                    <a:pt x="3819817" y="243840"/>
                  </a:lnTo>
                  <a:lnTo>
                    <a:pt x="3810495" y="245643"/>
                  </a:lnTo>
                  <a:lnTo>
                    <a:pt x="3802875" y="250545"/>
                  </a:lnTo>
                  <a:lnTo>
                    <a:pt x="3797744" y="257810"/>
                  </a:lnTo>
                  <a:lnTo>
                    <a:pt x="3795865" y="266700"/>
                  </a:lnTo>
                  <a:lnTo>
                    <a:pt x="3797744" y="275602"/>
                  </a:lnTo>
                  <a:lnTo>
                    <a:pt x="3802875" y="282867"/>
                  </a:lnTo>
                  <a:lnTo>
                    <a:pt x="3810495" y="287769"/>
                  </a:lnTo>
                  <a:lnTo>
                    <a:pt x="3819817" y="289560"/>
                  </a:lnTo>
                  <a:lnTo>
                    <a:pt x="4107218" y="289560"/>
                  </a:lnTo>
                  <a:lnTo>
                    <a:pt x="4116514" y="287769"/>
                  </a:lnTo>
                  <a:lnTo>
                    <a:pt x="4124121" y="282867"/>
                  </a:lnTo>
                  <a:lnTo>
                    <a:pt x="4129252" y="275602"/>
                  </a:lnTo>
                  <a:lnTo>
                    <a:pt x="4131145" y="266700"/>
                  </a:lnTo>
                  <a:close/>
                </a:path>
                <a:path w="4329430" h="3437254">
                  <a:moveTo>
                    <a:pt x="4260697" y="91440"/>
                  </a:moveTo>
                  <a:lnTo>
                    <a:pt x="4257103" y="73660"/>
                  </a:lnTo>
                  <a:lnTo>
                    <a:pt x="4247299" y="59118"/>
                  </a:lnTo>
                  <a:lnTo>
                    <a:pt x="4232770" y="49326"/>
                  </a:lnTo>
                  <a:lnTo>
                    <a:pt x="4214977" y="45720"/>
                  </a:lnTo>
                  <a:lnTo>
                    <a:pt x="4146397" y="45720"/>
                  </a:lnTo>
                  <a:lnTo>
                    <a:pt x="4146397" y="91440"/>
                  </a:lnTo>
                  <a:lnTo>
                    <a:pt x="4214977" y="91440"/>
                  </a:lnTo>
                  <a:lnTo>
                    <a:pt x="4214977" y="685800"/>
                  </a:lnTo>
                  <a:lnTo>
                    <a:pt x="3712057" y="685800"/>
                  </a:lnTo>
                  <a:lnTo>
                    <a:pt x="3712057" y="91440"/>
                  </a:lnTo>
                  <a:lnTo>
                    <a:pt x="3780637" y="91440"/>
                  </a:lnTo>
                  <a:lnTo>
                    <a:pt x="3780637" y="45720"/>
                  </a:lnTo>
                  <a:lnTo>
                    <a:pt x="3712057" y="45720"/>
                  </a:lnTo>
                  <a:lnTo>
                    <a:pt x="3694265" y="49326"/>
                  </a:lnTo>
                  <a:lnTo>
                    <a:pt x="3679723" y="59118"/>
                  </a:lnTo>
                  <a:lnTo>
                    <a:pt x="3669931" y="73660"/>
                  </a:lnTo>
                  <a:lnTo>
                    <a:pt x="3666337" y="91440"/>
                  </a:lnTo>
                  <a:lnTo>
                    <a:pt x="3666337" y="685800"/>
                  </a:lnTo>
                  <a:lnTo>
                    <a:pt x="3669931" y="703592"/>
                  </a:lnTo>
                  <a:lnTo>
                    <a:pt x="3679723" y="718134"/>
                  </a:lnTo>
                  <a:lnTo>
                    <a:pt x="3694265" y="727925"/>
                  </a:lnTo>
                  <a:lnTo>
                    <a:pt x="3712057" y="731520"/>
                  </a:lnTo>
                  <a:lnTo>
                    <a:pt x="4214977" y="731520"/>
                  </a:lnTo>
                  <a:lnTo>
                    <a:pt x="4232770" y="727925"/>
                  </a:lnTo>
                  <a:lnTo>
                    <a:pt x="4247299" y="718134"/>
                  </a:lnTo>
                  <a:lnTo>
                    <a:pt x="4257103" y="703592"/>
                  </a:lnTo>
                  <a:lnTo>
                    <a:pt x="4260697" y="685800"/>
                  </a:lnTo>
                  <a:lnTo>
                    <a:pt x="4260697" y="91440"/>
                  </a:lnTo>
                  <a:close/>
                </a:path>
                <a:path w="4329430" h="3437254">
                  <a:moveTo>
                    <a:pt x="4329277" y="2137956"/>
                  </a:moveTo>
                  <a:lnTo>
                    <a:pt x="4309161" y="2089492"/>
                  </a:lnTo>
                  <a:lnTo>
                    <a:pt x="4283557" y="2074024"/>
                  </a:lnTo>
                  <a:lnTo>
                    <a:pt x="4283557" y="2137956"/>
                  </a:lnTo>
                  <a:lnTo>
                    <a:pt x="4283557" y="2560866"/>
                  </a:lnTo>
                  <a:lnTo>
                    <a:pt x="4281754" y="2569768"/>
                  </a:lnTo>
                  <a:lnTo>
                    <a:pt x="4276852" y="2577033"/>
                  </a:lnTo>
                  <a:lnTo>
                    <a:pt x="4269587" y="2581935"/>
                  </a:lnTo>
                  <a:lnTo>
                    <a:pt x="4260697" y="2583726"/>
                  </a:lnTo>
                  <a:lnTo>
                    <a:pt x="3837787" y="2583726"/>
                  </a:lnTo>
                  <a:lnTo>
                    <a:pt x="3828885" y="2581935"/>
                  </a:lnTo>
                  <a:lnTo>
                    <a:pt x="3821620" y="2577033"/>
                  </a:lnTo>
                  <a:lnTo>
                    <a:pt x="3816718" y="2569768"/>
                  </a:lnTo>
                  <a:lnTo>
                    <a:pt x="3814927" y="2560866"/>
                  </a:lnTo>
                  <a:lnTo>
                    <a:pt x="3814927" y="2457996"/>
                  </a:lnTo>
                  <a:lnTo>
                    <a:pt x="3951224" y="2457996"/>
                  </a:lnTo>
                  <a:lnTo>
                    <a:pt x="3891965" y="2517254"/>
                  </a:lnTo>
                  <a:lnTo>
                    <a:pt x="3924287" y="2549575"/>
                  </a:lnTo>
                  <a:lnTo>
                    <a:pt x="4038727" y="2435136"/>
                  </a:lnTo>
                  <a:lnTo>
                    <a:pt x="4015867" y="2412276"/>
                  </a:lnTo>
                  <a:lnTo>
                    <a:pt x="3924287" y="2320696"/>
                  </a:lnTo>
                  <a:lnTo>
                    <a:pt x="3891965" y="2353018"/>
                  </a:lnTo>
                  <a:lnTo>
                    <a:pt x="3951173" y="2412276"/>
                  </a:lnTo>
                  <a:lnTo>
                    <a:pt x="3814927" y="2412276"/>
                  </a:lnTo>
                  <a:lnTo>
                    <a:pt x="3814927" y="2115096"/>
                  </a:lnTo>
                  <a:lnTo>
                    <a:pt x="4260697" y="2115096"/>
                  </a:lnTo>
                  <a:lnTo>
                    <a:pt x="4269587" y="2116899"/>
                  </a:lnTo>
                  <a:lnTo>
                    <a:pt x="4276852" y="2121801"/>
                  </a:lnTo>
                  <a:lnTo>
                    <a:pt x="4281754" y="2129066"/>
                  </a:lnTo>
                  <a:lnTo>
                    <a:pt x="4283557" y="2137956"/>
                  </a:lnTo>
                  <a:lnTo>
                    <a:pt x="4283557" y="2074024"/>
                  </a:lnTo>
                  <a:lnTo>
                    <a:pt x="4260697" y="2069376"/>
                  </a:lnTo>
                  <a:lnTo>
                    <a:pt x="4157827" y="2069376"/>
                  </a:lnTo>
                  <a:lnTo>
                    <a:pt x="4157827" y="1966506"/>
                  </a:lnTo>
                  <a:lnTo>
                    <a:pt x="4137710" y="1918042"/>
                  </a:lnTo>
                  <a:lnTo>
                    <a:pt x="4112107" y="1902574"/>
                  </a:lnTo>
                  <a:lnTo>
                    <a:pt x="4112107" y="1966506"/>
                  </a:lnTo>
                  <a:lnTo>
                    <a:pt x="4112107" y="2069376"/>
                  </a:lnTo>
                  <a:lnTo>
                    <a:pt x="3769207" y="2069376"/>
                  </a:lnTo>
                  <a:lnTo>
                    <a:pt x="3769207" y="2412276"/>
                  </a:lnTo>
                  <a:lnTo>
                    <a:pt x="3666337" y="2412276"/>
                  </a:lnTo>
                  <a:lnTo>
                    <a:pt x="3657435" y="2410485"/>
                  </a:lnTo>
                  <a:lnTo>
                    <a:pt x="3650170" y="2405583"/>
                  </a:lnTo>
                  <a:lnTo>
                    <a:pt x="3645268" y="2398318"/>
                  </a:lnTo>
                  <a:lnTo>
                    <a:pt x="3643477" y="2389416"/>
                  </a:lnTo>
                  <a:lnTo>
                    <a:pt x="3643477" y="1943646"/>
                  </a:lnTo>
                  <a:lnTo>
                    <a:pt x="4089247" y="1943646"/>
                  </a:lnTo>
                  <a:lnTo>
                    <a:pt x="4098137" y="1945449"/>
                  </a:lnTo>
                  <a:lnTo>
                    <a:pt x="4105402" y="1950351"/>
                  </a:lnTo>
                  <a:lnTo>
                    <a:pt x="4110304" y="1957616"/>
                  </a:lnTo>
                  <a:lnTo>
                    <a:pt x="4112107" y="1966506"/>
                  </a:lnTo>
                  <a:lnTo>
                    <a:pt x="4112107" y="1902574"/>
                  </a:lnTo>
                  <a:lnTo>
                    <a:pt x="4089247" y="1897926"/>
                  </a:lnTo>
                  <a:lnTo>
                    <a:pt x="3597757" y="1897926"/>
                  </a:lnTo>
                  <a:lnTo>
                    <a:pt x="3597757" y="2389416"/>
                  </a:lnTo>
                  <a:lnTo>
                    <a:pt x="3603155" y="2416086"/>
                  </a:lnTo>
                  <a:lnTo>
                    <a:pt x="3617861" y="2437892"/>
                  </a:lnTo>
                  <a:lnTo>
                    <a:pt x="3639667" y="2452598"/>
                  </a:lnTo>
                  <a:lnTo>
                    <a:pt x="3666337" y="2457996"/>
                  </a:lnTo>
                  <a:lnTo>
                    <a:pt x="3769207" y="2457996"/>
                  </a:lnTo>
                  <a:lnTo>
                    <a:pt x="3769207" y="2560866"/>
                  </a:lnTo>
                  <a:lnTo>
                    <a:pt x="3774605" y="2587536"/>
                  </a:lnTo>
                  <a:lnTo>
                    <a:pt x="3789311" y="2609342"/>
                  </a:lnTo>
                  <a:lnTo>
                    <a:pt x="3811117" y="2624048"/>
                  </a:lnTo>
                  <a:lnTo>
                    <a:pt x="3837787" y="2629446"/>
                  </a:lnTo>
                  <a:lnTo>
                    <a:pt x="4260697" y="2629446"/>
                  </a:lnTo>
                  <a:lnTo>
                    <a:pt x="4309161" y="2609342"/>
                  </a:lnTo>
                  <a:lnTo>
                    <a:pt x="4329277" y="2560866"/>
                  </a:lnTo>
                  <a:lnTo>
                    <a:pt x="4329277" y="21379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4">
              <a:extLst>
                <a:ext uri="{FF2B5EF4-FFF2-40B4-BE49-F238E27FC236}">
                  <a16:creationId xmlns:a16="http://schemas.microsoft.com/office/drawing/2014/main" id="{3AF36038-E9F6-A852-14BC-B3FF36069EDC}"/>
                </a:ext>
              </a:extLst>
            </p:cNvPr>
            <p:cNvSpPr/>
            <p:nvPr/>
          </p:nvSpPr>
          <p:spPr>
            <a:xfrm>
              <a:off x="2513355" y="2484005"/>
              <a:ext cx="0" cy="3456304"/>
            </a:xfrm>
            <a:custGeom>
              <a:avLst/>
              <a:gdLst/>
              <a:ahLst/>
              <a:cxnLst/>
              <a:rect l="l" t="t" r="r" b="b"/>
              <a:pathLst>
                <a:path h="3456304">
                  <a:moveTo>
                    <a:pt x="0" y="0"/>
                  </a:moveTo>
                  <a:lnTo>
                    <a:pt x="0" y="3456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5">
              <a:extLst>
                <a:ext uri="{FF2B5EF4-FFF2-40B4-BE49-F238E27FC236}">
                  <a16:creationId xmlns:a16="http://schemas.microsoft.com/office/drawing/2014/main" id="{FBB406A5-B734-7F4C-49A2-D175DA52D278}"/>
                </a:ext>
              </a:extLst>
            </p:cNvPr>
            <p:cNvSpPr/>
            <p:nvPr/>
          </p:nvSpPr>
          <p:spPr>
            <a:xfrm>
              <a:off x="4287049" y="2484005"/>
              <a:ext cx="0" cy="3456304"/>
            </a:xfrm>
            <a:custGeom>
              <a:avLst/>
              <a:gdLst/>
              <a:ahLst/>
              <a:cxnLst/>
              <a:rect l="l" t="t" r="r" b="b"/>
              <a:pathLst>
                <a:path h="3456304">
                  <a:moveTo>
                    <a:pt x="0" y="0"/>
                  </a:moveTo>
                  <a:lnTo>
                    <a:pt x="0" y="3456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6">
              <a:extLst>
                <a:ext uri="{FF2B5EF4-FFF2-40B4-BE49-F238E27FC236}">
                  <a16:creationId xmlns:a16="http://schemas.microsoft.com/office/drawing/2014/main" id="{72BC1EE4-E3E5-2D29-8BC3-2B4EB6842773}"/>
                </a:ext>
              </a:extLst>
            </p:cNvPr>
            <p:cNvSpPr/>
            <p:nvPr/>
          </p:nvSpPr>
          <p:spPr>
            <a:xfrm>
              <a:off x="899998" y="4212005"/>
              <a:ext cx="5007610" cy="0"/>
            </a:xfrm>
            <a:custGeom>
              <a:avLst/>
              <a:gdLst/>
              <a:ahLst/>
              <a:cxnLst/>
              <a:rect l="l" t="t" r="r" b="b"/>
              <a:pathLst>
                <a:path w="5007610">
                  <a:moveTo>
                    <a:pt x="50070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17">
            <a:extLst>
              <a:ext uri="{FF2B5EF4-FFF2-40B4-BE49-F238E27FC236}">
                <a16:creationId xmlns:a16="http://schemas.microsoft.com/office/drawing/2014/main" id="{6E7A9B83-665C-BDAB-0E9E-A60CB0A2F88C}"/>
              </a:ext>
            </a:extLst>
          </p:cNvPr>
          <p:cNvSpPr txBox="1"/>
          <p:nvPr/>
        </p:nvSpPr>
        <p:spPr>
          <a:xfrm>
            <a:off x="968044" y="2281102"/>
            <a:ext cx="852805" cy="31931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en-US" sz="950" dirty="0">
                <a:solidFill>
                  <a:srgbClr val="FFFFFF"/>
                </a:solidFill>
                <a:latin typeface="Arial"/>
                <a:cs typeface="Arial"/>
              </a:rPr>
              <a:t>Create Campaign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86" name="object 18">
            <a:extLst>
              <a:ext uri="{FF2B5EF4-FFF2-40B4-BE49-F238E27FC236}">
                <a16:creationId xmlns:a16="http://schemas.microsoft.com/office/drawing/2014/main" id="{C16AC3DC-B611-FFA8-0861-7296A3EA31D3}"/>
              </a:ext>
            </a:extLst>
          </p:cNvPr>
          <p:cNvSpPr txBox="1"/>
          <p:nvPr/>
        </p:nvSpPr>
        <p:spPr>
          <a:xfrm>
            <a:off x="2741720" y="2352222"/>
            <a:ext cx="852805" cy="17312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en-US" sz="950" dirty="0">
                <a:solidFill>
                  <a:srgbClr val="FFFFFF"/>
                </a:solidFill>
                <a:latin typeface="Arial"/>
                <a:cs typeface="Arial"/>
              </a:rPr>
              <a:t>Accept funds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87" name="object 19">
            <a:extLst>
              <a:ext uri="{FF2B5EF4-FFF2-40B4-BE49-F238E27FC236}">
                <a16:creationId xmlns:a16="http://schemas.microsoft.com/office/drawing/2014/main" id="{208C0C0E-26A0-BC01-BB45-AA761EEBEC94}"/>
              </a:ext>
            </a:extLst>
          </p:cNvPr>
          <p:cNvSpPr txBox="1"/>
          <p:nvPr/>
        </p:nvSpPr>
        <p:spPr>
          <a:xfrm>
            <a:off x="4501883" y="2352222"/>
            <a:ext cx="892810" cy="161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marR="5080" indent="-140970">
              <a:lnSpc>
                <a:spcPct val="109700"/>
              </a:lnSpc>
              <a:spcBef>
                <a:spcPts val="100"/>
              </a:spcBef>
            </a:pPr>
            <a:r>
              <a:rPr lang="en-US" sz="950" dirty="0">
                <a:solidFill>
                  <a:srgbClr val="FFFFFF"/>
                </a:solidFill>
                <a:latin typeface="Arial"/>
                <a:cs typeface="Arial"/>
              </a:rPr>
              <a:t>Reward tokens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88" name="object 20">
            <a:extLst>
              <a:ext uri="{FF2B5EF4-FFF2-40B4-BE49-F238E27FC236}">
                <a16:creationId xmlns:a16="http://schemas.microsoft.com/office/drawing/2014/main" id="{2F467C83-D558-C4FE-F823-FD8B60792D1C}"/>
              </a:ext>
            </a:extLst>
          </p:cNvPr>
          <p:cNvSpPr txBox="1"/>
          <p:nvPr/>
        </p:nvSpPr>
        <p:spPr>
          <a:xfrm>
            <a:off x="921558" y="4309345"/>
            <a:ext cx="1031240" cy="161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615" marR="5080" indent="-209550">
              <a:lnSpc>
                <a:spcPct val="109700"/>
              </a:lnSpc>
              <a:spcBef>
                <a:spcPts val="100"/>
              </a:spcBef>
            </a:pPr>
            <a:r>
              <a:rPr lang="en-US" sz="950" dirty="0">
                <a:solidFill>
                  <a:srgbClr val="FFFFFF"/>
                </a:solidFill>
                <a:latin typeface="Arial"/>
                <a:cs typeface="Arial"/>
              </a:rPr>
              <a:t>Spending funds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89" name="object 21">
            <a:extLst>
              <a:ext uri="{FF2B5EF4-FFF2-40B4-BE49-F238E27FC236}">
                <a16:creationId xmlns:a16="http://schemas.microsoft.com/office/drawing/2014/main" id="{003C89E3-A8C5-B239-CA54-2A0512804370}"/>
              </a:ext>
            </a:extLst>
          </p:cNvPr>
          <p:cNvSpPr txBox="1"/>
          <p:nvPr/>
        </p:nvSpPr>
        <p:spPr>
          <a:xfrm>
            <a:off x="2626800" y="4213028"/>
            <a:ext cx="1066690" cy="3220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 marR="5080" indent="-42545">
              <a:lnSpc>
                <a:spcPct val="109700"/>
              </a:lnSpc>
              <a:spcBef>
                <a:spcPts val="100"/>
              </a:spcBef>
            </a:pPr>
            <a:r>
              <a:rPr lang="en-US" sz="950" dirty="0">
                <a:solidFill>
                  <a:srgbClr val="FFFFFF"/>
                </a:solidFill>
                <a:latin typeface="Arial"/>
                <a:cs typeface="Arial"/>
              </a:rPr>
              <a:t>Consensus for fund transfer requests</a:t>
            </a:r>
            <a:endParaRPr sz="950" dirty="0">
              <a:latin typeface="Arial"/>
              <a:cs typeface="Arial"/>
            </a:endParaRPr>
          </a:p>
        </p:txBody>
      </p:sp>
      <p:sp>
        <p:nvSpPr>
          <p:cNvPr id="90" name="object 22">
            <a:extLst>
              <a:ext uri="{FF2B5EF4-FFF2-40B4-BE49-F238E27FC236}">
                <a16:creationId xmlns:a16="http://schemas.microsoft.com/office/drawing/2014/main" id="{C791DF20-F607-EDC5-926C-FEA07D4C3456}"/>
              </a:ext>
            </a:extLst>
          </p:cNvPr>
          <p:cNvSpPr txBox="1"/>
          <p:nvPr/>
        </p:nvSpPr>
        <p:spPr>
          <a:xfrm>
            <a:off x="4552354" y="4222526"/>
            <a:ext cx="799909" cy="33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marR="5080" indent="-139065" algn="ctr">
              <a:lnSpc>
                <a:spcPct val="109700"/>
              </a:lnSpc>
              <a:spcBef>
                <a:spcPts val="100"/>
              </a:spcBef>
            </a:pPr>
            <a:r>
              <a:rPr lang="en-US" sz="950" spc="-10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</a:p>
          <a:p>
            <a:pPr marL="151130" marR="5080" indent="-139065" algn="ctr">
              <a:lnSpc>
                <a:spcPct val="109700"/>
              </a:lnSpc>
              <a:spcBef>
                <a:spcPts val="100"/>
              </a:spcBef>
            </a:pPr>
            <a:r>
              <a:rPr lang="en-US" sz="950" spc="-10" dirty="0">
                <a:solidFill>
                  <a:srgbClr val="FFFFFF"/>
                </a:solidFill>
                <a:latin typeface="Arial"/>
                <a:cs typeface="Arial"/>
              </a:rPr>
              <a:t>End campaign</a:t>
            </a:r>
            <a:endParaRPr sz="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280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812D2-B101-66AE-8B7A-57A33E5F7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C7C555-1199-F2A5-4AEA-F8F23AE5AC9B}"/>
              </a:ext>
            </a:extLst>
          </p:cNvPr>
          <p:cNvCxnSpPr>
            <a:cxnSpLocks/>
          </p:cNvCxnSpPr>
          <p:nvPr/>
        </p:nvCxnSpPr>
        <p:spPr>
          <a:xfrm>
            <a:off x="473476" y="6198364"/>
            <a:ext cx="11245048" cy="0"/>
          </a:xfrm>
          <a:prstGeom prst="line">
            <a:avLst/>
          </a:prstGeom>
          <a:ln w="12700">
            <a:solidFill>
              <a:srgbClr val="F066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B2C21DF-13A0-D3AB-111A-3A9884402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21870"/>
              </p:ext>
            </p:extLst>
          </p:nvPr>
        </p:nvGraphicFramePr>
        <p:xfrm>
          <a:off x="473475" y="6209939"/>
          <a:ext cx="11245046" cy="648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759">
                  <a:extLst>
                    <a:ext uri="{9D8B030D-6E8A-4147-A177-3AD203B41FA5}">
                      <a16:colId xmlns:a16="http://schemas.microsoft.com/office/drawing/2014/main" val="3287036299"/>
                    </a:ext>
                  </a:extLst>
                </a:gridCol>
                <a:gridCol w="2219759">
                  <a:extLst>
                    <a:ext uri="{9D8B030D-6E8A-4147-A177-3AD203B41FA5}">
                      <a16:colId xmlns:a16="http://schemas.microsoft.com/office/drawing/2014/main" val="589010664"/>
                    </a:ext>
                  </a:extLst>
                </a:gridCol>
                <a:gridCol w="2219759">
                  <a:extLst>
                    <a:ext uri="{9D8B030D-6E8A-4147-A177-3AD203B41FA5}">
                      <a16:colId xmlns:a16="http://schemas.microsoft.com/office/drawing/2014/main" val="2701012694"/>
                    </a:ext>
                  </a:extLst>
                </a:gridCol>
                <a:gridCol w="2219759">
                  <a:extLst>
                    <a:ext uri="{9D8B030D-6E8A-4147-A177-3AD203B41FA5}">
                      <a16:colId xmlns:a16="http://schemas.microsoft.com/office/drawing/2014/main" val="1223554708"/>
                    </a:ext>
                  </a:extLst>
                </a:gridCol>
                <a:gridCol w="2366010">
                  <a:extLst>
                    <a:ext uri="{9D8B030D-6E8A-4147-A177-3AD203B41FA5}">
                      <a16:colId xmlns:a16="http://schemas.microsoft.com/office/drawing/2014/main" val="2443129280"/>
                    </a:ext>
                  </a:extLst>
                </a:gridCol>
              </a:tblGrid>
              <a:tr h="6480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30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Requirements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30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Design process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Final Design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Interaction 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986434"/>
                  </a:ext>
                </a:extLst>
              </a:tr>
            </a:tbl>
          </a:graphicData>
        </a:graphic>
      </p:graphicFrame>
      <p:pic>
        <p:nvPicPr>
          <p:cNvPr id="5" name="Picture 2" descr="Home">
            <a:extLst>
              <a:ext uri="{FF2B5EF4-FFF2-40B4-BE49-F238E27FC236}">
                <a16:creationId xmlns:a16="http://schemas.microsoft.com/office/drawing/2014/main" id="{D096F946-C827-208D-7987-BBD38614E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896" y="38481"/>
            <a:ext cx="1642939" cy="10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object 2">
            <a:extLst>
              <a:ext uri="{FF2B5EF4-FFF2-40B4-BE49-F238E27FC236}">
                <a16:creationId xmlns:a16="http://schemas.microsoft.com/office/drawing/2014/main" id="{F69EFC9D-9EF6-F2B4-F3BA-3CE0C8784F48}"/>
              </a:ext>
            </a:extLst>
          </p:cNvPr>
          <p:cNvSpPr/>
          <p:nvPr/>
        </p:nvSpPr>
        <p:spPr>
          <a:xfrm>
            <a:off x="953503" y="733450"/>
            <a:ext cx="5019675" cy="5003165"/>
          </a:xfrm>
          <a:custGeom>
            <a:avLst/>
            <a:gdLst/>
            <a:ahLst/>
            <a:cxnLst/>
            <a:rect l="l" t="t" r="r" b="b"/>
            <a:pathLst>
              <a:path w="5019675" h="5003165">
                <a:moveTo>
                  <a:pt x="5019154" y="2370442"/>
                </a:moveTo>
                <a:lnTo>
                  <a:pt x="2505100" y="0"/>
                </a:lnTo>
              </a:path>
              <a:path w="5019675" h="5003165">
                <a:moveTo>
                  <a:pt x="3758692" y="4672609"/>
                </a:moveTo>
                <a:lnTo>
                  <a:pt x="2502662" y="635"/>
                </a:lnTo>
              </a:path>
              <a:path w="5019675" h="5003165">
                <a:moveTo>
                  <a:pt x="2506129" y="635"/>
                </a:moveTo>
                <a:lnTo>
                  <a:pt x="4635246" y="1170889"/>
                </a:lnTo>
              </a:path>
              <a:path w="5019675" h="5003165">
                <a:moveTo>
                  <a:pt x="4660569" y="3802938"/>
                </a:moveTo>
                <a:lnTo>
                  <a:pt x="2503690" y="0"/>
                </a:lnTo>
              </a:path>
              <a:path w="5019675" h="5003165">
                <a:moveTo>
                  <a:pt x="2553639" y="4999113"/>
                </a:moveTo>
                <a:lnTo>
                  <a:pt x="2502077" y="1676"/>
                </a:lnTo>
              </a:path>
              <a:path w="5019675" h="5003165">
                <a:moveTo>
                  <a:pt x="1325918" y="4708207"/>
                </a:moveTo>
                <a:lnTo>
                  <a:pt x="2502065" y="2870"/>
                </a:lnTo>
              </a:path>
              <a:path w="5019675" h="5003165">
                <a:moveTo>
                  <a:pt x="387616" y="3821404"/>
                </a:moveTo>
                <a:lnTo>
                  <a:pt x="2502674" y="3949"/>
                </a:lnTo>
              </a:path>
              <a:path w="5019675" h="5003165">
                <a:moveTo>
                  <a:pt x="8140" y="2661539"/>
                </a:moveTo>
                <a:lnTo>
                  <a:pt x="2503678" y="4572"/>
                </a:lnTo>
              </a:path>
              <a:path w="5019675" h="5003165">
                <a:moveTo>
                  <a:pt x="369836" y="1201801"/>
                </a:moveTo>
                <a:lnTo>
                  <a:pt x="2505113" y="4572"/>
                </a:lnTo>
              </a:path>
              <a:path w="5019675" h="5003165">
                <a:moveTo>
                  <a:pt x="1258036" y="344144"/>
                </a:moveTo>
                <a:lnTo>
                  <a:pt x="2506116" y="3949"/>
                </a:lnTo>
              </a:path>
              <a:path w="5019675" h="5003165">
                <a:moveTo>
                  <a:pt x="1257452" y="341896"/>
                </a:moveTo>
                <a:lnTo>
                  <a:pt x="4634636" y="1171968"/>
                </a:lnTo>
              </a:path>
              <a:path w="5019675" h="5003165">
                <a:moveTo>
                  <a:pt x="1256411" y="341274"/>
                </a:moveTo>
                <a:lnTo>
                  <a:pt x="5018544" y="2371509"/>
                </a:lnTo>
              </a:path>
              <a:path w="5019675" h="5003165">
                <a:moveTo>
                  <a:pt x="1255001" y="341274"/>
                </a:moveTo>
                <a:lnTo>
                  <a:pt x="4659960" y="3804018"/>
                </a:lnTo>
              </a:path>
              <a:path w="5019675" h="5003165">
                <a:moveTo>
                  <a:pt x="1253972" y="341909"/>
                </a:moveTo>
                <a:lnTo>
                  <a:pt x="3758082" y="4673676"/>
                </a:lnTo>
              </a:path>
              <a:path w="5019675" h="5003165">
                <a:moveTo>
                  <a:pt x="1253388" y="342938"/>
                </a:moveTo>
                <a:lnTo>
                  <a:pt x="2553030" y="5000180"/>
                </a:lnTo>
              </a:path>
              <a:path w="5019675" h="5003165">
                <a:moveTo>
                  <a:pt x="1253388" y="344144"/>
                </a:moveTo>
                <a:lnTo>
                  <a:pt x="1325308" y="4709287"/>
                </a:lnTo>
              </a:path>
              <a:path w="5019675" h="5003165">
                <a:moveTo>
                  <a:pt x="1253985" y="345224"/>
                </a:moveTo>
                <a:lnTo>
                  <a:pt x="387007" y="3822484"/>
                </a:lnTo>
              </a:path>
              <a:path w="5019675" h="5003165">
                <a:moveTo>
                  <a:pt x="1254988" y="345833"/>
                </a:moveTo>
                <a:lnTo>
                  <a:pt x="7543" y="2662605"/>
                </a:lnTo>
              </a:path>
              <a:path w="5019675" h="5003165">
                <a:moveTo>
                  <a:pt x="1256423" y="345846"/>
                </a:moveTo>
                <a:lnTo>
                  <a:pt x="369227" y="1202880"/>
                </a:lnTo>
              </a:path>
              <a:path w="5019675" h="5003165">
                <a:moveTo>
                  <a:pt x="369824" y="1200607"/>
                </a:moveTo>
                <a:lnTo>
                  <a:pt x="3718102" y="321043"/>
                </a:lnTo>
              </a:path>
              <a:path w="5019675" h="5003165">
                <a:moveTo>
                  <a:pt x="369239" y="1199565"/>
                </a:moveTo>
                <a:lnTo>
                  <a:pt x="4633620" y="1172591"/>
                </a:lnTo>
              </a:path>
              <a:path w="5019675" h="5003165">
                <a:moveTo>
                  <a:pt x="368211" y="1198930"/>
                </a:moveTo>
                <a:lnTo>
                  <a:pt x="5017541" y="2372144"/>
                </a:lnTo>
              </a:path>
              <a:path w="5019675" h="5003165">
                <a:moveTo>
                  <a:pt x="366801" y="1198930"/>
                </a:moveTo>
                <a:lnTo>
                  <a:pt x="4658956" y="3804640"/>
                </a:lnTo>
              </a:path>
              <a:path w="5019675" h="5003165">
                <a:moveTo>
                  <a:pt x="365772" y="1199565"/>
                </a:moveTo>
                <a:lnTo>
                  <a:pt x="3757079" y="4674298"/>
                </a:lnTo>
              </a:path>
              <a:path w="5019675" h="5003165">
                <a:moveTo>
                  <a:pt x="365188" y="1200607"/>
                </a:moveTo>
                <a:lnTo>
                  <a:pt x="2552026" y="5000802"/>
                </a:lnTo>
              </a:path>
              <a:path w="5019675" h="5003165">
                <a:moveTo>
                  <a:pt x="365175" y="1201801"/>
                </a:moveTo>
                <a:lnTo>
                  <a:pt x="1324292" y="4709909"/>
                </a:lnTo>
              </a:path>
              <a:path w="5019675" h="5003165">
                <a:moveTo>
                  <a:pt x="365785" y="1202880"/>
                </a:moveTo>
                <a:lnTo>
                  <a:pt x="386003" y="3823106"/>
                </a:lnTo>
              </a:path>
              <a:path w="5019675" h="5003165">
                <a:moveTo>
                  <a:pt x="0" y="2660675"/>
                </a:moveTo>
                <a:lnTo>
                  <a:pt x="1318298" y="4706734"/>
                </a:lnTo>
              </a:path>
              <a:path w="5019675" h="5003165">
                <a:moveTo>
                  <a:pt x="3505" y="2660332"/>
                </a:moveTo>
                <a:lnTo>
                  <a:pt x="2550579" y="5000802"/>
                </a:lnTo>
              </a:path>
              <a:path w="5019675" h="5003165">
                <a:moveTo>
                  <a:pt x="4076" y="2659291"/>
                </a:moveTo>
                <a:lnTo>
                  <a:pt x="3755631" y="4674298"/>
                </a:lnTo>
              </a:path>
              <a:path w="5019675" h="5003165">
                <a:moveTo>
                  <a:pt x="5105" y="2658656"/>
                </a:moveTo>
                <a:lnTo>
                  <a:pt x="4657509" y="3804627"/>
                </a:lnTo>
              </a:path>
              <a:path w="5019675" h="5003165">
                <a:moveTo>
                  <a:pt x="6515" y="2658656"/>
                </a:moveTo>
                <a:lnTo>
                  <a:pt x="5016093" y="2372144"/>
                </a:lnTo>
              </a:path>
              <a:path w="5019675" h="5003165">
                <a:moveTo>
                  <a:pt x="7556" y="2659291"/>
                </a:moveTo>
                <a:lnTo>
                  <a:pt x="4632185" y="1172591"/>
                </a:lnTo>
              </a:path>
              <a:path w="5019675" h="5003165">
                <a:moveTo>
                  <a:pt x="8127" y="2660332"/>
                </a:moveTo>
                <a:lnTo>
                  <a:pt x="3716654" y="321043"/>
                </a:lnTo>
              </a:path>
              <a:path w="5019675" h="5003165">
                <a:moveTo>
                  <a:pt x="387603" y="3820210"/>
                </a:moveTo>
                <a:lnTo>
                  <a:pt x="3715664" y="320420"/>
                </a:lnTo>
              </a:path>
              <a:path w="5019675" h="5003165">
                <a:moveTo>
                  <a:pt x="387019" y="3819169"/>
                </a:moveTo>
                <a:lnTo>
                  <a:pt x="4631182" y="1171968"/>
                </a:lnTo>
              </a:path>
              <a:path w="5019675" h="5003165">
                <a:moveTo>
                  <a:pt x="385991" y="3818534"/>
                </a:moveTo>
                <a:lnTo>
                  <a:pt x="5015103" y="2371521"/>
                </a:lnTo>
              </a:path>
              <a:path w="5019675" h="5003165">
                <a:moveTo>
                  <a:pt x="384568" y="3818534"/>
                </a:moveTo>
                <a:lnTo>
                  <a:pt x="4656518" y="3804018"/>
                </a:lnTo>
              </a:path>
              <a:path w="5019675" h="5003165">
                <a:moveTo>
                  <a:pt x="1322870" y="4705337"/>
                </a:moveTo>
                <a:lnTo>
                  <a:pt x="4655908" y="3802938"/>
                </a:lnTo>
              </a:path>
              <a:path w="5019675" h="5003165">
                <a:moveTo>
                  <a:pt x="383552" y="3819169"/>
                </a:moveTo>
                <a:lnTo>
                  <a:pt x="3754640" y="4673676"/>
                </a:lnTo>
              </a:path>
              <a:path w="5019675" h="5003165">
                <a:moveTo>
                  <a:pt x="382968" y="3820210"/>
                </a:moveTo>
                <a:lnTo>
                  <a:pt x="2549588" y="5000193"/>
                </a:lnTo>
              </a:path>
              <a:path w="5019675" h="5003165">
                <a:moveTo>
                  <a:pt x="1324292" y="4705337"/>
                </a:moveTo>
                <a:lnTo>
                  <a:pt x="5014493" y="2370442"/>
                </a:lnTo>
              </a:path>
              <a:path w="5019675" h="5003165">
                <a:moveTo>
                  <a:pt x="1325321" y="4705972"/>
                </a:moveTo>
                <a:lnTo>
                  <a:pt x="4630585" y="1170889"/>
                </a:lnTo>
              </a:path>
              <a:path w="5019675" h="5003165">
                <a:moveTo>
                  <a:pt x="1325892" y="4707013"/>
                </a:moveTo>
                <a:lnTo>
                  <a:pt x="3715054" y="319354"/>
                </a:lnTo>
              </a:path>
              <a:path w="5019675" h="5003165">
                <a:moveTo>
                  <a:pt x="2551963" y="5002707"/>
                </a:moveTo>
                <a:lnTo>
                  <a:pt x="4655921" y="3801732"/>
                </a:lnTo>
              </a:path>
              <a:path w="5019675" h="5003165">
                <a:moveTo>
                  <a:pt x="2552014" y="4996256"/>
                </a:moveTo>
                <a:lnTo>
                  <a:pt x="4992585" y="2371775"/>
                </a:lnTo>
              </a:path>
              <a:path w="5019675" h="5003165">
                <a:moveTo>
                  <a:pt x="2553042" y="4996865"/>
                </a:moveTo>
                <a:lnTo>
                  <a:pt x="4630597" y="1169695"/>
                </a:lnTo>
              </a:path>
              <a:path w="5019675" h="5003165">
                <a:moveTo>
                  <a:pt x="2553627" y="4997919"/>
                </a:moveTo>
                <a:lnTo>
                  <a:pt x="3715067" y="318147"/>
                </a:lnTo>
              </a:path>
              <a:path w="5019675" h="5003165">
                <a:moveTo>
                  <a:pt x="3758095" y="4670374"/>
                </a:moveTo>
                <a:lnTo>
                  <a:pt x="4631169" y="1168654"/>
                </a:lnTo>
              </a:path>
              <a:path w="5019675" h="5003165">
                <a:moveTo>
                  <a:pt x="3757066" y="4669739"/>
                </a:moveTo>
                <a:lnTo>
                  <a:pt x="5015090" y="2368207"/>
                </a:lnTo>
              </a:path>
              <a:path w="5019675" h="5003165">
                <a:moveTo>
                  <a:pt x="4659972" y="3800703"/>
                </a:moveTo>
                <a:lnTo>
                  <a:pt x="4632198" y="1168019"/>
                </a:lnTo>
              </a:path>
              <a:path w="5019675" h="5003165">
                <a:moveTo>
                  <a:pt x="4660557" y="3801745"/>
                </a:moveTo>
                <a:lnTo>
                  <a:pt x="3716667" y="316471"/>
                </a:lnTo>
              </a:path>
              <a:path w="5019675" h="5003165">
                <a:moveTo>
                  <a:pt x="3718090" y="316471"/>
                </a:moveTo>
                <a:lnTo>
                  <a:pt x="5019141" y="2369248"/>
                </a:lnTo>
              </a:path>
            </a:pathLst>
          </a:custGeom>
          <a:ln w="21958">
            <a:solidFill>
              <a:srgbClr val="E1DCD7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61" name="object 4">
            <a:extLst>
              <a:ext uri="{FF2B5EF4-FFF2-40B4-BE49-F238E27FC236}">
                <a16:creationId xmlns:a16="http://schemas.microsoft.com/office/drawing/2014/main" id="{B55655FA-D0DD-3D07-F2E4-E971B60E8F8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2608" y="493723"/>
            <a:ext cx="5062426" cy="5242892"/>
          </a:xfrm>
          <a:prstGeom prst="rect">
            <a:avLst/>
          </a:prstGeom>
        </p:spPr>
      </p:pic>
      <p:sp>
        <p:nvSpPr>
          <p:cNvPr id="1068" name="object 152">
            <a:extLst>
              <a:ext uri="{FF2B5EF4-FFF2-40B4-BE49-F238E27FC236}">
                <a16:creationId xmlns:a16="http://schemas.microsoft.com/office/drawing/2014/main" id="{5C1F58B5-6159-FD3B-2AB6-C89108264230}"/>
              </a:ext>
            </a:extLst>
          </p:cNvPr>
          <p:cNvSpPr txBox="1"/>
          <p:nvPr/>
        </p:nvSpPr>
        <p:spPr>
          <a:xfrm>
            <a:off x="2861310" y="3814962"/>
            <a:ext cx="873776" cy="1890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1113" algn="ctr">
              <a:lnSpc>
                <a:spcPct val="114399"/>
              </a:lnSpc>
              <a:spcBef>
                <a:spcPts val="95"/>
              </a:spcBef>
            </a:pPr>
            <a:r>
              <a:rPr lang="en-US" sz="1100" b="1" dirty="0">
                <a:solidFill>
                  <a:srgbClr val="FFFFFF"/>
                </a:solidFill>
                <a:latin typeface="Arial"/>
                <a:cs typeface="Arial"/>
              </a:rPr>
              <a:t>Contributors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69" name="object 152">
            <a:extLst>
              <a:ext uri="{FF2B5EF4-FFF2-40B4-BE49-F238E27FC236}">
                <a16:creationId xmlns:a16="http://schemas.microsoft.com/office/drawing/2014/main" id="{521893D5-1694-8428-C65B-CFA3FBDBB9DD}"/>
              </a:ext>
            </a:extLst>
          </p:cNvPr>
          <p:cNvSpPr txBox="1"/>
          <p:nvPr/>
        </p:nvSpPr>
        <p:spPr>
          <a:xfrm>
            <a:off x="3958590" y="1752481"/>
            <a:ext cx="873776" cy="1890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1113" algn="ctr">
              <a:lnSpc>
                <a:spcPct val="114399"/>
              </a:lnSpc>
              <a:spcBef>
                <a:spcPts val="95"/>
              </a:spcBef>
            </a:pPr>
            <a:r>
              <a:rPr lang="en-US" sz="1100" b="1" dirty="0">
                <a:solidFill>
                  <a:srgbClr val="FFFFFF"/>
                </a:solidFill>
                <a:latin typeface="Arial"/>
                <a:cs typeface="Arial"/>
              </a:rPr>
              <a:t>Campaign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70" name="object 152">
            <a:extLst>
              <a:ext uri="{FF2B5EF4-FFF2-40B4-BE49-F238E27FC236}">
                <a16:creationId xmlns:a16="http://schemas.microsoft.com/office/drawing/2014/main" id="{0ECB1924-8D57-D984-21A1-5D31A8EC3559}"/>
              </a:ext>
            </a:extLst>
          </p:cNvPr>
          <p:cNvSpPr txBox="1"/>
          <p:nvPr/>
        </p:nvSpPr>
        <p:spPr>
          <a:xfrm>
            <a:off x="2861310" y="2380988"/>
            <a:ext cx="873776" cy="1890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1113" algn="ctr">
              <a:lnSpc>
                <a:spcPct val="114399"/>
              </a:lnSpc>
              <a:spcBef>
                <a:spcPts val="95"/>
              </a:spcBef>
            </a:pPr>
            <a:r>
              <a:rPr lang="en-US" sz="1100" b="1" dirty="0">
                <a:solidFill>
                  <a:srgbClr val="FFFFFF"/>
                </a:solidFill>
                <a:latin typeface="Arial"/>
                <a:cs typeface="Arial"/>
              </a:rPr>
              <a:t>Requests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71" name="object 152">
            <a:extLst>
              <a:ext uri="{FF2B5EF4-FFF2-40B4-BE49-F238E27FC236}">
                <a16:creationId xmlns:a16="http://schemas.microsoft.com/office/drawing/2014/main" id="{52815447-EBC7-CC83-3DB1-752510350E89}"/>
              </a:ext>
            </a:extLst>
          </p:cNvPr>
          <p:cNvSpPr txBox="1"/>
          <p:nvPr/>
        </p:nvSpPr>
        <p:spPr>
          <a:xfrm>
            <a:off x="1559610" y="3114768"/>
            <a:ext cx="873776" cy="1890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1113" algn="ctr">
              <a:lnSpc>
                <a:spcPct val="114399"/>
              </a:lnSpc>
              <a:spcBef>
                <a:spcPts val="95"/>
              </a:spcBef>
            </a:pPr>
            <a:r>
              <a:rPr lang="en-US" sz="1100" b="1" dirty="0">
                <a:latin typeface="Arial"/>
                <a:cs typeface="Arial"/>
              </a:rPr>
              <a:t>Vendors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336D122E-F6F6-E38C-3AA2-64B5E4F0C069}"/>
              </a:ext>
            </a:extLst>
          </p:cNvPr>
          <p:cNvSpPr/>
          <p:nvPr/>
        </p:nvSpPr>
        <p:spPr>
          <a:xfrm>
            <a:off x="473475" y="137937"/>
            <a:ext cx="3377165" cy="583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30F1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Defining the components</a:t>
            </a:r>
          </a:p>
        </p:txBody>
      </p:sp>
      <p:sp>
        <p:nvSpPr>
          <p:cNvPr id="1073" name="object 3">
            <a:extLst>
              <a:ext uri="{FF2B5EF4-FFF2-40B4-BE49-F238E27FC236}">
                <a16:creationId xmlns:a16="http://schemas.microsoft.com/office/drawing/2014/main" id="{3F533046-E2CD-2022-8A3E-D6DA189D5D8C}"/>
              </a:ext>
            </a:extLst>
          </p:cNvPr>
          <p:cNvSpPr/>
          <p:nvPr/>
        </p:nvSpPr>
        <p:spPr>
          <a:xfrm>
            <a:off x="6825036" y="2350086"/>
            <a:ext cx="1333639" cy="1308666"/>
          </a:xfrm>
          <a:custGeom>
            <a:avLst/>
            <a:gdLst/>
            <a:ahLst/>
            <a:cxnLst/>
            <a:rect l="l" t="t" r="r" b="b"/>
            <a:pathLst>
              <a:path w="1151889" h="1151889">
                <a:moveTo>
                  <a:pt x="953731" y="0"/>
                </a:moveTo>
                <a:lnTo>
                  <a:pt x="198069" y="0"/>
                </a:lnTo>
                <a:lnTo>
                  <a:pt x="177854" y="1024"/>
                </a:lnTo>
                <a:lnTo>
                  <a:pt x="139249" y="8920"/>
                </a:lnTo>
                <a:lnTo>
                  <a:pt x="103747" y="23944"/>
                </a:lnTo>
                <a:lnTo>
                  <a:pt x="72162" y="45285"/>
                </a:lnTo>
                <a:lnTo>
                  <a:pt x="33875" y="87391"/>
                </a:lnTo>
                <a:lnTo>
                  <a:pt x="15595" y="121031"/>
                </a:lnTo>
                <a:lnTo>
                  <a:pt x="4035" y="158178"/>
                </a:lnTo>
                <a:lnTo>
                  <a:pt x="0" y="198031"/>
                </a:lnTo>
                <a:lnTo>
                  <a:pt x="0" y="953693"/>
                </a:lnTo>
                <a:lnTo>
                  <a:pt x="4035" y="993557"/>
                </a:lnTo>
                <a:lnTo>
                  <a:pt x="15595" y="1030706"/>
                </a:lnTo>
                <a:lnTo>
                  <a:pt x="33875" y="1064339"/>
                </a:lnTo>
                <a:lnTo>
                  <a:pt x="72162" y="1106447"/>
                </a:lnTo>
                <a:lnTo>
                  <a:pt x="103747" y="1127787"/>
                </a:lnTo>
                <a:lnTo>
                  <a:pt x="139249" y="1142798"/>
                </a:lnTo>
                <a:lnTo>
                  <a:pt x="177854" y="1150698"/>
                </a:lnTo>
                <a:lnTo>
                  <a:pt x="198069" y="1151724"/>
                </a:lnTo>
                <a:lnTo>
                  <a:pt x="953731" y="1151724"/>
                </a:lnTo>
                <a:lnTo>
                  <a:pt x="993595" y="1147689"/>
                </a:lnTo>
                <a:lnTo>
                  <a:pt x="1030744" y="1136129"/>
                </a:lnTo>
                <a:lnTo>
                  <a:pt x="1064377" y="1117860"/>
                </a:lnTo>
                <a:lnTo>
                  <a:pt x="1106483" y="1079584"/>
                </a:lnTo>
                <a:lnTo>
                  <a:pt x="1127825" y="1048013"/>
                </a:lnTo>
                <a:lnTo>
                  <a:pt x="1133096" y="1037094"/>
                </a:lnTo>
                <a:lnTo>
                  <a:pt x="198069" y="1037094"/>
                </a:lnTo>
                <a:lnTo>
                  <a:pt x="189554" y="1036661"/>
                </a:lnTo>
                <a:lnTo>
                  <a:pt x="151460" y="1022823"/>
                </a:lnTo>
                <a:lnTo>
                  <a:pt x="124751" y="993414"/>
                </a:lnTo>
                <a:lnTo>
                  <a:pt x="114681" y="953693"/>
                </a:lnTo>
                <a:lnTo>
                  <a:pt x="114681" y="198031"/>
                </a:lnTo>
                <a:lnTo>
                  <a:pt x="124751" y="158318"/>
                </a:lnTo>
                <a:lnTo>
                  <a:pt x="151460" y="128908"/>
                </a:lnTo>
                <a:lnTo>
                  <a:pt x="189554" y="115074"/>
                </a:lnTo>
                <a:lnTo>
                  <a:pt x="198069" y="114642"/>
                </a:lnTo>
                <a:lnTo>
                  <a:pt x="1133096" y="114642"/>
                </a:lnTo>
                <a:lnTo>
                  <a:pt x="1127825" y="103722"/>
                </a:lnTo>
                <a:lnTo>
                  <a:pt x="1106483" y="72142"/>
                </a:lnTo>
                <a:lnTo>
                  <a:pt x="1064377" y="33874"/>
                </a:lnTo>
                <a:lnTo>
                  <a:pt x="1030744" y="15595"/>
                </a:lnTo>
                <a:lnTo>
                  <a:pt x="993595" y="4030"/>
                </a:lnTo>
                <a:lnTo>
                  <a:pt x="973953" y="1024"/>
                </a:lnTo>
                <a:lnTo>
                  <a:pt x="953731" y="0"/>
                </a:lnTo>
                <a:close/>
              </a:path>
              <a:path w="1151889" h="1151889">
                <a:moveTo>
                  <a:pt x="1133096" y="114642"/>
                </a:moveTo>
                <a:lnTo>
                  <a:pt x="953731" y="114642"/>
                </a:lnTo>
                <a:lnTo>
                  <a:pt x="962246" y="115074"/>
                </a:lnTo>
                <a:lnTo>
                  <a:pt x="970519" y="116339"/>
                </a:lnTo>
                <a:lnTo>
                  <a:pt x="1006743" y="133713"/>
                </a:lnTo>
                <a:lnTo>
                  <a:pt x="1030566" y="165608"/>
                </a:lnTo>
                <a:lnTo>
                  <a:pt x="1037132" y="198031"/>
                </a:lnTo>
                <a:lnTo>
                  <a:pt x="1037132" y="953693"/>
                </a:lnTo>
                <a:lnTo>
                  <a:pt x="1027052" y="993414"/>
                </a:lnTo>
                <a:lnTo>
                  <a:pt x="1000318" y="1022823"/>
                </a:lnTo>
                <a:lnTo>
                  <a:pt x="962246" y="1036661"/>
                </a:lnTo>
                <a:lnTo>
                  <a:pt x="953731" y="1037094"/>
                </a:lnTo>
                <a:lnTo>
                  <a:pt x="1133096" y="1037094"/>
                </a:lnTo>
                <a:lnTo>
                  <a:pt x="1147729" y="993557"/>
                </a:lnTo>
                <a:lnTo>
                  <a:pt x="1151763" y="953693"/>
                </a:lnTo>
                <a:lnTo>
                  <a:pt x="1151763" y="198031"/>
                </a:lnTo>
                <a:lnTo>
                  <a:pt x="1150737" y="177816"/>
                </a:lnTo>
                <a:lnTo>
                  <a:pt x="1147729" y="158178"/>
                </a:lnTo>
                <a:lnTo>
                  <a:pt x="1142800" y="139103"/>
                </a:lnTo>
                <a:lnTo>
                  <a:pt x="1136180" y="121031"/>
                </a:lnTo>
                <a:lnTo>
                  <a:pt x="1133096" y="11464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74" name="object 4">
            <a:extLst>
              <a:ext uri="{FF2B5EF4-FFF2-40B4-BE49-F238E27FC236}">
                <a16:creationId xmlns:a16="http://schemas.microsoft.com/office/drawing/2014/main" id="{3823487A-28EF-1134-6048-5B526ADC1895}"/>
              </a:ext>
            </a:extLst>
          </p:cNvPr>
          <p:cNvSpPr/>
          <p:nvPr/>
        </p:nvSpPr>
        <p:spPr>
          <a:xfrm>
            <a:off x="8485548" y="2350086"/>
            <a:ext cx="1295882" cy="1308666"/>
          </a:xfrm>
          <a:custGeom>
            <a:avLst/>
            <a:gdLst/>
            <a:ahLst/>
            <a:cxnLst/>
            <a:rect l="l" t="t" r="r" b="b"/>
            <a:pathLst>
              <a:path w="1151889" h="1151889">
                <a:moveTo>
                  <a:pt x="953731" y="0"/>
                </a:moveTo>
                <a:lnTo>
                  <a:pt x="198069" y="0"/>
                </a:lnTo>
                <a:lnTo>
                  <a:pt x="177854" y="1024"/>
                </a:lnTo>
                <a:lnTo>
                  <a:pt x="139249" y="8920"/>
                </a:lnTo>
                <a:lnTo>
                  <a:pt x="103747" y="23944"/>
                </a:lnTo>
                <a:lnTo>
                  <a:pt x="72162" y="45285"/>
                </a:lnTo>
                <a:lnTo>
                  <a:pt x="33875" y="87391"/>
                </a:lnTo>
                <a:lnTo>
                  <a:pt x="15595" y="121031"/>
                </a:lnTo>
                <a:lnTo>
                  <a:pt x="4035" y="158178"/>
                </a:lnTo>
                <a:lnTo>
                  <a:pt x="0" y="198031"/>
                </a:lnTo>
                <a:lnTo>
                  <a:pt x="0" y="953693"/>
                </a:lnTo>
                <a:lnTo>
                  <a:pt x="4035" y="993557"/>
                </a:lnTo>
                <a:lnTo>
                  <a:pt x="15595" y="1030706"/>
                </a:lnTo>
                <a:lnTo>
                  <a:pt x="33875" y="1064339"/>
                </a:lnTo>
                <a:lnTo>
                  <a:pt x="72162" y="1106447"/>
                </a:lnTo>
                <a:lnTo>
                  <a:pt x="103747" y="1127787"/>
                </a:lnTo>
                <a:lnTo>
                  <a:pt x="139249" y="1142798"/>
                </a:lnTo>
                <a:lnTo>
                  <a:pt x="177854" y="1150698"/>
                </a:lnTo>
                <a:lnTo>
                  <a:pt x="198069" y="1151724"/>
                </a:lnTo>
                <a:lnTo>
                  <a:pt x="953731" y="1151724"/>
                </a:lnTo>
                <a:lnTo>
                  <a:pt x="993595" y="1147689"/>
                </a:lnTo>
                <a:lnTo>
                  <a:pt x="1030744" y="1136129"/>
                </a:lnTo>
                <a:lnTo>
                  <a:pt x="1064377" y="1117860"/>
                </a:lnTo>
                <a:lnTo>
                  <a:pt x="1106483" y="1079584"/>
                </a:lnTo>
                <a:lnTo>
                  <a:pt x="1127825" y="1048013"/>
                </a:lnTo>
                <a:lnTo>
                  <a:pt x="1133096" y="1037094"/>
                </a:lnTo>
                <a:lnTo>
                  <a:pt x="198069" y="1037094"/>
                </a:lnTo>
                <a:lnTo>
                  <a:pt x="189554" y="1036661"/>
                </a:lnTo>
                <a:lnTo>
                  <a:pt x="151460" y="1022823"/>
                </a:lnTo>
                <a:lnTo>
                  <a:pt x="124751" y="993414"/>
                </a:lnTo>
                <a:lnTo>
                  <a:pt x="114680" y="953693"/>
                </a:lnTo>
                <a:lnTo>
                  <a:pt x="114680" y="198031"/>
                </a:lnTo>
                <a:lnTo>
                  <a:pt x="124751" y="158318"/>
                </a:lnTo>
                <a:lnTo>
                  <a:pt x="151460" y="128908"/>
                </a:lnTo>
                <a:lnTo>
                  <a:pt x="189554" y="115074"/>
                </a:lnTo>
                <a:lnTo>
                  <a:pt x="198069" y="114642"/>
                </a:lnTo>
                <a:lnTo>
                  <a:pt x="1133096" y="114642"/>
                </a:lnTo>
                <a:lnTo>
                  <a:pt x="1127825" y="103722"/>
                </a:lnTo>
                <a:lnTo>
                  <a:pt x="1106483" y="72142"/>
                </a:lnTo>
                <a:lnTo>
                  <a:pt x="1064377" y="33874"/>
                </a:lnTo>
                <a:lnTo>
                  <a:pt x="1030744" y="15595"/>
                </a:lnTo>
                <a:lnTo>
                  <a:pt x="993595" y="4030"/>
                </a:lnTo>
                <a:lnTo>
                  <a:pt x="973953" y="1024"/>
                </a:lnTo>
                <a:lnTo>
                  <a:pt x="953731" y="0"/>
                </a:lnTo>
                <a:close/>
              </a:path>
              <a:path w="1151889" h="1151889">
                <a:moveTo>
                  <a:pt x="1133096" y="114642"/>
                </a:moveTo>
                <a:lnTo>
                  <a:pt x="953731" y="114642"/>
                </a:lnTo>
                <a:lnTo>
                  <a:pt x="962246" y="115074"/>
                </a:lnTo>
                <a:lnTo>
                  <a:pt x="970519" y="116339"/>
                </a:lnTo>
                <a:lnTo>
                  <a:pt x="1006743" y="133713"/>
                </a:lnTo>
                <a:lnTo>
                  <a:pt x="1030566" y="165608"/>
                </a:lnTo>
                <a:lnTo>
                  <a:pt x="1037132" y="198031"/>
                </a:lnTo>
                <a:lnTo>
                  <a:pt x="1037132" y="953693"/>
                </a:lnTo>
                <a:lnTo>
                  <a:pt x="1027052" y="993414"/>
                </a:lnTo>
                <a:lnTo>
                  <a:pt x="1000318" y="1022823"/>
                </a:lnTo>
                <a:lnTo>
                  <a:pt x="962246" y="1036661"/>
                </a:lnTo>
                <a:lnTo>
                  <a:pt x="953731" y="1037094"/>
                </a:lnTo>
                <a:lnTo>
                  <a:pt x="1133096" y="1037094"/>
                </a:lnTo>
                <a:lnTo>
                  <a:pt x="1147729" y="993557"/>
                </a:lnTo>
                <a:lnTo>
                  <a:pt x="1151762" y="953693"/>
                </a:lnTo>
                <a:lnTo>
                  <a:pt x="1151762" y="198031"/>
                </a:lnTo>
                <a:lnTo>
                  <a:pt x="1150737" y="177816"/>
                </a:lnTo>
                <a:lnTo>
                  <a:pt x="1147729" y="158178"/>
                </a:lnTo>
                <a:lnTo>
                  <a:pt x="1142800" y="139103"/>
                </a:lnTo>
                <a:lnTo>
                  <a:pt x="1136180" y="121031"/>
                </a:lnTo>
                <a:lnTo>
                  <a:pt x="1133096" y="114642"/>
                </a:lnTo>
                <a:close/>
              </a:path>
            </a:pathLst>
          </a:custGeom>
          <a:solidFill>
            <a:srgbClr val="EC6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6">
            <a:extLst>
              <a:ext uri="{FF2B5EF4-FFF2-40B4-BE49-F238E27FC236}">
                <a16:creationId xmlns:a16="http://schemas.microsoft.com/office/drawing/2014/main" id="{FE3359DE-8E98-3FEC-7D85-355D1570AE98}"/>
              </a:ext>
            </a:extLst>
          </p:cNvPr>
          <p:cNvSpPr/>
          <p:nvPr/>
        </p:nvSpPr>
        <p:spPr>
          <a:xfrm>
            <a:off x="10137030" y="2350086"/>
            <a:ext cx="1295882" cy="1308666"/>
          </a:xfrm>
          <a:custGeom>
            <a:avLst/>
            <a:gdLst/>
            <a:ahLst/>
            <a:cxnLst/>
            <a:rect l="l" t="t" r="r" b="b"/>
            <a:pathLst>
              <a:path w="1151889" h="1151889">
                <a:moveTo>
                  <a:pt x="953731" y="0"/>
                </a:moveTo>
                <a:lnTo>
                  <a:pt x="198069" y="0"/>
                </a:lnTo>
                <a:lnTo>
                  <a:pt x="177854" y="1024"/>
                </a:lnTo>
                <a:lnTo>
                  <a:pt x="139249" y="8920"/>
                </a:lnTo>
                <a:lnTo>
                  <a:pt x="103747" y="23944"/>
                </a:lnTo>
                <a:lnTo>
                  <a:pt x="72162" y="45285"/>
                </a:lnTo>
                <a:lnTo>
                  <a:pt x="33875" y="87391"/>
                </a:lnTo>
                <a:lnTo>
                  <a:pt x="15595" y="121031"/>
                </a:lnTo>
                <a:lnTo>
                  <a:pt x="4035" y="158178"/>
                </a:lnTo>
                <a:lnTo>
                  <a:pt x="0" y="198031"/>
                </a:lnTo>
                <a:lnTo>
                  <a:pt x="0" y="953693"/>
                </a:lnTo>
                <a:lnTo>
                  <a:pt x="4035" y="993557"/>
                </a:lnTo>
                <a:lnTo>
                  <a:pt x="15595" y="1030706"/>
                </a:lnTo>
                <a:lnTo>
                  <a:pt x="33875" y="1064339"/>
                </a:lnTo>
                <a:lnTo>
                  <a:pt x="72162" y="1106447"/>
                </a:lnTo>
                <a:lnTo>
                  <a:pt x="103747" y="1127787"/>
                </a:lnTo>
                <a:lnTo>
                  <a:pt x="139249" y="1142798"/>
                </a:lnTo>
                <a:lnTo>
                  <a:pt x="177854" y="1150698"/>
                </a:lnTo>
                <a:lnTo>
                  <a:pt x="198069" y="1151724"/>
                </a:lnTo>
                <a:lnTo>
                  <a:pt x="953731" y="1151724"/>
                </a:lnTo>
                <a:lnTo>
                  <a:pt x="993595" y="1147689"/>
                </a:lnTo>
                <a:lnTo>
                  <a:pt x="1030744" y="1136129"/>
                </a:lnTo>
                <a:lnTo>
                  <a:pt x="1064377" y="1117860"/>
                </a:lnTo>
                <a:lnTo>
                  <a:pt x="1106483" y="1079584"/>
                </a:lnTo>
                <a:lnTo>
                  <a:pt x="1127825" y="1048013"/>
                </a:lnTo>
                <a:lnTo>
                  <a:pt x="1133096" y="1037094"/>
                </a:lnTo>
                <a:lnTo>
                  <a:pt x="198069" y="1037094"/>
                </a:lnTo>
                <a:lnTo>
                  <a:pt x="189554" y="1036661"/>
                </a:lnTo>
                <a:lnTo>
                  <a:pt x="151460" y="1022823"/>
                </a:lnTo>
                <a:lnTo>
                  <a:pt x="124751" y="993414"/>
                </a:lnTo>
                <a:lnTo>
                  <a:pt x="114680" y="953693"/>
                </a:lnTo>
                <a:lnTo>
                  <a:pt x="114680" y="198031"/>
                </a:lnTo>
                <a:lnTo>
                  <a:pt x="124751" y="158318"/>
                </a:lnTo>
                <a:lnTo>
                  <a:pt x="151460" y="128908"/>
                </a:lnTo>
                <a:lnTo>
                  <a:pt x="189554" y="115074"/>
                </a:lnTo>
                <a:lnTo>
                  <a:pt x="198069" y="114642"/>
                </a:lnTo>
                <a:lnTo>
                  <a:pt x="1133096" y="114642"/>
                </a:lnTo>
                <a:lnTo>
                  <a:pt x="1127825" y="103722"/>
                </a:lnTo>
                <a:lnTo>
                  <a:pt x="1106483" y="72142"/>
                </a:lnTo>
                <a:lnTo>
                  <a:pt x="1064377" y="33874"/>
                </a:lnTo>
                <a:lnTo>
                  <a:pt x="1030744" y="15595"/>
                </a:lnTo>
                <a:lnTo>
                  <a:pt x="993595" y="4030"/>
                </a:lnTo>
                <a:lnTo>
                  <a:pt x="973953" y="1024"/>
                </a:lnTo>
                <a:lnTo>
                  <a:pt x="953731" y="0"/>
                </a:lnTo>
                <a:close/>
              </a:path>
              <a:path w="1151889" h="1151889">
                <a:moveTo>
                  <a:pt x="1133096" y="114642"/>
                </a:moveTo>
                <a:lnTo>
                  <a:pt x="953731" y="114642"/>
                </a:lnTo>
                <a:lnTo>
                  <a:pt x="962246" y="115074"/>
                </a:lnTo>
                <a:lnTo>
                  <a:pt x="970519" y="116339"/>
                </a:lnTo>
                <a:lnTo>
                  <a:pt x="1006743" y="133713"/>
                </a:lnTo>
                <a:lnTo>
                  <a:pt x="1030566" y="165608"/>
                </a:lnTo>
                <a:lnTo>
                  <a:pt x="1037132" y="198031"/>
                </a:lnTo>
                <a:lnTo>
                  <a:pt x="1037132" y="953693"/>
                </a:lnTo>
                <a:lnTo>
                  <a:pt x="1027052" y="993414"/>
                </a:lnTo>
                <a:lnTo>
                  <a:pt x="1000318" y="1022823"/>
                </a:lnTo>
                <a:lnTo>
                  <a:pt x="962246" y="1036661"/>
                </a:lnTo>
                <a:lnTo>
                  <a:pt x="953731" y="1037094"/>
                </a:lnTo>
                <a:lnTo>
                  <a:pt x="1133096" y="1037094"/>
                </a:lnTo>
                <a:lnTo>
                  <a:pt x="1147729" y="993557"/>
                </a:lnTo>
                <a:lnTo>
                  <a:pt x="1151762" y="953693"/>
                </a:lnTo>
                <a:lnTo>
                  <a:pt x="1151762" y="198031"/>
                </a:lnTo>
                <a:lnTo>
                  <a:pt x="1150737" y="177816"/>
                </a:lnTo>
                <a:lnTo>
                  <a:pt x="1147729" y="158178"/>
                </a:lnTo>
                <a:lnTo>
                  <a:pt x="1142800" y="139103"/>
                </a:lnTo>
                <a:lnTo>
                  <a:pt x="1136180" y="121031"/>
                </a:lnTo>
                <a:lnTo>
                  <a:pt x="1133096" y="114642"/>
                </a:lnTo>
                <a:close/>
              </a:path>
            </a:pathLst>
          </a:custGeom>
          <a:solidFill>
            <a:srgbClr val="F4A3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9">
            <a:extLst>
              <a:ext uri="{FF2B5EF4-FFF2-40B4-BE49-F238E27FC236}">
                <a16:creationId xmlns:a16="http://schemas.microsoft.com/office/drawing/2014/main" id="{CC0C632B-418F-E05F-1424-4EC7A7B9C999}"/>
              </a:ext>
            </a:extLst>
          </p:cNvPr>
          <p:cNvSpPr txBox="1"/>
          <p:nvPr/>
        </p:nvSpPr>
        <p:spPr>
          <a:xfrm>
            <a:off x="6986711" y="2827477"/>
            <a:ext cx="992504" cy="393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7200"/>
              </a:lnSpc>
              <a:spcBef>
                <a:spcPts val="100"/>
              </a:spcBef>
            </a:pPr>
            <a:r>
              <a:rPr lang="en-US" sz="1200" b="1" dirty="0">
                <a:latin typeface="Arial"/>
                <a:cs typeface="Arial"/>
              </a:rPr>
              <a:t>Constructor initializations</a:t>
            </a:r>
          </a:p>
        </p:txBody>
      </p:sp>
      <p:sp>
        <p:nvSpPr>
          <p:cNvPr id="1078" name="object 9">
            <a:extLst>
              <a:ext uri="{FF2B5EF4-FFF2-40B4-BE49-F238E27FC236}">
                <a16:creationId xmlns:a16="http://schemas.microsoft.com/office/drawing/2014/main" id="{8F499D67-E082-B2E6-E839-1F9D0FD61A3E}"/>
              </a:ext>
            </a:extLst>
          </p:cNvPr>
          <p:cNvSpPr txBox="1"/>
          <p:nvPr/>
        </p:nvSpPr>
        <p:spPr>
          <a:xfrm>
            <a:off x="8625034" y="2933949"/>
            <a:ext cx="1016910" cy="180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7200"/>
              </a:lnSpc>
              <a:spcBef>
                <a:spcPts val="100"/>
              </a:spcBef>
            </a:pPr>
            <a:r>
              <a:rPr lang="en-US" sz="1100" b="1" dirty="0">
                <a:latin typeface="Arial"/>
                <a:cs typeface="Arial"/>
              </a:rPr>
              <a:t>Modifiers</a:t>
            </a:r>
          </a:p>
        </p:txBody>
      </p:sp>
      <p:sp>
        <p:nvSpPr>
          <p:cNvPr id="1079" name="object 9">
            <a:extLst>
              <a:ext uri="{FF2B5EF4-FFF2-40B4-BE49-F238E27FC236}">
                <a16:creationId xmlns:a16="http://schemas.microsoft.com/office/drawing/2014/main" id="{C7D72655-59C2-57BA-5F46-4687C9DF35C4}"/>
              </a:ext>
            </a:extLst>
          </p:cNvPr>
          <p:cNvSpPr txBox="1"/>
          <p:nvPr/>
        </p:nvSpPr>
        <p:spPr>
          <a:xfrm>
            <a:off x="10386432" y="2896718"/>
            <a:ext cx="822960" cy="180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7200"/>
              </a:lnSpc>
              <a:spcBef>
                <a:spcPts val="100"/>
              </a:spcBef>
            </a:pPr>
            <a:r>
              <a:rPr lang="en-US" sz="1100" b="1" dirty="0">
                <a:latin typeface="Arial"/>
                <a:cs typeface="Arial"/>
              </a:rPr>
              <a:t>Checks</a:t>
            </a: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D499A254-40E7-9D15-13A0-399CBB97D9F9}"/>
              </a:ext>
            </a:extLst>
          </p:cNvPr>
          <p:cNvSpPr/>
          <p:nvPr/>
        </p:nvSpPr>
        <p:spPr>
          <a:xfrm>
            <a:off x="7755628" y="1413492"/>
            <a:ext cx="2735771" cy="583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30F1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80477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F912B-BCFD-6675-9336-5C1672F08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CB5D3C-2B3A-36A7-1844-E12DF98687DC}"/>
              </a:ext>
            </a:extLst>
          </p:cNvPr>
          <p:cNvCxnSpPr>
            <a:cxnSpLocks/>
          </p:cNvCxnSpPr>
          <p:nvPr/>
        </p:nvCxnSpPr>
        <p:spPr>
          <a:xfrm>
            <a:off x="473476" y="6198364"/>
            <a:ext cx="11245048" cy="0"/>
          </a:xfrm>
          <a:prstGeom prst="line">
            <a:avLst/>
          </a:prstGeom>
          <a:ln w="12700">
            <a:solidFill>
              <a:srgbClr val="F066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433987B-7395-3D44-E3AE-979109FC4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71604"/>
              </p:ext>
            </p:extLst>
          </p:nvPr>
        </p:nvGraphicFramePr>
        <p:xfrm>
          <a:off x="473475" y="6209939"/>
          <a:ext cx="11245046" cy="648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759">
                  <a:extLst>
                    <a:ext uri="{9D8B030D-6E8A-4147-A177-3AD203B41FA5}">
                      <a16:colId xmlns:a16="http://schemas.microsoft.com/office/drawing/2014/main" val="3287036299"/>
                    </a:ext>
                  </a:extLst>
                </a:gridCol>
                <a:gridCol w="2219759">
                  <a:extLst>
                    <a:ext uri="{9D8B030D-6E8A-4147-A177-3AD203B41FA5}">
                      <a16:colId xmlns:a16="http://schemas.microsoft.com/office/drawing/2014/main" val="589010664"/>
                    </a:ext>
                  </a:extLst>
                </a:gridCol>
                <a:gridCol w="2219759">
                  <a:extLst>
                    <a:ext uri="{9D8B030D-6E8A-4147-A177-3AD203B41FA5}">
                      <a16:colId xmlns:a16="http://schemas.microsoft.com/office/drawing/2014/main" val="2701012694"/>
                    </a:ext>
                  </a:extLst>
                </a:gridCol>
                <a:gridCol w="2219759">
                  <a:extLst>
                    <a:ext uri="{9D8B030D-6E8A-4147-A177-3AD203B41FA5}">
                      <a16:colId xmlns:a16="http://schemas.microsoft.com/office/drawing/2014/main" val="1223554708"/>
                    </a:ext>
                  </a:extLst>
                </a:gridCol>
                <a:gridCol w="2366010">
                  <a:extLst>
                    <a:ext uri="{9D8B030D-6E8A-4147-A177-3AD203B41FA5}">
                      <a16:colId xmlns:a16="http://schemas.microsoft.com/office/drawing/2014/main" val="2443129280"/>
                    </a:ext>
                  </a:extLst>
                </a:gridCol>
              </a:tblGrid>
              <a:tr h="6480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30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Requirements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30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Design process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Design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Interaction 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986434"/>
                  </a:ext>
                </a:extLst>
              </a:tr>
            </a:tbl>
          </a:graphicData>
        </a:graphic>
      </p:graphicFrame>
      <p:pic>
        <p:nvPicPr>
          <p:cNvPr id="3" name="Picture 2" descr="Home">
            <a:extLst>
              <a:ext uri="{FF2B5EF4-FFF2-40B4-BE49-F238E27FC236}">
                <a16:creationId xmlns:a16="http://schemas.microsoft.com/office/drawing/2014/main" id="{44884A22-4096-392E-3C4F-D39C506C8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896" y="38481"/>
            <a:ext cx="1642939" cy="10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60303DE-AA3A-7CA2-9113-E779A464BE92}"/>
              </a:ext>
            </a:extLst>
          </p:cNvPr>
          <p:cNvGrpSpPr/>
          <p:nvPr/>
        </p:nvGrpSpPr>
        <p:grpSpPr>
          <a:xfrm>
            <a:off x="2479067" y="552980"/>
            <a:ext cx="6317615" cy="5208269"/>
            <a:chOff x="226060" y="2348865"/>
            <a:chExt cx="6317615" cy="520826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34CD0F2-DD5A-EBF0-22E8-4C60083DB577}"/>
                </a:ext>
              </a:extLst>
            </p:cNvPr>
            <p:cNvSpPr/>
            <p:nvPr/>
          </p:nvSpPr>
          <p:spPr>
            <a:xfrm>
              <a:off x="226060" y="2348865"/>
              <a:ext cx="6317615" cy="52082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7BFAE3-3F9F-F389-A455-56B5A195F873}"/>
                </a:ext>
              </a:extLst>
            </p:cNvPr>
            <p:cNvSpPr txBox="1"/>
            <p:nvPr/>
          </p:nvSpPr>
          <p:spPr>
            <a:xfrm>
              <a:off x="2775267" y="2495737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CAMPAIGN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D23258-D0E0-31B6-58E5-B6DBA0D7BE64}"/>
                </a:ext>
              </a:extLst>
            </p:cNvPr>
            <p:cNvSpPr/>
            <p:nvPr/>
          </p:nvSpPr>
          <p:spPr>
            <a:xfrm>
              <a:off x="544831" y="3061336"/>
              <a:ext cx="1636395" cy="21797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0F8835-5411-EE53-1FAE-CD37CC30005B}"/>
                </a:ext>
              </a:extLst>
            </p:cNvPr>
            <p:cNvSpPr txBox="1"/>
            <p:nvPr/>
          </p:nvSpPr>
          <p:spPr>
            <a:xfrm>
              <a:off x="740411" y="3128187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Components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28E77C0-CEFB-CBC4-25DE-636F921F5912}"/>
                </a:ext>
              </a:extLst>
            </p:cNvPr>
            <p:cNvGrpSpPr/>
            <p:nvPr/>
          </p:nvGrpSpPr>
          <p:grpSpPr>
            <a:xfrm>
              <a:off x="664211" y="3499095"/>
              <a:ext cx="1371600" cy="437317"/>
              <a:chOff x="1916430" y="2428163"/>
              <a:chExt cx="1371600" cy="437317"/>
            </a:xfrm>
          </p:grpSpPr>
          <p:sp>
            <p:nvSpPr>
              <p:cNvPr id="54" name="Rectangle: Top Corners Rounded 53">
                <a:extLst>
                  <a:ext uri="{FF2B5EF4-FFF2-40B4-BE49-F238E27FC236}">
                    <a16:creationId xmlns:a16="http://schemas.microsoft.com/office/drawing/2014/main" id="{BCBD5C5C-112C-6FE8-A74A-0D2D7B541DE7}"/>
                  </a:ext>
                </a:extLst>
              </p:cNvPr>
              <p:cNvSpPr/>
              <p:nvPr/>
            </p:nvSpPr>
            <p:spPr>
              <a:xfrm>
                <a:off x="1916430" y="2428163"/>
                <a:ext cx="1371600" cy="437317"/>
              </a:xfrm>
              <a:prstGeom prst="round2Same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0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8990CD1-AF94-6AC8-5CCE-B0D62F5544C0}"/>
                  </a:ext>
                </a:extLst>
              </p:cNvPr>
              <p:cNvSpPr txBox="1"/>
              <p:nvPr/>
            </p:nvSpPr>
            <p:spPr>
              <a:xfrm>
                <a:off x="1992630" y="2504780"/>
                <a:ext cx="1219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b="1" dirty="0"/>
                  <a:t>Requests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58968A6-CBCF-0569-CE85-E8B0AEC1DF03}"/>
                </a:ext>
              </a:extLst>
            </p:cNvPr>
            <p:cNvGrpSpPr/>
            <p:nvPr/>
          </p:nvGrpSpPr>
          <p:grpSpPr>
            <a:xfrm>
              <a:off x="664211" y="4677188"/>
              <a:ext cx="1371600" cy="437317"/>
              <a:chOff x="1916430" y="3544612"/>
              <a:chExt cx="1371600" cy="437317"/>
            </a:xfrm>
          </p:grpSpPr>
          <p:sp>
            <p:nvSpPr>
              <p:cNvPr id="52" name="Rectangle: Top Corners Rounded 51">
                <a:extLst>
                  <a:ext uri="{FF2B5EF4-FFF2-40B4-BE49-F238E27FC236}">
                    <a16:creationId xmlns:a16="http://schemas.microsoft.com/office/drawing/2014/main" id="{F702F078-D2E7-F9D2-F324-D5D87E942B35}"/>
                  </a:ext>
                </a:extLst>
              </p:cNvPr>
              <p:cNvSpPr/>
              <p:nvPr/>
            </p:nvSpPr>
            <p:spPr>
              <a:xfrm>
                <a:off x="1916430" y="3544612"/>
                <a:ext cx="1371600" cy="437317"/>
              </a:xfrm>
              <a:prstGeom prst="round2Same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0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16182B-448C-A646-A4ED-48BA1E07EE47}"/>
                  </a:ext>
                </a:extLst>
              </p:cNvPr>
              <p:cNvSpPr txBox="1"/>
              <p:nvPr/>
            </p:nvSpPr>
            <p:spPr>
              <a:xfrm>
                <a:off x="1994535" y="3621228"/>
                <a:ext cx="1219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b="1" dirty="0"/>
                  <a:t>Contributors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08043A-E87C-CAE7-FF04-688B5789C352}"/>
                </a:ext>
              </a:extLst>
            </p:cNvPr>
            <p:cNvGrpSpPr/>
            <p:nvPr/>
          </p:nvGrpSpPr>
          <p:grpSpPr>
            <a:xfrm>
              <a:off x="677228" y="4099781"/>
              <a:ext cx="1371600" cy="437317"/>
              <a:chOff x="1916430" y="2980613"/>
              <a:chExt cx="1371600" cy="437317"/>
            </a:xfrm>
          </p:grpSpPr>
          <p:sp>
            <p:nvSpPr>
              <p:cNvPr id="50" name="Rectangle: Top Corners Rounded 49">
                <a:extLst>
                  <a:ext uri="{FF2B5EF4-FFF2-40B4-BE49-F238E27FC236}">
                    <a16:creationId xmlns:a16="http://schemas.microsoft.com/office/drawing/2014/main" id="{F01B7E92-D6D4-BC03-6007-AD977BAE26CC}"/>
                  </a:ext>
                </a:extLst>
              </p:cNvPr>
              <p:cNvSpPr/>
              <p:nvPr/>
            </p:nvSpPr>
            <p:spPr>
              <a:xfrm>
                <a:off x="1916430" y="2980613"/>
                <a:ext cx="1371600" cy="437317"/>
              </a:xfrm>
              <a:prstGeom prst="round2Same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10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B92DF7E-BCD6-FCFE-D5BE-DA37E1BEF0A5}"/>
                  </a:ext>
                </a:extLst>
              </p:cNvPr>
              <p:cNvSpPr txBox="1"/>
              <p:nvPr/>
            </p:nvSpPr>
            <p:spPr>
              <a:xfrm>
                <a:off x="1992630" y="3063715"/>
                <a:ext cx="1219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b="1" dirty="0"/>
                  <a:t>Vendors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3D33C7F-A69B-4A64-4B3D-FB362996DB41}"/>
                </a:ext>
              </a:extLst>
            </p:cNvPr>
            <p:cNvGrpSpPr/>
            <p:nvPr/>
          </p:nvGrpSpPr>
          <p:grpSpPr>
            <a:xfrm>
              <a:off x="2571117" y="3061336"/>
              <a:ext cx="1636395" cy="4197826"/>
              <a:chOff x="2691130" y="2298224"/>
              <a:chExt cx="1636395" cy="419782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080F1C-2633-B328-08B5-F1D5470851F5}"/>
                  </a:ext>
                </a:extLst>
              </p:cNvPr>
              <p:cNvSpPr/>
              <p:nvPr/>
            </p:nvSpPr>
            <p:spPr>
              <a:xfrm>
                <a:off x="2691130" y="2298224"/>
                <a:ext cx="1636395" cy="41978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37259C-D139-220C-4B99-66FD27BDDE71}"/>
                  </a:ext>
                </a:extLst>
              </p:cNvPr>
              <p:cNvSpPr txBox="1"/>
              <p:nvPr/>
            </p:nvSpPr>
            <p:spPr>
              <a:xfrm>
                <a:off x="2886710" y="2365075"/>
                <a:ext cx="12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Functions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49CD058-A883-2890-63DF-C5E8BAD5C94E}"/>
                  </a:ext>
                </a:extLst>
              </p:cNvPr>
              <p:cNvGrpSpPr/>
              <p:nvPr/>
            </p:nvGrpSpPr>
            <p:grpSpPr>
              <a:xfrm>
                <a:off x="2810510" y="2714233"/>
                <a:ext cx="1371600" cy="492115"/>
                <a:chOff x="1916430" y="2428163"/>
                <a:chExt cx="1371600" cy="492115"/>
              </a:xfrm>
            </p:grpSpPr>
            <p:sp>
              <p:nvSpPr>
                <p:cNvPr id="48" name="Rectangle: Top Corners Rounded 47">
                  <a:extLst>
                    <a:ext uri="{FF2B5EF4-FFF2-40B4-BE49-F238E27FC236}">
                      <a16:creationId xmlns:a16="http://schemas.microsoft.com/office/drawing/2014/main" id="{4D99A280-93F9-5C86-6522-6B13F71744BD}"/>
                    </a:ext>
                  </a:extLst>
                </p:cNvPr>
                <p:cNvSpPr/>
                <p:nvPr/>
              </p:nvSpPr>
              <p:spPr>
                <a:xfrm>
                  <a:off x="1916430" y="2428163"/>
                  <a:ext cx="1371600" cy="437317"/>
                </a:xfrm>
                <a:prstGeom prst="round2Same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9FF7A44-3AA6-02C5-24F3-93C8651832C9}"/>
                    </a:ext>
                  </a:extLst>
                </p:cNvPr>
                <p:cNvSpPr txBox="1"/>
                <p:nvPr/>
              </p:nvSpPr>
              <p:spPr>
                <a:xfrm>
                  <a:off x="1916430" y="2504780"/>
                  <a:ext cx="137160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createCampaign()</a:t>
                  </a:r>
                </a:p>
                <a:p>
                  <a:pPr algn="ctr"/>
                  <a:endParaRPr lang="en-IN" sz="1050" b="1" dirty="0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3B45B8E-7428-C303-7BF4-BBE70376D852}"/>
                  </a:ext>
                </a:extLst>
              </p:cNvPr>
              <p:cNvGrpSpPr/>
              <p:nvPr/>
            </p:nvGrpSpPr>
            <p:grpSpPr>
              <a:xfrm>
                <a:off x="2810510" y="3236526"/>
                <a:ext cx="1371600" cy="507504"/>
                <a:chOff x="1916430" y="2428163"/>
                <a:chExt cx="1371600" cy="507504"/>
              </a:xfrm>
            </p:grpSpPr>
            <p:sp>
              <p:nvSpPr>
                <p:cNvPr id="46" name="Rectangle: Top Corners Rounded 45">
                  <a:extLst>
                    <a:ext uri="{FF2B5EF4-FFF2-40B4-BE49-F238E27FC236}">
                      <a16:creationId xmlns:a16="http://schemas.microsoft.com/office/drawing/2014/main" id="{B3F564DF-5EB5-E013-7732-FEF1FAD560DB}"/>
                    </a:ext>
                  </a:extLst>
                </p:cNvPr>
                <p:cNvSpPr/>
                <p:nvPr/>
              </p:nvSpPr>
              <p:spPr>
                <a:xfrm>
                  <a:off x="1916430" y="2428163"/>
                  <a:ext cx="1371600" cy="437317"/>
                </a:xfrm>
                <a:prstGeom prst="round2Same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308BE93-F545-0F9E-E9B0-BD24D96FA314}"/>
                    </a:ext>
                  </a:extLst>
                </p:cNvPr>
                <p:cNvSpPr txBox="1"/>
                <p:nvPr/>
              </p:nvSpPr>
              <p:spPr>
                <a:xfrm>
                  <a:off x="1916430" y="2504780"/>
                  <a:ext cx="13716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contribute()</a:t>
                  </a:r>
                </a:p>
                <a:p>
                  <a:pPr algn="ctr"/>
                  <a:endParaRPr lang="en-IN" sz="1100" b="1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20FD448-5AB6-EACA-0758-A7C1EBCDD45D}"/>
                  </a:ext>
                </a:extLst>
              </p:cNvPr>
              <p:cNvGrpSpPr/>
              <p:nvPr/>
            </p:nvGrpSpPr>
            <p:grpSpPr>
              <a:xfrm>
                <a:off x="2823527" y="3762322"/>
                <a:ext cx="1371600" cy="507504"/>
                <a:chOff x="1916430" y="2428163"/>
                <a:chExt cx="1371600" cy="507504"/>
              </a:xfrm>
            </p:grpSpPr>
            <p:sp>
              <p:nvSpPr>
                <p:cNvPr id="44" name="Rectangle: Top Corners Rounded 43">
                  <a:extLst>
                    <a:ext uri="{FF2B5EF4-FFF2-40B4-BE49-F238E27FC236}">
                      <a16:creationId xmlns:a16="http://schemas.microsoft.com/office/drawing/2014/main" id="{01CFECE1-19CA-FE6E-1ADB-041A403CCA0C}"/>
                    </a:ext>
                  </a:extLst>
                </p:cNvPr>
                <p:cNvSpPr/>
                <p:nvPr/>
              </p:nvSpPr>
              <p:spPr>
                <a:xfrm>
                  <a:off x="1916430" y="2428163"/>
                  <a:ext cx="1371600" cy="437317"/>
                </a:xfrm>
                <a:prstGeom prst="round2Same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4F4B0A5-B99A-DC37-9BFC-4D7E94B3D96A}"/>
                    </a:ext>
                  </a:extLst>
                </p:cNvPr>
                <p:cNvSpPr txBox="1"/>
                <p:nvPr/>
              </p:nvSpPr>
              <p:spPr>
                <a:xfrm>
                  <a:off x="1916430" y="2504780"/>
                  <a:ext cx="13716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refund()</a:t>
                  </a:r>
                </a:p>
                <a:p>
                  <a:pPr algn="ctr"/>
                  <a:endParaRPr lang="en-IN" sz="1100" b="1" dirty="0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1DF8B8D-858E-7FF8-91DA-AA981E18FB98}"/>
                  </a:ext>
                </a:extLst>
              </p:cNvPr>
              <p:cNvGrpSpPr/>
              <p:nvPr/>
            </p:nvGrpSpPr>
            <p:grpSpPr>
              <a:xfrm>
                <a:off x="2810510" y="4303547"/>
                <a:ext cx="1371600" cy="507504"/>
                <a:chOff x="1916430" y="2428163"/>
                <a:chExt cx="1371600" cy="507504"/>
              </a:xfrm>
            </p:grpSpPr>
            <p:sp>
              <p:nvSpPr>
                <p:cNvPr id="42" name="Rectangle: Top Corners Rounded 41">
                  <a:extLst>
                    <a:ext uri="{FF2B5EF4-FFF2-40B4-BE49-F238E27FC236}">
                      <a16:creationId xmlns:a16="http://schemas.microsoft.com/office/drawing/2014/main" id="{DDCDBB18-CD3B-3707-DA38-1711DEDC799F}"/>
                    </a:ext>
                  </a:extLst>
                </p:cNvPr>
                <p:cNvSpPr/>
                <p:nvPr/>
              </p:nvSpPr>
              <p:spPr>
                <a:xfrm>
                  <a:off x="1916430" y="2428163"/>
                  <a:ext cx="1371600" cy="437317"/>
                </a:xfrm>
                <a:prstGeom prst="round2Same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DA219B6-014C-A735-9761-DA4D0449EE0E}"/>
                    </a:ext>
                  </a:extLst>
                </p:cNvPr>
                <p:cNvSpPr txBox="1"/>
                <p:nvPr/>
              </p:nvSpPr>
              <p:spPr>
                <a:xfrm>
                  <a:off x="1916430" y="2504780"/>
                  <a:ext cx="13716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endCampaign()</a:t>
                  </a:r>
                </a:p>
                <a:p>
                  <a:pPr algn="ctr"/>
                  <a:endParaRPr lang="en-IN" sz="1100" b="1" dirty="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563E0AF-C2F1-BCFA-949B-478A4470A2AD}"/>
                  </a:ext>
                </a:extLst>
              </p:cNvPr>
              <p:cNvGrpSpPr/>
              <p:nvPr/>
            </p:nvGrpSpPr>
            <p:grpSpPr>
              <a:xfrm>
                <a:off x="2810510" y="4836781"/>
                <a:ext cx="1371600" cy="507504"/>
                <a:chOff x="1916430" y="2428163"/>
                <a:chExt cx="1371600" cy="507504"/>
              </a:xfrm>
            </p:grpSpPr>
            <p:sp>
              <p:nvSpPr>
                <p:cNvPr id="40" name="Rectangle: Top Corners Rounded 39">
                  <a:extLst>
                    <a:ext uri="{FF2B5EF4-FFF2-40B4-BE49-F238E27FC236}">
                      <a16:creationId xmlns:a16="http://schemas.microsoft.com/office/drawing/2014/main" id="{5440DED8-0360-8DA9-5B9B-810ED58DA164}"/>
                    </a:ext>
                  </a:extLst>
                </p:cNvPr>
                <p:cNvSpPr/>
                <p:nvPr/>
              </p:nvSpPr>
              <p:spPr>
                <a:xfrm>
                  <a:off x="1916430" y="2428163"/>
                  <a:ext cx="1371600" cy="437317"/>
                </a:xfrm>
                <a:prstGeom prst="round2Same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79E57E4-A6C6-5611-9EBF-F838684E998C}"/>
                    </a:ext>
                  </a:extLst>
                </p:cNvPr>
                <p:cNvSpPr txBox="1"/>
                <p:nvPr/>
              </p:nvSpPr>
              <p:spPr>
                <a:xfrm>
                  <a:off x="1916430" y="2504780"/>
                  <a:ext cx="13716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createRequest()</a:t>
                  </a:r>
                </a:p>
                <a:p>
                  <a:pPr algn="ctr"/>
                  <a:endParaRPr lang="en-IN" sz="1100" b="1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F3F37F1-2B6F-DA0B-CBCD-706AE4A5CD0F}"/>
                  </a:ext>
                </a:extLst>
              </p:cNvPr>
              <p:cNvGrpSpPr/>
              <p:nvPr/>
            </p:nvGrpSpPr>
            <p:grpSpPr>
              <a:xfrm>
                <a:off x="2763837" y="5390125"/>
                <a:ext cx="1490980" cy="507785"/>
                <a:chOff x="1869757" y="2428163"/>
                <a:chExt cx="1490980" cy="507785"/>
              </a:xfrm>
            </p:grpSpPr>
            <p:sp>
              <p:nvSpPr>
                <p:cNvPr id="38" name="Rectangle: Top Corners Rounded 37">
                  <a:extLst>
                    <a:ext uri="{FF2B5EF4-FFF2-40B4-BE49-F238E27FC236}">
                      <a16:creationId xmlns:a16="http://schemas.microsoft.com/office/drawing/2014/main" id="{4FEFE8E9-11D5-738B-1555-C49C346C02F0}"/>
                    </a:ext>
                  </a:extLst>
                </p:cNvPr>
                <p:cNvSpPr/>
                <p:nvPr/>
              </p:nvSpPr>
              <p:spPr>
                <a:xfrm>
                  <a:off x="1916430" y="2428163"/>
                  <a:ext cx="1371600" cy="437317"/>
                </a:xfrm>
                <a:prstGeom prst="round2Same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FD678FB-33DB-0134-EC22-1B89E47BAEB3}"/>
                    </a:ext>
                  </a:extLst>
                </p:cNvPr>
                <p:cNvSpPr txBox="1"/>
                <p:nvPr/>
              </p:nvSpPr>
              <p:spPr>
                <a:xfrm>
                  <a:off x="1869757" y="2505061"/>
                  <a:ext cx="149098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approveRequest()</a:t>
                  </a:r>
                </a:p>
                <a:p>
                  <a:pPr algn="ctr"/>
                  <a:endParaRPr lang="en-IN" sz="1100" b="1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CA6960A-3250-D281-4AD5-62F3E2EE7692}"/>
                  </a:ext>
                </a:extLst>
              </p:cNvPr>
              <p:cNvGrpSpPr/>
              <p:nvPr/>
            </p:nvGrpSpPr>
            <p:grpSpPr>
              <a:xfrm>
                <a:off x="2810510" y="5939846"/>
                <a:ext cx="1371600" cy="507504"/>
                <a:chOff x="1916430" y="2428163"/>
                <a:chExt cx="1371600" cy="507504"/>
              </a:xfrm>
            </p:grpSpPr>
            <p:sp>
              <p:nvSpPr>
                <p:cNvPr id="36" name="Rectangle: Top Corners Rounded 35">
                  <a:extLst>
                    <a:ext uri="{FF2B5EF4-FFF2-40B4-BE49-F238E27FC236}">
                      <a16:creationId xmlns:a16="http://schemas.microsoft.com/office/drawing/2014/main" id="{8F2347D2-9318-AD67-4269-13048DE65771}"/>
                    </a:ext>
                  </a:extLst>
                </p:cNvPr>
                <p:cNvSpPr/>
                <p:nvPr/>
              </p:nvSpPr>
              <p:spPr>
                <a:xfrm>
                  <a:off x="1916430" y="2428163"/>
                  <a:ext cx="1371600" cy="437317"/>
                </a:xfrm>
                <a:prstGeom prst="round2Same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4256B21-16CD-567B-00C5-3D6107586B82}"/>
                    </a:ext>
                  </a:extLst>
                </p:cNvPr>
                <p:cNvSpPr txBox="1"/>
                <p:nvPr/>
              </p:nvSpPr>
              <p:spPr>
                <a:xfrm>
                  <a:off x="1916430" y="2504780"/>
                  <a:ext cx="13716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finalizeRequest()</a:t>
                  </a:r>
                </a:p>
                <a:p>
                  <a:pPr algn="ctr"/>
                  <a:endParaRPr lang="en-IN" sz="1100" b="1" dirty="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869E3E-B7D5-5E3A-9C1F-609A43C581EB}"/>
                </a:ext>
              </a:extLst>
            </p:cNvPr>
            <p:cNvGrpSpPr/>
            <p:nvPr/>
          </p:nvGrpSpPr>
          <p:grpSpPr>
            <a:xfrm>
              <a:off x="4557396" y="3061336"/>
              <a:ext cx="1636395" cy="2343151"/>
              <a:chOff x="4199889" y="2276474"/>
              <a:chExt cx="1636395" cy="234315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74EB7FB-17DA-66A8-8377-B223FA19EF5B}"/>
                  </a:ext>
                </a:extLst>
              </p:cNvPr>
              <p:cNvSpPr/>
              <p:nvPr/>
            </p:nvSpPr>
            <p:spPr>
              <a:xfrm>
                <a:off x="4199889" y="2276474"/>
                <a:ext cx="1636395" cy="23431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F02556-7021-2C7B-44E6-BF2FF2F35B1B}"/>
                  </a:ext>
                </a:extLst>
              </p:cNvPr>
              <p:cNvSpPr txBox="1"/>
              <p:nvPr/>
            </p:nvSpPr>
            <p:spPr>
              <a:xfrm>
                <a:off x="4408486" y="2343500"/>
                <a:ext cx="121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200" b="1" dirty="0"/>
                  <a:t>Other components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2462E53-F88B-52E6-F355-D7A11DE0E240}"/>
                  </a:ext>
                </a:extLst>
              </p:cNvPr>
              <p:cNvGrpSpPr/>
              <p:nvPr/>
            </p:nvGrpSpPr>
            <p:grpSpPr>
              <a:xfrm>
                <a:off x="4331971" y="2869342"/>
                <a:ext cx="1371600" cy="437317"/>
                <a:chOff x="1916430" y="2428163"/>
                <a:chExt cx="1371600" cy="437317"/>
              </a:xfrm>
            </p:grpSpPr>
            <p:sp>
              <p:nvSpPr>
                <p:cNvPr id="25" name="Rectangle: Top Corners Rounded 24">
                  <a:extLst>
                    <a:ext uri="{FF2B5EF4-FFF2-40B4-BE49-F238E27FC236}">
                      <a16:creationId xmlns:a16="http://schemas.microsoft.com/office/drawing/2014/main" id="{4D309B39-4BF3-0BC6-EB5D-1C8903435B10}"/>
                    </a:ext>
                  </a:extLst>
                </p:cNvPr>
                <p:cNvSpPr/>
                <p:nvPr/>
              </p:nvSpPr>
              <p:spPr>
                <a:xfrm>
                  <a:off x="1916430" y="2428163"/>
                  <a:ext cx="1371600" cy="437317"/>
                </a:xfrm>
                <a:prstGeom prst="round2Same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10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2815B1C-94BA-4EB9-BDAF-6432A7F8DE79}"/>
                    </a:ext>
                  </a:extLst>
                </p:cNvPr>
                <p:cNvSpPr txBox="1"/>
                <p:nvPr/>
              </p:nvSpPr>
              <p:spPr>
                <a:xfrm>
                  <a:off x="1992630" y="2504780"/>
                  <a:ext cx="12192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100" b="1" dirty="0"/>
                    <a:t>constructors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DD46F24-8E2C-DB4F-D000-6ADD44FA7AE0}"/>
                  </a:ext>
                </a:extLst>
              </p:cNvPr>
              <p:cNvGrpSpPr/>
              <p:nvPr/>
            </p:nvGrpSpPr>
            <p:grpSpPr>
              <a:xfrm>
                <a:off x="4331971" y="3439175"/>
                <a:ext cx="1371600" cy="437317"/>
                <a:chOff x="1916430" y="2428163"/>
                <a:chExt cx="1371600" cy="437317"/>
              </a:xfrm>
            </p:grpSpPr>
            <p:sp>
              <p:nvSpPr>
                <p:cNvPr id="23" name="Rectangle: Top Corners Rounded 22">
                  <a:extLst>
                    <a:ext uri="{FF2B5EF4-FFF2-40B4-BE49-F238E27FC236}">
                      <a16:creationId xmlns:a16="http://schemas.microsoft.com/office/drawing/2014/main" id="{C94123C1-0625-424D-BDE2-D35831A22BE2}"/>
                    </a:ext>
                  </a:extLst>
                </p:cNvPr>
                <p:cNvSpPr/>
                <p:nvPr/>
              </p:nvSpPr>
              <p:spPr>
                <a:xfrm>
                  <a:off x="1916430" y="2428163"/>
                  <a:ext cx="1371600" cy="437317"/>
                </a:xfrm>
                <a:prstGeom prst="round2Same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1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F638BFB-3669-1BA9-D3FB-11A4107D59B3}"/>
                    </a:ext>
                  </a:extLst>
                </p:cNvPr>
                <p:cNvSpPr txBox="1"/>
                <p:nvPr/>
              </p:nvSpPr>
              <p:spPr>
                <a:xfrm>
                  <a:off x="1992630" y="2504780"/>
                  <a:ext cx="12192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100" b="1" dirty="0"/>
                    <a:t>modifiers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A326BC7-5DF9-8138-C243-4593DEE928A8}"/>
                  </a:ext>
                </a:extLst>
              </p:cNvPr>
              <p:cNvGrpSpPr/>
              <p:nvPr/>
            </p:nvGrpSpPr>
            <p:grpSpPr>
              <a:xfrm>
                <a:off x="4331971" y="4018860"/>
                <a:ext cx="1371600" cy="437317"/>
                <a:chOff x="1916430" y="2428163"/>
                <a:chExt cx="1371600" cy="437317"/>
              </a:xfrm>
            </p:grpSpPr>
            <p:sp>
              <p:nvSpPr>
                <p:cNvPr id="21" name="Rectangle: Top Corners Rounded 20">
                  <a:extLst>
                    <a:ext uri="{FF2B5EF4-FFF2-40B4-BE49-F238E27FC236}">
                      <a16:creationId xmlns:a16="http://schemas.microsoft.com/office/drawing/2014/main" id="{FE85CE76-2EE3-FC93-2B00-2FF4ECC7E1C8}"/>
                    </a:ext>
                  </a:extLst>
                </p:cNvPr>
                <p:cNvSpPr/>
                <p:nvPr/>
              </p:nvSpPr>
              <p:spPr>
                <a:xfrm>
                  <a:off x="1916430" y="2428163"/>
                  <a:ext cx="1371600" cy="437317"/>
                </a:xfrm>
                <a:prstGeom prst="round2Same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10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71680CD-7613-60C8-2BF0-23580F8786D0}"/>
                    </a:ext>
                  </a:extLst>
                </p:cNvPr>
                <p:cNvSpPr txBox="1"/>
                <p:nvPr/>
              </p:nvSpPr>
              <p:spPr>
                <a:xfrm>
                  <a:off x="1992630" y="2504780"/>
                  <a:ext cx="12192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100" b="1" dirty="0"/>
                    <a:t>checks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641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F912B-BCFD-6675-9336-5C1672F08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CB5D3C-2B3A-36A7-1844-E12DF98687DC}"/>
              </a:ext>
            </a:extLst>
          </p:cNvPr>
          <p:cNvCxnSpPr>
            <a:cxnSpLocks/>
          </p:cNvCxnSpPr>
          <p:nvPr/>
        </p:nvCxnSpPr>
        <p:spPr>
          <a:xfrm>
            <a:off x="473476" y="6198364"/>
            <a:ext cx="11245048" cy="0"/>
          </a:xfrm>
          <a:prstGeom prst="line">
            <a:avLst/>
          </a:prstGeom>
          <a:ln w="12700">
            <a:solidFill>
              <a:srgbClr val="F066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433987B-7395-3D44-E3AE-979109FC4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842341"/>
              </p:ext>
            </p:extLst>
          </p:nvPr>
        </p:nvGraphicFramePr>
        <p:xfrm>
          <a:off x="473475" y="6209939"/>
          <a:ext cx="11245046" cy="648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759">
                  <a:extLst>
                    <a:ext uri="{9D8B030D-6E8A-4147-A177-3AD203B41FA5}">
                      <a16:colId xmlns:a16="http://schemas.microsoft.com/office/drawing/2014/main" val="3287036299"/>
                    </a:ext>
                  </a:extLst>
                </a:gridCol>
                <a:gridCol w="2219759">
                  <a:extLst>
                    <a:ext uri="{9D8B030D-6E8A-4147-A177-3AD203B41FA5}">
                      <a16:colId xmlns:a16="http://schemas.microsoft.com/office/drawing/2014/main" val="589010664"/>
                    </a:ext>
                  </a:extLst>
                </a:gridCol>
                <a:gridCol w="2219759">
                  <a:extLst>
                    <a:ext uri="{9D8B030D-6E8A-4147-A177-3AD203B41FA5}">
                      <a16:colId xmlns:a16="http://schemas.microsoft.com/office/drawing/2014/main" val="2701012694"/>
                    </a:ext>
                  </a:extLst>
                </a:gridCol>
                <a:gridCol w="2219759">
                  <a:extLst>
                    <a:ext uri="{9D8B030D-6E8A-4147-A177-3AD203B41FA5}">
                      <a16:colId xmlns:a16="http://schemas.microsoft.com/office/drawing/2014/main" val="1223554708"/>
                    </a:ext>
                  </a:extLst>
                </a:gridCol>
                <a:gridCol w="2366010">
                  <a:extLst>
                    <a:ext uri="{9D8B030D-6E8A-4147-A177-3AD203B41FA5}">
                      <a16:colId xmlns:a16="http://schemas.microsoft.com/office/drawing/2014/main" val="2443129280"/>
                    </a:ext>
                  </a:extLst>
                </a:gridCol>
              </a:tblGrid>
              <a:tr h="6480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Background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30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Requirements Analysis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30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Design process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Final Design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Interaction 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92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986434"/>
                  </a:ext>
                </a:extLst>
              </a:tr>
            </a:tbl>
          </a:graphicData>
        </a:graphic>
      </p:graphicFrame>
      <p:pic>
        <p:nvPicPr>
          <p:cNvPr id="3" name="Picture 2" descr="Home">
            <a:extLst>
              <a:ext uri="{FF2B5EF4-FFF2-40B4-BE49-F238E27FC236}">
                <a16:creationId xmlns:a16="http://schemas.microsoft.com/office/drawing/2014/main" id="{954F1361-07D5-101B-9D15-BF7DAE4DF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896" y="38481"/>
            <a:ext cx="1642939" cy="10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0F3DD41-C98A-0E0D-77D5-29DAB49B7BA3}"/>
              </a:ext>
            </a:extLst>
          </p:cNvPr>
          <p:cNvGrpSpPr/>
          <p:nvPr/>
        </p:nvGrpSpPr>
        <p:grpSpPr>
          <a:xfrm>
            <a:off x="1712627" y="2246471"/>
            <a:ext cx="1078974" cy="1140216"/>
            <a:chOff x="346458" y="2786348"/>
            <a:chExt cx="780938" cy="88714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CFC291C-CE37-4D4C-108E-EF82B756C968}"/>
                </a:ext>
              </a:extLst>
            </p:cNvPr>
            <p:cNvGrpSpPr/>
            <p:nvPr/>
          </p:nvGrpSpPr>
          <p:grpSpPr>
            <a:xfrm>
              <a:off x="346458" y="2786348"/>
              <a:ext cx="780938" cy="887149"/>
              <a:chOff x="2925725" y="893185"/>
              <a:chExt cx="643001" cy="713385"/>
            </a:xfrm>
          </p:grpSpPr>
          <p:sp>
            <p:nvSpPr>
              <p:cNvPr id="83" name="object 149">
                <a:extLst>
                  <a:ext uri="{FF2B5EF4-FFF2-40B4-BE49-F238E27FC236}">
                    <a16:creationId xmlns:a16="http://schemas.microsoft.com/office/drawing/2014/main" id="{D6BFA67E-2C12-E6C4-90D9-30B13DA5F678}"/>
                  </a:ext>
                </a:extLst>
              </p:cNvPr>
              <p:cNvSpPr/>
              <p:nvPr/>
            </p:nvSpPr>
            <p:spPr>
              <a:xfrm>
                <a:off x="3240431" y="1068433"/>
                <a:ext cx="328295" cy="537210"/>
              </a:xfrm>
              <a:custGeom>
                <a:avLst/>
                <a:gdLst/>
                <a:ahLst/>
                <a:cxnLst/>
                <a:rect l="l" t="t" r="r" b="b"/>
                <a:pathLst>
                  <a:path w="328295" h="537210">
                    <a:moveTo>
                      <a:pt x="327761" y="0"/>
                    </a:moveTo>
                    <a:lnTo>
                      <a:pt x="0" y="180073"/>
                    </a:lnTo>
                    <a:lnTo>
                      <a:pt x="0" y="537171"/>
                    </a:lnTo>
                    <a:lnTo>
                      <a:pt x="327761" y="351612"/>
                    </a:lnTo>
                    <a:lnTo>
                      <a:pt x="327761" y="0"/>
                    </a:lnTo>
                    <a:close/>
                  </a:path>
                </a:pathLst>
              </a:custGeom>
              <a:solidFill>
                <a:srgbClr val="B91E2B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object 150">
                <a:extLst>
                  <a:ext uri="{FF2B5EF4-FFF2-40B4-BE49-F238E27FC236}">
                    <a16:creationId xmlns:a16="http://schemas.microsoft.com/office/drawing/2014/main" id="{9A4598CD-3425-9D9F-AAFC-6ADB775A124F}"/>
                  </a:ext>
                </a:extLst>
              </p:cNvPr>
              <p:cNvSpPr/>
              <p:nvPr/>
            </p:nvSpPr>
            <p:spPr>
              <a:xfrm>
                <a:off x="2925725" y="1068725"/>
                <a:ext cx="314960" cy="537845"/>
              </a:xfrm>
              <a:custGeom>
                <a:avLst/>
                <a:gdLst/>
                <a:ahLst/>
                <a:cxnLst/>
                <a:rect l="l" t="t" r="r" b="b"/>
                <a:pathLst>
                  <a:path w="314960" h="537844">
                    <a:moveTo>
                      <a:pt x="0" y="0"/>
                    </a:moveTo>
                    <a:lnTo>
                      <a:pt x="0" y="356806"/>
                    </a:lnTo>
                    <a:lnTo>
                      <a:pt x="314706" y="537362"/>
                    </a:lnTo>
                    <a:lnTo>
                      <a:pt x="314706" y="1797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1018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object 151">
                <a:extLst>
                  <a:ext uri="{FF2B5EF4-FFF2-40B4-BE49-F238E27FC236}">
                    <a16:creationId xmlns:a16="http://schemas.microsoft.com/office/drawing/2014/main" id="{7BE01016-FD0A-4A52-443C-AD13B250A951}"/>
                  </a:ext>
                </a:extLst>
              </p:cNvPr>
              <p:cNvSpPr/>
              <p:nvPr/>
            </p:nvSpPr>
            <p:spPr>
              <a:xfrm>
                <a:off x="2925725" y="893185"/>
                <a:ext cx="642620" cy="355600"/>
              </a:xfrm>
              <a:custGeom>
                <a:avLst/>
                <a:gdLst/>
                <a:ahLst/>
                <a:cxnLst/>
                <a:rect l="l" t="t" r="r" b="b"/>
                <a:pathLst>
                  <a:path w="642620" h="355600">
                    <a:moveTo>
                      <a:pt x="326720" y="0"/>
                    </a:moveTo>
                    <a:lnTo>
                      <a:pt x="0" y="175552"/>
                    </a:lnTo>
                    <a:lnTo>
                      <a:pt x="314706" y="355333"/>
                    </a:lnTo>
                    <a:lnTo>
                      <a:pt x="642467" y="175259"/>
                    </a:lnTo>
                    <a:lnTo>
                      <a:pt x="326720" y="0"/>
                    </a:lnTo>
                    <a:close/>
                  </a:path>
                </a:pathLst>
              </a:custGeom>
              <a:solidFill>
                <a:srgbClr val="E40428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2" name="object 152">
              <a:extLst>
                <a:ext uri="{FF2B5EF4-FFF2-40B4-BE49-F238E27FC236}">
                  <a16:creationId xmlns:a16="http://schemas.microsoft.com/office/drawing/2014/main" id="{681F59FD-FF3E-01B0-41E8-CAA5CB5799FC}"/>
                </a:ext>
              </a:extLst>
            </p:cNvPr>
            <p:cNvSpPr txBox="1"/>
            <p:nvPr/>
          </p:nvSpPr>
          <p:spPr>
            <a:xfrm>
              <a:off x="403009" y="3072796"/>
              <a:ext cx="651331" cy="37566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0" marR="5080" lvl="0" indent="11113" algn="ctr" defTabSz="914400" eaLnBrk="1" fontAlgn="auto" latinLnBrk="0" hangingPunct="1">
                <a:lnSpc>
                  <a:spcPct val="114399"/>
                </a:lnSpc>
                <a:spcBef>
                  <a:spcPts val="9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Campaign </a:t>
              </a:r>
              <a:r>
                <a:rPr lang="en-US" sz="1400" b="1" kern="0" dirty="0">
                  <a:solidFill>
                    <a:srgbClr val="FFFFFF"/>
                  </a:solidFill>
                  <a:latin typeface="Arial"/>
                  <a:cs typeface="Arial"/>
                </a:rPr>
                <a:t>owner</a:t>
              </a:r>
              <a:r>
                <a:rPr kumimoji="0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 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pic>
        <p:nvPicPr>
          <p:cNvPr id="5" name="object 154">
            <a:extLst>
              <a:ext uri="{FF2B5EF4-FFF2-40B4-BE49-F238E27FC236}">
                <a16:creationId xmlns:a16="http://schemas.microsoft.com/office/drawing/2014/main" id="{5E9E6192-CF63-D189-3031-F48013736D8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52012" y="3293184"/>
            <a:ext cx="200391" cy="19303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0DD41E-B43A-3221-C8EA-EB528FD44157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2809713" y="2772878"/>
            <a:ext cx="2107350" cy="3225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D749DA3-FE74-06C8-B8E6-615D98F3AA2B}"/>
              </a:ext>
            </a:extLst>
          </p:cNvPr>
          <p:cNvGrpSpPr/>
          <p:nvPr/>
        </p:nvGrpSpPr>
        <p:grpSpPr>
          <a:xfrm>
            <a:off x="6907034" y="1966020"/>
            <a:ext cx="1108330" cy="740070"/>
            <a:chOff x="4106057" y="2568142"/>
            <a:chExt cx="802185" cy="575814"/>
          </a:xfrm>
        </p:grpSpPr>
        <p:sp>
          <p:nvSpPr>
            <p:cNvPr id="77" name="object 14">
              <a:extLst>
                <a:ext uri="{FF2B5EF4-FFF2-40B4-BE49-F238E27FC236}">
                  <a16:creationId xmlns:a16="http://schemas.microsoft.com/office/drawing/2014/main" id="{D354455F-7C2E-DDA4-8FC9-7E383940A5F6}"/>
                </a:ext>
              </a:extLst>
            </p:cNvPr>
            <p:cNvSpPr txBox="1"/>
            <p:nvPr/>
          </p:nvSpPr>
          <p:spPr>
            <a:xfrm>
              <a:off x="4106057" y="2568142"/>
              <a:ext cx="802185" cy="3073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ctr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cs typeface="Arial"/>
                </a:rPr>
                <a:t>Contribute to campaign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DFF0719-804C-550F-D1C0-95D19F161D16}"/>
                </a:ext>
              </a:extLst>
            </p:cNvPr>
            <p:cNvGrpSpPr/>
            <p:nvPr/>
          </p:nvGrpSpPr>
          <p:grpSpPr>
            <a:xfrm>
              <a:off x="4388016" y="2909872"/>
              <a:ext cx="197220" cy="234084"/>
              <a:chOff x="3431561" y="2575529"/>
              <a:chExt cx="197220" cy="234084"/>
            </a:xfrm>
          </p:grpSpPr>
          <p:pic>
            <p:nvPicPr>
              <p:cNvPr id="79" name="object 19">
                <a:extLst>
                  <a:ext uri="{FF2B5EF4-FFF2-40B4-BE49-F238E27FC236}">
                    <a16:creationId xmlns:a16="http://schemas.microsoft.com/office/drawing/2014/main" id="{5E7DB446-81F2-F360-1BA7-33D6C9660B8C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31561" y="2622780"/>
                <a:ext cx="197220" cy="186833"/>
              </a:xfrm>
              <a:prstGeom prst="rect">
                <a:avLst/>
              </a:prstGeom>
            </p:spPr>
          </p:pic>
          <p:sp>
            <p:nvSpPr>
              <p:cNvPr id="80" name="object 20">
                <a:extLst>
                  <a:ext uri="{FF2B5EF4-FFF2-40B4-BE49-F238E27FC236}">
                    <a16:creationId xmlns:a16="http://schemas.microsoft.com/office/drawing/2014/main" id="{19FB66CE-7757-2486-61F7-613469F83487}"/>
                  </a:ext>
                </a:extLst>
              </p:cNvPr>
              <p:cNvSpPr txBox="1"/>
              <p:nvPr/>
            </p:nvSpPr>
            <p:spPr>
              <a:xfrm>
                <a:off x="3475305" y="2575529"/>
                <a:ext cx="143593" cy="201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-37" normalizeH="0" baseline="-15873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2</a:t>
                </a:r>
                <a:endParaRPr kumimoji="0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8709AF-7668-4B5F-AEEA-C81058D887F5}"/>
              </a:ext>
            </a:extLst>
          </p:cNvPr>
          <p:cNvGrpSpPr/>
          <p:nvPr/>
        </p:nvGrpSpPr>
        <p:grpSpPr>
          <a:xfrm>
            <a:off x="4906535" y="4627337"/>
            <a:ext cx="1004653" cy="1072411"/>
            <a:chOff x="2658139" y="4638790"/>
            <a:chExt cx="727146" cy="83439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B8DDBDF-D272-8DA5-EDAE-B35BBCAD479C}"/>
                </a:ext>
              </a:extLst>
            </p:cNvPr>
            <p:cNvGrpSpPr/>
            <p:nvPr/>
          </p:nvGrpSpPr>
          <p:grpSpPr>
            <a:xfrm>
              <a:off x="2658139" y="4638790"/>
              <a:ext cx="727146" cy="834393"/>
              <a:chOff x="2925725" y="893185"/>
              <a:chExt cx="643001" cy="713385"/>
            </a:xfrm>
          </p:grpSpPr>
          <p:sp>
            <p:nvSpPr>
              <p:cNvPr id="74" name="object 149">
                <a:extLst>
                  <a:ext uri="{FF2B5EF4-FFF2-40B4-BE49-F238E27FC236}">
                    <a16:creationId xmlns:a16="http://schemas.microsoft.com/office/drawing/2014/main" id="{549F22DE-3575-C00A-319A-053A638AA1FD}"/>
                  </a:ext>
                </a:extLst>
              </p:cNvPr>
              <p:cNvSpPr/>
              <p:nvPr/>
            </p:nvSpPr>
            <p:spPr>
              <a:xfrm>
                <a:off x="3240431" y="1068433"/>
                <a:ext cx="328295" cy="537210"/>
              </a:xfrm>
              <a:custGeom>
                <a:avLst/>
                <a:gdLst/>
                <a:ahLst/>
                <a:cxnLst/>
                <a:rect l="l" t="t" r="r" b="b"/>
                <a:pathLst>
                  <a:path w="328295" h="537210">
                    <a:moveTo>
                      <a:pt x="327761" y="0"/>
                    </a:moveTo>
                    <a:lnTo>
                      <a:pt x="0" y="180073"/>
                    </a:lnTo>
                    <a:lnTo>
                      <a:pt x="0" y="537171"/>
                    </a:lnTo>
                    <a:lnTo>
                      <a:pt x="327761" y="351612"/>
                    </a:lnTo>
                    <a:lnTo>
                      <a:pt x="327761" y="0"/>
                    </a:lnTo>
                    <a:close/>
                  </a:path>
                </a:pathLst>
              </a:custGeom>
              <a:solidFill>
                <a:srgbClr val="B91E2B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object 150">
                <a:extLst>
                  <a:ext uri="{FF2B5EF4-FFF2-40B4-BE49-F238E27FC236}">
                    <a16:creationId xmlns:a16="http://schemas.microsoft.com/office/drawing/2014/main" id="{D41FBDD8-96C2-D475-D10C-C4D89B8DE215}"/>
                  </a:ext>
                </a:extLst>
              </p:cNvPr>
              <p:cNvSpPr/>
              <p:nvPr/>
            </p:nvSpPr>
            <p:spPr>
              <a:xfrm>
                <a:off x="2925725" y="1068725"/>
                <a:ext cx="314960" cy="537845"/>
              </a:xfrm>
              <a:custGeom>
                <a:avLst/>
                <a:gdLst/>
                <a:ahLst/>
                <a:cxnLst/>
                <a:rect l="l" t="t" r="r" b="b"/>
                <a:pathLst>
                  <a:path w="314960" h="537844">
                    <a:moveTo>
                      <a:pt x="0" y="0"/>
                    </a:moveTo>
                    <a:lnTo>
                      <a:pt x="0" y="356806"/>
                    </a:lnTo>
                    <a:lnTo>
                      <a:pt x="314706" y="537362"/>
                    </a:lnTo>
                    <a:lnTo>
                      <a:pt x="314706" y="1797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1018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object 151">
                <a:extLst>
                  <a:ext uri="{FF2B5EF4-FFF2-40B4-BE49-F238E27FC236}">
                    <a16:creationId xmlns:a16="http://schemas.microsoft.com/office/drawing/2014/main" id="{2750CD19-473C-722E-BFB4-B4409D0F8BB5}"/>
                  </a:ext>
                </a:extLst>
              </p:cNvPr>
              <p:cNvSpPr/>
              <p:nvPr/>
            </p:nvSpPr>
            <p:spPr>
              <a:xfrm>
                <a:off x="2925725" y="893185"/>
                <a:ext cx="642620" cy="355600"/>
              </a:xfrm>
              <a:custGeom>
                <a:avLst/>
                <a:gdLst/>
                <a:ahLst/>
                <a:cxnLst/>
                <a:rect l="l" t="t" r="r" b="b"/>
                <a:pathLst>
                  <a:path w="642620" h="355600">
                    <a:moveTo>
                      <a:pt x="326720" y="0"/>
                    </a:moveTo>
                    <a:lnTo>
                      <a:pt x="0" y="175552"/>
                    </a:lnTo>
                    <a:lnTo>
                      <a:pt x="314706" y="355333"/>
                    </a:lnTo>
                    <a:lnTo>
                      <a:pt x="642467" y="175259"/>
                    </a:lnTo>
                    <a:lnTo>
                      <a:pt x="326720" y="0"/>
                    </a:lnTo>
                    <a:close/>
                  </a:path>
                </a:pathLst>
              </a:custGeom>
              <a:solidFill>
                <a:srgbClr val="E40428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3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3" name="object 152">
              <a:extLst>
                <a:ext uri="{FF2B5EF4-FFF2-40B4-BE49-F238E27FC236}">
                  <a16:creationId xmlns:a16="http://schemas.microsoft.com/office/drawing/2014/main" id="{2AE59B46-90FE-37FE-1704-D2538AA99185}"/>
                </a:ext>
              </a:extLst>
            </p:cNvPr>
            <p:cNvSpPr txBox="1"/>
            <p:nvPr/>
          </p:nvSpPr>
          <p:spPr>
            <a:xfrm>
              <a:off x="2673352" y="4991141"/>
              <a:ext cx="651331" cy="20963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0" marR="5080" lvl="0" indent="11113" algn="ctr" defTabSz="914400" eaLnBrk="1" fontAlgn="auto" latinLnBrk="0" hangingPunct="1">
                <a:lnSpc>
                  <a:spcPct val="114399"/>
                </a:lnSpc>
                <a:spcBef>
                  <a:spcPts val="9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Vendor</a:t>
              </a:r>
              <a:endParaRPr kumimoji="0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6BAF28-F1BC-306B-25E2-B973436A49AA}"/>
              </a:ext>
            </a:extLst>
          </p:cNvPr>
          <p:cNvGrpSpPr/>
          <p:nvPr/>
        </p:nvGrpSpPr>
        <p:grpSpPr>
          <a:xfrm>
            <a:off x="3097579" y="2985760"/>
            <a:ext cx="1666470" cy="688848"/>
            <a:chOff x="1348856" y="3361555"/>
            <a:chExt cx="1206155" cy="535961"/>
          </a:xfrm>
        </p:grpSpPr>
        <p:sp>
          <p:nvSpPr>
            <p:cNvPr id="68" name="object 14">
              <a:extLst>
                <a:ext uri="{FF2B5EF4-FFF2-40B4-BE49-F238E27FC236}">
                  <a16:creationId xmlns:a16="http://schemas.microsoft.com/office/drawing/2014/main" id="{B15E36E6-F3E6-78DF-E692-2521D1AB109E}"/>
                </a:ext>
              </a:extLst>
            </p:cNvPr>
            <p:cNvSpPr txBox="1"/>
            <p:nvPr/>
          </p:nvSpPr>
          <p:spPr>
            <a:xfrm>
              <a:off x="1348856" y="3600178"/>
              <a:ext cx="1206155" cy="29733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cs typeface="Arial"/>
                </a:rPr>
                <a:t>Campaign manager create spend request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C89EA88-12C2-6F7A-1C33-87EEFCEE8206}"/>
                </a:ext>
              </a:extLst>
            </p:cNvPr>
            <p:cNvGrpSpPr/>
            <p:nvPr/>
          </p:nvGrpSpPr>
          <p:grpSpPr>
            <a:xfrm>
              <a:off x="1794064" y="3361555"/>
              <a:ext cx="197220" cy="226733"/>
              <a:chOff x="532572" y="3202958"/>
              <a:chExt cx="197220" cy="226733"/>
            </a:xfrm>
          </p:grpSpPr>
          <p:pic>
            <p:nvPicPr>
              <p:cNvPr id="70" name="object 19">
                <a:extLst>
                  <a:ext uri="{FF2B5EF4-FFF2-40B4-BE49-F238E27FC236}">
                    <a16:creationId xmlns:a16="http://schemas.microsoft.com/office/drawing/2014/main" id="{CF89CFA7-CB97-6D9C-10AB-DFC089D4518B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2572" y="3242858"/>
                <a:ext cx="197220" cy="186833"/>
              </a:xfrm>
              <a:prstGeom prst="rect">
                <a:avLst/>
              </a:prstGeom>
            </p:spPr>
          </p:pic>
          <p:sp>
            <p:nvSpPr>
              <p:cNvPr id="71" name="object 20">
                <a:extLst>
                  <a:ext uri="{FF2B5EF4-FFF2-40B4-BE49-F238E27FC236}">
                    <a16:creationId xmlns:a16="http://schemas.microsoft.com/office/drawing/2014/main" id="{435E5F87-727F-926D-FFF1-1BF296C7C739}"/>
                  </a:ext>
                </a:extLst>
              </p:cNvPr>
              <p:cNvSpPr txBox="1"/>
              <p:nvPr/>
            </p:nvSpPr>
            <p:spPr>
              <a:xfrm>
                <a:off x="562766" y="3202958"/>
                <a:ext cx="143593" cy="201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-37" normalizeH="0" baseline="-15873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3</a:t>
                </a:r>
                <a:endParaRPr kumimoji="0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45007D-A7A9-8FF5-F335-C9E3E0DC5059}"/>
              </a:ext>
            </a:extLst>
          </p:cNvPr>
          <p:cNvGrpSpPr/>
          <p:nvPr/>
        </p:nvGrpSpPr>
        <p:grpSpPr>
          <a:xfrm>
            <a:off x="3055520" y="2321069"/>
            <a:ext cx="1728976" cy="303891"/>
            <a:chOff x="1262089" y="1847369"/>
            <a:chExt cx="1251395" cy="236444"/>
          </a:xfrm>
        </p:grpSpPr>
        <p:pic>
          <p:nvPicPr>
            <p:cNvPr id="63" name="object 19">
              <a:extLst>
                <a:ext uri="{FF2B5EF4-FFF2-40B4-BE49-F238E27FC236}">
                  <a16:creationId xmlns:a16="http://schemas.microsoft.com/office/drawing/2014/main" id="{579C6247-613F-9D30-E3CC-312EBA34AEE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2089" y="1896980"/>
              <a:ext cx="197220" cy="186833"/>
            </a:xfrm>
            <a:prstGeom prst="rect">
              <a:avLst/>
            </a:prstGeom>
          </p:spPr>
        </p:pic>
        <p:sp>
          <p:nvSpPr>
            <p:cNvPr id="64" name="object 20">
              <a:extLst>
                <a:ext uri="{FF2B5EF4-FFF2-40B4-BE49-F238E27FC236}">
                  <a16:creationId xmlns:a16="http://schemas.microsoft.com/office/drawing/2014/main" id="{AA74691B-53F8-C5AE-FE80-7BDCBD6EBDA9}"/>
                </a:ext>
              </a:extLst>
            </p:cNvPr>
            <p:cNvSpPr txBox="1"/>
            <p:nvPr/>
          </p:nvSpPr>
          <p:spPr>
            <a:xfrm>
              <a:off x="1302491" y="1847369"/>
              <a:ext cx="143593" cy="20155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0" cap="none" spc="-37" normalizeH="0" baseline="-15873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/>
                </a:rPr>
                <a:t>1</a:t>
              </a:r>
              <a:endParaRPr kumimoji="0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67" name="object 14">
              <a:extLst>
                <a:ext uri="{FF2B5EF4-FFF2-40B4-BE49-F238E27FC236}">
                  <a16:creationId xmlns:a16="http://schemas.microsoft.com/office/drawing/2014/main" id="{45ACBBE8-C24F-8CB2-10FC-8B2ADD1AC7FB}"/>
                </a:ext>
              </a:extLst>
            </p:cNvPr>
            <p:cNvSpPr txBox="1"/>
            <p:nvPr/>
          </p:nvSpPr>
          <p:spPr>
            <a:xfrm>
              <a:off x="1492961" y="1903480"/>
              <a:ext cx="1020523" cy="1536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cs typeface="Arial"/>
                </a:rPr>
                <a:t>Create Campaign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44D623-5B53-A75F-DE5F-2F25ADE6A937}"/>
              </a:ext>
            </a:extLst>
          </p:cNvPr>
          <p:cNvGrpSpPr/>
          <p:nvPr/>
        </p:nvGrpSpPr>
        <p:grpSpPr>
          <a:xfrm>
            <a:off x="6687208" y="3051994"/>
            <a:ext cx="2137670" cy="801772"/>
            <a:chOff x="3946952" y="3413095"/>
            <a:chExt cx="1547199" cy="623823"/>
          </a:xfrm>
        </p:grpSpPr>
        <p:sp>
          <p:nvSpPr>
            <p:cNvPr id="59" name="object 14">
              <a:extLst>
                <a:ext uri="{FF2B5EF4-FFF2-40B4-BE49-F238E27FC236}">
                  <a16:creationId xmlns:a16="http://schemas.microsoft.com/office/drawing/2014/main" id="{0890D4E0-EEAE-C78B-F98E-6480DBF0DB80}"/>
                </a:ext>
              </a:extLst>
            </p:cNvPr>
            <p:cNvSpPr txBox="1"/>
            <p:nvPr/>
          </p:nvSpPr>
          <p:spPr>
            <a:xfrm>
              <a:off x="3946952" y="3729602"/>
              <a:ext cx="1547199" cy="3073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ctr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cs typeface="Arial"/>
                </a:rPr>
                <a:t>Contributors approve/reject</a:t>
              </a:r>
            </a:p>
            <a:p>
              <a:pPr marL="12700" marR="0" lvl="0" indent="0" algn="ctr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cs typeface="Arial"/>
                </a:rPr>
                <a:t>fund transfer request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31C7DA1-9A3B-167F-AD7C-A44910832D08}"/>
                </a:ext>
              </a:extLst>
            </p:cNvPr>
            <p:cNvGrpSpPr/>
            <p:nvPr/>
          </p:nvGrpSpPr>
          <p:grpSpPr>
            <a:xfrm>
              <a:off x="4378856" y="3413095"/>
              <a:ext cx="197220" cy="230941"/>
              <a:chOff x="1882720" y="5263784"/>
              <a:chExt cx="197220" cy="230941"/>
            </a:xfrm>
          </p:grpSpPr>
          <p:pic>
            <p:nvPicPr>
              <p:cNvPr id="61" name="object 19">
                <a:extLst>
                  <a:ext uri="{FF2B5EF4-FFF2-40B4-BE49-F238E27FC236}">
                    <a16:creationId xmlns:a16="http://schemas.microsoft.com/office/drawing/2014/main" id="{CCF044F9-D817-ADF9-A742-31A96027071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82720" y="5307892"/>
                <a:ext cx="197220" cy="186833"/>
              </a:xfrm>
              <a:prstGeom prst="rect">
                <a:avLst/>
              </a:prstGeom>
            </p:spPr>
          </p:pic>
          <p:sp>
            <p:nvSpPr>
              <p:cNvPr id="62" name="object 20">
                <a:extLst>
                  <a:ext uri="{FF2B5EF4-FFF2-40B4-BE49-F238E27FC236}">
                    <a16:creationId xmlns:a16="http://schemas.microsoft.com/office/drawing/2014/main" id="{21C69EBB-B1FA-C1CF-E7B3-23DDE7BF49CD}"/>
                  </a:ext>
                </a:extLst>
              </p:cNvPr>
              <p:cNvSpPr txBox="1"/>
              <p:nvPr/>
            </p:nvSpPr>
            <p:spPr>
              <a:xfrm>
                <a:off x="1922755" y="5263784"/>
                <a:ext cx="143593" cy="201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-37" normalizeH="0" baseline="-15873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4</a:t>
                </a:r>
                <a:endParaRPr kumimoji="0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C9465583-5AD4-30E9-748D-AB5E13CDED65}"/>
              </a:ext>
            </a:extLst>
          </p:cNvPr>
          <p:cNvSpPr txBox="1"/>
          <p:nvPr/>
        </p:nvSpPr>
        <p:spPr>
          <a:xfrm>
            <a:off x="3186562" y="4218868"/>
            <a:ext cx="21084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C00000"/>
                </a:solidFill>
                <a:latin typeface="Arial"/>
                <a:cs typeface="Arial"/>
              </a:rPr>
              <a:t>Complete the transaction by sending funds to vendor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4A1973-AF1D-3504-8D73-12E2964AF2A2}"/>
              </a:ext>
            </a:extLst>
          </p:cNvPr>
          <p:cNvGrpSpPr/>
          <p:nvPr/>
        </p:nvGrpSpPr>
        <p:grpSpPr>
          <a:xfrm>
            <a:off x="4955324" y="3955030"/>
            <a:ext cx="272487" cy="240129"/>
            <a:chOff x="5429403" y="3641707"/>
            <a:chExt cx="197220" cy="186833"/>
          </a:xfrm>
        </p:grpSpPr>
        <p:pic>
          <p:nvPicPr>
            <p:cNvPr id="57" name="object 19">
              <a:extLst>
                <a:ext uri="{FF2B5EF4-FFF2-40B4-BE49-F238E27FC236}">
                  <a16:creationId xmlns:a16="http://schemas.microsoft.com/office/drawing/2014/main" id="{EA93788D-D347-6421-0DFA-DB8FB47B273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9403" y="3641707"/>
              <a:ext cx="197220" cy="186833"/>
            </a:xfrm>
            <a:prstGeom prst="rect">
              <a:avLst/>
            </a:prstGeom>
          </p:spPr>
        </p:pic>
        <p:sp>
          <p:nvSpPr>
            <p:cNvPr id="58" name="object 20">
              <a:extLst>
                <a:ext uri="{FF2B5EF4-FFF2-40B4-BE49-F238E27FC236}">
                  <a16:creationId xmlns:a16="http://schemas.microsoft.com/office/drawing/2014/main" id="{96383084-A46A-082B-1C98-F4BE657011E4}"/>
                </a:ext>
              </a:extLst>
            </p:cNvPr>
            <p:cNvSpPr txBox="1"/>
            <p:nvPr/>
          </p:nvSpPr>
          <p:spPr>
            <a:xfrm>
              <a:off x="5443771" y="3659018"/>
              <a:ext cx="143593" cy="1536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 marR="0" lvl="0" indent="0" algn="ctr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/>
                </a:rPr>
                <a:t>5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1937E7-0A53-6604-FAC6-02F3F6767282}"/>
              </a:ext>
            </a:extLst>
          </p:cNvPr>
          <p:cNvGrpSpPr/>
          <p:nvPr/>
        </p:nvGrpSpPr>
        <p:grpSpPr>
          <a:xfrm>
            <a:off x="3338332" y="1067479"/>
            <a:ext cx="1160097" cy="485227"/>
            <a:chOff x="1523108" y="1869029"/>
            <a:chExt cx="839653" cy="37753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EC812F5-BF9A-970D-CE2B-3E82ACAF505F}"/>
                </a:ext>
              </a:extLst>
            </p:cNvPr>
            <p:cNvGrpSpPr/>
            <p:nvPr/>
          </p:nvGrpSpPr>
          <p:grpSpPr>
            <a:xfrm>
              <a:off x="1842581" y="2059729"/>
              <a:ext cx="197220" cy="186833"/>
              <a:chOff x="2534998" y="6311961"/>
              <a:chExt cx="197220" cy="186833"/>
            </a:xfrm>
          </p:grpSpPr>
          <p:pic>
            <p:nvPicPr>
              <p:cNvPr id="55" name="object 19">
                <a:extLst>
                  <a:ext uri="{FF2B5EF4-FFF2-40B4-BE49-F238E27FC236}">
                    <a16:creationId xmlns:a16="http://schemas.microsoft.com/office/drawing/2014/main" id="{6F2C6CC4-9871-25E2-4526-2E5A3AB8D00E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34998" y="6311961"/>
                <a:ext cx="197220" cy="186833"/>
              </a:xfrm>
              <a:prstGeom prst="rect">
                <a:avLst/>
              </a:prstGeom>
            </p:spPr>
          </p:pic>
          <p:sp>
            <p:nvSpPr>
              <p:cNvPr id="56" name="object 20">
                <a:extLst>
                  <a:ext uri="{FF2B5EF4-FFF2-40B4-BE49-F238E27FC236}">
                    <a16:creationId xmlns:a16="http://schemas.microsoft.com/office/drawing/2014/main" id="{0C83D98E-FEFF-7626-4334-F02BB3476373}"/>
                  </a:ext>
                </a:extLst>
              </p:cNvPr>
              <p:cNvSpPr txBox="1"/>
              <p:nvPr/>
            </p:nvSpPr>
            <p:spPr>
              <a:xfrm>
                <a:off x="2579809" y="6322876"/>
                <a:ext cx="143593" cy="14168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kern="0" dirty="0">
                    <a:solidFill>
                      <a:prstClr val="white"/>
                    </a:solidFill>
                    <a:latin typeface="Arial"/>
                    <a:cs typeface="Arial"/>
                  </a:rPr>
                  <a:t>6</a:t>
                </a:r>
                <a:endParaRPr kumimoji="0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sp>
          <p:nvSpPr>
            <p:cNvPr id="54" name="object 14">
              <a:extLst>
                <a:ext uri="{FF2B5EF4-FFF2-40B4-BE49-F238E27FC236}">
                  <a16:creationId xmlns:a16="http://schemas.microsoft.com/office/drawing/2014/main" id="{D7D88B6F-DE3E-1CE5-CE21-155E804E2FFA}"/>
                </a:ext>
              </a:extLst>
            </p:cNvPr>
            <p:cNvSpPr txBox="1"/>
            <p:nvPr/>
          </p:nvSpPr>
          <p:spPr>
            <a:xfrm>
              <a:off x="1523108" y="1869029"/>
              <a:ext cx="839653" cy="1536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 marR="0" lvl="0" indent="0" defTabSz="914400" fontAlgn="auto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800" b="1" i="0" u="none" strike="noStrike" kern="0" cap="none" spc="0" normalizeH="0" baseline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cs typeface="Arial"/>
                </a:defRPr>
              </a:lvl1pPr>
            </a:lstStyle>
            <a:p>
              <a:r>
                <a:rPr lang="en-US" sz="1200" dirty="0"/>
                <a:t>End Campaign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7D3519-C2CE-2951-6E78-2A46918345B8}"/>
              </a:ext>
            </a:extLst>
          </p:cNvPr>
          <p:cNvGrpSpPr/>
          <p:nvPr/>
        </p:nvGrpSpPr>
        <p:grpSpPr>
          <a:xfrm>
            <a:off x="8138139" y="2458740"/>
            <a:ext cx="2275861" cy="649397"/>
            <a:chOff x="2656139" y="3800758"/>
            <a:chExt cx="1647219" cy="505266"/>
          </a:xfrm>
        </p:grpSpPr>
        <p:pic>
          <p:nvPicPr>
            <p:cNvPr id="48" name="Picture 6" descr="Human Icon PNG And SVG Vector Free Download | peacecommission.kdsg.gov.ng">
              <a:extLst>
                <a:ext uri="{FF2B5EF4-FFF2-40B4-BE49-F238E27FC236}">
                  <a16:creationId xmlns:a16="http://schemas.microsoft.com/office/drawing/2014/main" id="{C916B194-BF72-9E47-5C79-B2314876E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6406" y="3856458"/>
              <a:ext cx="193561" cy="18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 descr="Human Icon PNG And SVG Vector Free Download | peacecommission.kdsg.gov.ng">
              <a:extLst>
                <a:ext uri="{FF2B5EF4-FFF2-40B4-BE49-F238E27FC236}">
                  <a16:creationId xmlns:a16="http://schemas.microsoft.com/office/drawing/2014/main" id="{5EE599FC-4D53-B7F6-5C51-21B4DA3F4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804" y="3858770"/>
              <a:ext cx="193561" cy="18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6" descr="Human Icon PNG And SVG Vector Free Download | peacecommission.kdsg.gov.ng">
              <a:extLst>
                <a:ext uri="{FF2B5EF4-FFF2-40B4-BE49-F238E27FC236}">
                  <a16:creationId xmlns:a16="http://schemas.microsoft.com/office/drawing/2014/main" id="{FCC0B215-62C4-A1EA-624D-DF3A44C22E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586" y="3868160"/>
              <a:ext cx="193561" cy="18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object 14">
              <a:extLst>
                <a:ext uri="{FF2B5EF4-FFF2-40B4-BE49-F238E27FC236}">
                  <a16:creationId xmlns:a16="http://schemas.microsoft.com/office/drawing/2014/main" id="{472CB61B-EA0A-CC5C-492B-B9E3C1357347}"/>
                </a:ext>
              </a:extLst>
            </p:cNvPr>
            <p:cNvSpPr txBox="1"/>
            <p:nvPr/>
          </p:nvSpPr>
          <p:spPr>
            <a:xfrm>
              <a:off x="3022055" y="4103640"/>
              <a:ext cx="859441" cy="1536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ctr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cs typeface="Arial"/>
                </a:rPr>
                <a:t>Contributors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366AA04-356F-670C-4D38-40FA3A24A4D1}"/>
                </a:ext>
              </a:extLst>
            </p:cNvPr>
            <p:cNvSpPr/>
            <p:nvPr/>
          </p:nvSpPr>
          <p:spPr>
            <a:xfrm>
              <a:off x="2656139" y="3800758"/>
              <a:ext cx="1647219" cy="505266"/>
            </a:xfrm>
            <a:prstGeom prst="roundRect">
              <a:avLst/>
            </a:prstGeom>
            <a:noFill/>
            <a:ln>
              <a:solidFill>
                <a:srgbClr val="B91E2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85247E-F97B-0445-EA6A-CB9BB6CF36A7}"/>
              </a:ext>
            </a:extLst>
          </p:cNvPr>
          <p:cNvGrpSpPr/>
          <p:nvPr/>
        </p:nvGrpSpPr>
        <p:grpSpPr>
          <a:xfrm>
            <a:off x="4917063" y="2425551"/>
            <a:ext cx="1935366" cy="701102"/>
            <a:chOff x="3062590" y="2016946"/>
            <a:chExt cx="1400776" cy="545495"/>
          </a:xfrm>
        </p:grpSpPr>
        <p:sp>
          <p:nvSpPr>
            <p:cNvPr id="46" name="object 11">
              <a:extLst>
                <a:ext uri="{FF2B5EF4-FFF2-40B4-BE49-F238E27FC236}">
                  <a16:creationId xmlns:a16="http://schemas.microsoft.com/office/drawing/2014/main" id="{0972CC35-A06A-4DAE-C4DF-4D199C8F3D0C}"/>
                </a:ext>
              </a:extLst>
            </p:cNvPr>
            <p:cNvSpPr txBox="1"/>
            <p:nvPr/>
          </p:nvSpPr>
          <p:spPr>
            <a:xfrm>
              <a:off x="3210017" y="2218249"/>
              <a:ext cx="1105922" cy="1536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algn="ctr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Arial"/>
                </a:rPr>
                <a:t>SMART CONTRACT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D5A8AF0-CFAA-537D-563B-F3920027B7B8}"/>
                </a:ext>
              </a:extLst>
            </p:cNvPr>
            <p:cNvSpPr/>
            <p:nvPr/>
          </p:nvSpPr>
          <p:spPr>
            <a:xfrm>
              <a:off x="3062590" y="2016946"/>
              <a:ext cx="1400776" cy="54549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414936E-5DCD-66EE-5767-C204E70CCE5E}"/>
              </a:ext>
            </a:extLst>
          </p:cNvPr>
          <p:cNvCxnSpPr>
            <a:cxnSpLocks/>
          </p:cNvCxnSpPr>
          <p:nvPr/>
        </p:nvCxnSpPr>
        <p:spPr>
          <a:xfrm>
            <a:off x="2251793" y="1647106"/>
            <a:ext cx="3164452" cy="775220"/>
          </a:xfrm>
          <a:prstGeom prst="bentConnector3">
            <a:avLst>
              <a:gd name="adj1" fmla="val 9990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A660AA-BB0B-67D5-B098-3744D2F29312}"/>
              </a:ext>
            </a:extLst>
          </p:cNvPr>
          <p:cNvCxnSpPr>
            <a:cxnSpLocks/>
          </p:cNvCxnSpPr>
          <p:nvPr/>
        </p:nvCxnSpPr>
        <p:spPr>
          <a:xfrm>
            <a:off x="2239482" y="1631624"/>
            <a:ext cx="0" cy="647770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28DDDD-AE02-D6F8-1DE6-72AAAD4B523E}"/>
              </a:ext>
            </a:extLst>
          </p:cNvPr>
          <p:cNvCxnSpPr>
            <a:cxnSpLocks/>
          </p:cNvCxnSpPr>
          <p:nvPr/>
        </p:nvCxnSpPr>
        <p:spPr>
          <a:xfrm>
            <a:off x="2799185" y="2968751"/>
            <a:ext cx="2107350" cy="3225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1DDDD4-1C58-9851-1A9B-BC31E5B81BA1}"/>
              </a:ext>
            </a:extLst>
          </p:cNvPr>
          <p:cNvCxnSpPr>
            <a:cxnSpLocks/>
          </p:cNvCxnSpPr>
          <p:nvPr/>
        </p:nvCxnSpPr>
        <p:spPr>
          <a:xfrm>
            <a:off x="5408861" y="3136921"/>
            <a:ext cx="0" cy="14679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CF2B48-D134-7A60-6B13-12876474C9AB}"/>
              </a:ext>
            </a:extLst>
          </p:cNvPr>
          <p:cNvCxnSpPr>
            <a:cxnSpLocks/>
            <a:stCxn id="52" idx="1"/>
            <a:endCxn id="47" idx="3"/>
          </p:cNvCxnSpPr>
          <p:nvPr/>
        </p:nvCxnSpPr>
        <p:spPr>
          <a:xfrm flipH="1" flipV="1">
            <a:off x="6852429" y="2776103"/>
            <a:ext cx="1285710" cy="733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A22737-3992-5BB9-B4AD-2A58875B0E46}"/>
              </a:ext>
            </a:extLst>
          </p:cNvPr>
          <p:cNvCxnSpPr>
            <a:cxnSpLocks/>
          </p:cNvCxnSpPr>
          <p:nvPr/>
        </p:nvCxnSpPr>
        <p:spPr>
          <a:xfrm flipH="1" flipV="1">
            <a:off x="6852429" y="2968751"/>
            <a:ext cx="1270821" cy="17009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648900B-8DED-3D52-BD7E-B24E2901F200}"/>
              </a:ext>
            </a:extLst>
          </p:cNvPr>
          <p:cNvCxnSpPr>
            <a:cxnSpLocks/>
          </p:cNvCxnSpPr>
          <p:nvPr/>
        </p:nvCxnSpPr>
        <p:spPr>
          <a:xfrm>
            <a:off x="6147000" y="1635325"/>
            <a:ext cx="3684139" cy="828146"/>
          </a:xfrm>
          <a:prstGeom prst="bentConnector3">
            <a:avLst>
              <a:gd name="adj1" fmla="val 10000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8812A2-05D4-159F-A2E2-6892C724B2FF}"/>
              </a:ext>
            </a:extLst>
          </p:cNvPr>
          <p:cNvCxnSpPr>
            <a:cxnSpLocks/>
          </p:cNvCxnSpPr>
          <p:nvPr/>
        </p:nvCxnSpPr>
        <p:spPr>
          <a:xfrm>
            <a:off x="6134688" y="1619843"/>
            <a:ext cx="0" cy="784634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9B284B-5D9A-562B-7125-66F7B7FC5B91}"/>
              </a:ext>
            </a:extLst>
          </p:cNvPr>
          <p:cNvGrpSpPr/>
          <p:nvPr/>
        </p:nvGrpSpPr>
        <p:grpSpPr>
          <a:xfrm>
            <a:off x="6565523" y="1067479"/>
            <a:ext cx="3265616" cy="482963"/>
            <a:chOff x="3858879" y="1869029"/>
            <a:chExt cx="2363582" cy="37577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0B9F944-BD3A-8664-E466-FABD14C6602E}"/>
                </a:ext>
              </a:extLst>
            </p:cNvPr>
            <p:cNvGrpSpPr/>
            <p:nvPr/>
          </p:nvGrpSpPr>
          <p:grpSpPr>
            <a:xfrm>
              <a:off x="4898494" y="2057967"/>
              <a:ext cx="197220" cy="186833"/>
              <a:chOff x="2534998" y="6311961"/>
              <a:chExt cx="197220" cy="186833"/>
            </a:xfrm>
          </p:grpSpPr>
          <p:pic>
            <p:nvPicPr>
              <p:cNvPr id="44" name="object 19">
                <a:extLst>
                  <a:ext uri="{FF2B5EF4-FFF2-40B4-BE49-F238E27FC236}">
                    <a16:creationId xmlns:a16="http://schemas.microsoft.com/office/drawing/2014/main" id="{AF87B796-A523-FE0A-E37F-371A65E30962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34998" y="6311961"/>
                <a:ext cx="197220" cy="186833"/>
              </a:xfrm>
              <a:prstGeom prst="rect">
                <a:avLst/>
              </a:prstGeom>
            </p:spPr>
          </p:pic>
          <p:sp>
            <p:nvSpPr>
              <p:cNvPr id="45" name="object 20">
                <a:extLst>
                  <a:ext uri="{FF2B5EF4-FFF2-40B4-BE49-F238E27FC236}">
                    <a16:creationId xmlns:a16="http://schemas.microsoft.com/office/drawing/2014/main" id="{E73FFA22-8581-1A7A-D1BF-171A12489AED}"/>
                  </a:ext>
                </a:extLst>
              </p:cNvPr>
              <p:cNvSpPr txBox="1"/>
              <p:nvPr/>
            </p:nvSpPr>
            <p:spPr>
              <a:xfrm>
                <a:off x="2575973" y="6328096"/>
                <a:ext cx="143593" cy="14168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kern="0" dirty="0">
                    <a:solidFill>
                      <a:prstClr val="white"/>
                    </a:solidFill>
                    <a:latin typeface="Arial"/>
                    <a:cs typeface="Arial"/>
                  </a:rPr>
                  <a:t>6</a:t>
                </a:r>
                <a:endParaRPr kumimoji="0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sp>
          <p:nvSpPr>
            <p:cNvPr id="43" name="object 14">
              <a:extLst>
                <a:ext uri="{FF2B5EF4-FFF2-40B4-BE49-F238E27FC236}">
                  <a16:creationId xmlns:a16="http://schemas.microsoft.com/office/drawing/2014/main" id="{8181DE7C-CAA9-4665-3DCD-39FF43D5B9E5}"/>
                </a:ext>
              </a:extLst>
            </p:cNvPr>
            <p:cNvSpPr txBox="1"/>
            <p:nvPr/>
          </p:nvSpPr>
          <p:spPr>
            <a:xfrm>
              <a:off x="3858879" y="1869029"/>
              <a:ext cx="2363582" cy="1536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 marR="0" lvl="0" indent="0" defTabSz="914400" fontAlgn="auto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800" b="1" i="0" u="none" strike="noStrike" kern="0" cap="none" spc="0" normalizeH="0" baseline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cs typeface="Arial"/>
                </a:defRPr>
              </a:lvl1pPr>
            </a:lstStyle>
            <a:p>
              <a:r>
                <a:rPr lang="en-US" sz="1200" dirty="0"/>
                <a:t>Transfer remaining funds to Contributors</a:t>
              </a:r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7B0F8A-BC20-A81C-0044-DAE1759E811A}"/>
              </a:ext>
            </a:extLst>
          </p:cNvPr>
          <p:cNvCxnSpPr>
            <a:cxnSpLocks/>
          </p:cNvCxnSpPr>
          <p:nvPr/>
        </p:nvCxnSpPr>
        <p:spPr>
          <a:xfrm flipV="1">
            <a:off x="6134688" y="3120354"/>
            <a:ext cx="3711339" cy="1475313"/>
          </a:xfrm>
          <a:prstGeom prst="bentConnector3">
            <a:avLst>
              <a:gd name="adj1" fmla="val 10021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A3F87A-64F9-FAD9-8CD5-64C48B1DF6DB}"/>
              </a:ext>
            </a:extLst>
          </p:cNvPr>
          <p:cNvCxnSpPr>
            <a:cxnSpLocks/>
          </p:cNvCxnSpPr>
          <p:nvPr/>
        </p:nvCxnSpPr>
        <p:spPr>
          <a:xfrm>
            <a:off x="6134688" y="3140895"/>
            <a:ext cx="0" cy="1454772"/>
          </a:xfrm>
          <a:prstGeom prst="line">
            <a:avLst/>
          </a:prstGeom>
          <a:ln w="22225">
            <a:solidFill>
              <a:srgbClr val="FFC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71849D-6A9B-4C8E-7CDE-7A462F5DAD29}"/>
              </a:ext>
            </a:extLst>
          </p:cNvPr>
          <p:cNvGrpSpPr/>
          <p:nvPr/>
        </p:nvGrpSpPr>
        <p:grpSpPr>
          <a:xfrm>
            <a:off x="6877348" y="4697098"/>
            <a:ext cx="1456588" cy="725964"/>
            <a:chOff x="4084571" y="4693074"/>
            <a:chExt cx="1054247" cy="5648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C35642D-FFA6-73B9-AECD-1F5CE613D385}"/>
                </a:ext>
              </a:extLst>
            </p:cNvPr>
            <p:cNvGrpSpPr/>
            <p:nvPr/>
          </p:nvGrpSpPr>
          <p:grpSpPr>
            <a:xfrm>
              <a:off x="4388016" y="4693074"/>
              <a:ext cx="197220" cy="236061"/>
              <a:chOff x="3431561" y="2573552"/>
              <a:chExt cx="197220" cy="236061"/>
            </a:xfrm>
          </p:grpSpPr>
          <p:pic>
            <p:nvPicPr>
              <p:cNvPr id="40" name="object 19">
                <a:extLst>
                  <a:ext uri="{FF2B5EF4-FFF2-40B4-BE49-F238E27FC236}">
                    <a16:creationId xmlns:a16="http://schemas.microsoft.com/office/drawing/2014/main" id="{3C88BF05-2124-1748-88D9-2BD8604683D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31561" y="2622780"/>
                <a:ext cx="197220" cy="186833"/>
              </a:xfrm>
              <a:prstGeom prst="rect">
                <a:avLst/>
              </a:prstGeom>
            </p:spPr>
          </p:pic>
          <p:sp>
            <p:nvSpPr>
              <p:cNvPr id="41" name="object 20">
                <a:extLst>
                  <a:ext uri="{FF2B5EF4-FFF2-40B4-BE49-F238E27FC236}">
                    <a16:creationId xmlns:a16="http://schemas.microsoft.com/office/drawing/2014/main" id="{E29FBB38-34DD-77EA-8014-2EA3EEDE36B0}"/>
                  </a:ext>
                </a:extLst>
              </p:cNvPr>
              <p:cNvSpPr txBox="1"/>
              <p:nvPr/>
            </p:nvSpPr>
            <p:spPr>
              <a:xfrm>
                <a:off x="3473466" y="2573552"/>
                <a:ext cx="143593" cy="201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-37" normalizeH="0" baseline="-15873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2</a:t>
                </a:r>
                <a:endParaRPr kumimoji="0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  <p:sp>
          <p:nvSpPr>
            <p:cNvPr id="39" name="object 14">
              <a:extLst>
                <a:ext uri="{FF2B5EF4-FFF2-40B4-BE49-F238E27FC236}">
                  <a16:creationId xmlns:a16="http://schemas.microsoft.com/office/drawing/2014/main" id="{6C7FFD54-8442-CC54-6196-A87D057270B7}"/>
                </a:ext>
              </a:extLst>
            </p:cNvPr>
            <p:cNvSpPr txBox="1"/>
            <p:nvPr/>
          </p:nvSpPr>
          <p:spPr>
            <a:xfrm>
              <a:off x="4084571" y="4960576"/>
              <a:ext cx="1054247" cy="29733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cs typeface="Arial"/>
                </a:rPr>
                <a:t>Get reward token for contribution</a:t>
              </a:r>
              <a:endPara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117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317</Words>
  <Application>Microsoft Office PowerPoint</Application>
  <PresentationFormat>Widescreen</PresentationFormat>
  <Paragraphs>121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Thị Thùy Trang</dc:creator>
  <cp:lastModifiedBy>Sailee</cp:lastModifiedBy>
  <cp:revision>24</cp:revision>
  <dcterms:created xsi:type="dcterms:W3CDTF">2024-04-11T16:33:34Z</dcterms:created>
  <dcterms:modified xsi:type="dcterms:W3CDTF">2024-04-15T13:47:43Z</dcterms:modified>
</cp:coreProperties>
</file>