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56" r:id="rId2"/>
    <p:sldId id="257" r:id="rId3"/>
    <p:sldId id="258" r:id="rId4"/>
    <p:sldId id="279" r:id="rId5"/>
    <p:sldId id="261" r:id="rId6"/>
    <p:sldId id="275" r:id="rId7"/>
    <p:sldId id="278" r:id="rId8"/>
    <p:sldId id="260" r:id="rId9"/>
    <p:sldId id="276" r:id="rId10"/>
    <p:sldId id="274" r:id="rId11"/>
    <p:sldId id="262" r:id="rId12"/>
    <p:sldId id="277" r:id="rId13"/>
    <p:sldId id="267" r:id="rId14"/>
    <p:sldId id="263" r:id="rId15"/>
    <p:sldId id="264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>
      <p:cViewPr varScale="1">
        <p:scale>
          <a:sx n="78" d="100"/>
          <a:sy n="78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D9C978A-0609-4949-B795-2B07BA367E6D}" type="datetimeFigureOut">
              <a:rPr lang="en-IN" smtClean="0"/>
              <a:t>07-10-2023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3A7EF86-293C-41A4-88A5-B58EF4081CB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136904" cy="694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Vivekananda College, Kolhapur (Autonomous)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</a:t>
            </a:r>
            <a:r>
              <a:rPr lang="en-US" sz="1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B.Sc. III (Computer Science)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2022-23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“Online Central Assessment System”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Sayali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Gauri B.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Tanugade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Shruti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arenR"/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Akshata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1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712"/>
            <a:ext cx="9144000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3.Add_Course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04864"/>
            <a:ext cx="7920880" cy="21031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050" dirty="0"/>
              <a:t>table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98965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22960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6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06283"/>
            <a:ext cx="8229600" cy="247567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6632"/>
            <a:ext cx="1944216" cy="648072"/>
          </a:xfrm>
        </p:spPr>
        <p:txBody>
          <a:bodyPr>
            <a:normAutofit/>
          </a:bodyPr>
          <a:lstStyle/>
          <a:p>
            <a:r>
              <a:rPr lang="en-US" sz="1600" dirty="0"/>
              <a:t>Add course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15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2080"/>
            <a:ext cx="8229600" cy="17840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4.Create Timetable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594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6672"/>
            <a:ext cx="7367964" cy="573526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1162472" cy="490066"/>
          </a:xfrm>
        </p:spPr>
        <p:txBody>
          <a:bodyPr>
            <a:normAutofit/>
          </a:bodyPr>
          <a:lstStyle/>
          <a:p>
            <a:r>
              <a:rPr lang="en-US" sz="1000" dirty="0" err="1"/>
              <a:t>Time_table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5104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4755"/>
            <a:ext cx="8229600" cy="353872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946448" cy="432048"/>
          </a:xfrm>
        </p:spPr>
        <p:txBody>
          <a:bodyPr>
            <a:normAutofit/>
          </a:bodyPr>
          <a:lstStyle/>
          <a:p>
            <a:r>
              <a:rPr lang="en-US" sz="1100" dirty="0" err="1"/>
              <a:t>Time_table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9481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91491"/>
            <a:ext cx="8229600" cy="90525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5.Register Details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9827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1145"/>
            <a:ext cx="8133668" cy="629475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5192"/>
            <a:ext cx="1378496" cy="490066"/>
          </a:xfrm>
        </p:spPr>
        <p:txBody>
          <a:bodyPr>
            <a:normAutofit/>
          </a:bodyPr>
          <a:lstStyle/>
          <a:p>
            <a:r>
              <a:rPr lang="en-US" sz="1400" dirty="0"/>
              <a:t>register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06974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2696"/>
            <a:ext cx="8856984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2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9792" y="916597"/>
            <a:ext cx="3672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Introduction</a:t>
            </a:r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2339752" y="2247789"/>
            <a:ext cx="285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1.Autonomous college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339752" y="2647899"/>
            <a:ext cx="66247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2.System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Work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&gt;collect papers &gt;give to checker&gt;collect them in fixed date&gt;generate the bills</a:t>
            </a: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2423" y="3470582"/>
            <a:ext cx="65420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3.Benefits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of System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.&gt;reduce paperwork&gt;reduce physical storage requirements &gt;accuracy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739" y="430425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845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en-US" dirty="0"/>
              <a:t>Thank You…!!!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8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046864C-0032-2C17-35A6-B42D4A6C435E}"/>
              </a:ext>
            </a:extLst>
          </p:cNvPr>
          <p:cNvSpPr txBox="1"/>
          <p:nvPr/>
        </p:nvSpPr>
        <p:spPr>
          <a:xfrm>
            <a:off x="1547664" y="548680"/>
            <a:ext cx="6272463" cy="49117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ctr">
              <a:lnSpc>
                <a:spcPct val="150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Accept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Teacher Notification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Issue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Submit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Billing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366A-64D4-AA50-4063-050FC607D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332656"/>
            <a:ext cx="6923112" cy="5386610"/>
          </a:xfrm>
        </p:spPr>
        <p:txBody>
          <a:bodyPr>
            <a:normAutofit/>
          </a:bodyPr>
          <a:lstStyle/>
          <a:p>
            <a:r>
              <a:rPr lang="en-US" sz="6600" dirty="0"/>
              <a:t>Forms  And Databases</a:t>
            </a:r>
          </a:p>
        </p:txBody>
      </p:sp>
    </p:spTree>
    <p:extLst>
      <p:ext uri="{BB962C8B-B14F-4D97-AF65-F5344CB8AC3E}">
        <p14:creationId xmlns:p14="http://schemas.microsoft.com/office/powerpoint/2010/main" val="415460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2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Table                                             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err="1"/>
              <a:t>Add_Faculty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844824"/>
            <a:ext cx="5760640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3" y="560827"/>
            <a:ext cx="6870758" cy="553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3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5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9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18" y="2456227"/>
            <a:ext cx="5814564" cy="257578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2.Cap_Faculty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073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052736"/>
            <a:ext cx="719591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3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136</Words>
  <Application>Microsoft Office PowerPoint</Application>
  <PresentationFormat>On-screen Show (4:3)</PresentationFormat>
  <Paragraphs>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Forms  And Databases</vt:lpstr>
      <vt:lpstr>Add_Faculty</vt:lpstr>
      <vt:lpstr>PowerPoint Presentation</vt:lpstr>
      <vt:lpstr>PowerPoint Presentation</vt:lpstr>
      <vt:lpstr>2.Cap_Faculty</vt:lpstr>
      <vt:lpstr>PowerPoint Presentation</vt:lpstr>
      <vt:lpstr>PowerPoint Presentation</vt:lpstr>
      <vt:lpstr>3.Add_Course</vt:lpstr>
      <vt:lpstr>PowerPoint Presentation</vt:lpstr>
      <vt:lpstr>Add course</vt:lpstr>
      <vt:lpstr>4.Create Timetable</vt:lpstr>
      <vt:lpstr>Time_table</vt:lpstr>
      <vt:lpstr>Time_table</vt:lpstr>
      <vt:lpstr>5.Register Details</vt:lpstr>
      <vt:lpstr>register</vt:lpstr>
      <vt:lpstr>PowerPoint Presentation</vt:lpstr>
      <vt:lpstr>Thank You…!!!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Shree</dc:creator>
  <cp:lastModifiedBy>Gauri T</cp:lastModifiedBy>
  <cp:revision>22</cp:revision>
  <dcterms:created xsi:type="dcterms:W3CDTF">2023-10-06T13:11:17Z</dcterms:created>
  <dcterms:modified xsi:type="dcterms:W3CDTF">2023-10-07T05:22:37Z</dcterms:modified>
</cp:coreProperties>
</file>