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7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5" r:id="rId9"/>
    <p:sldId id="266" r:id="rId10"/>
    <p:sldId id="267" r:id="rId11"/>
    <p:sldId id="268" r:id="rId12"/>
    <p:sldId id="262" r:id="rId13"/>
    <p:sldId id="263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415EA5-F01E-4A4B-91D3-575FBEB603F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05006A-41FF-4B50-8DA9-7E3152AFDA94}">
      <dgm:prSet phldrT="[Text]"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Frontend</a:t>
          </a:r>
        </a:p>
      </dgm:t>
    </dgm:pt>
    <dgm:pt modelId="{5792F36D-2395-4CF1-9806-732FB36EBB14}" type="parTrans" cxnId="{30F7F570-9198-4B5C-966C-BC4FDEC9B1CA}">
      <dgm:prSet/>
      <dgm:spPr/>
      <dgm:t>
        <a:bodyPr/>
        <a:lstStyle/>
        <a:p>
          <a:endParaRPr lang="en-US"/>
        </a:p>
      </dgm:t>
    </dgm:pt>
    <dgm:pt modelId="{A9683876-4B3E-49E3-83DB-3B129128D0A0}" type="sibTrans" cxnId="{30F7F570-9198-4B5C-966C-BC4FDEC9B1CA}">
      <dgm:prSet/>
      <dgm:spPr/>
      <dgm:t>
        <a:bodyPr/>
        <a:lstStyle/>
        <a:p>
          <a:endParaRPr lang="en-US"/>
        </a:p>
      </dgm:t>
    </dgm:pt>
    <dgm:pt modelId="{47CC000C-981C-463C-A2CB-0778B3AB55A1}">
      <dgm:prSet phldrT="[Text]" custT="1"/>
      <dgm:spPr/>
      <dgm:t>
        <a:bodyPr/>
        <a:lstStyle/>
        <a:p>
          <a:r>
            <a:rPr lang="en-US" sz="2800" dirty="0"/>
            <a:t>HTML/CSS/JS</a:t>
          </a:r>
        </a:p>
      </dgm:t>
    </dgm:pt>
    <dgm:pt modelId="{B3D2FD84-9A16-43CD-A621-380A56ACAD56}" type="parTrans" cxnId="{12162FEE-D798-4AF4-89D2-A4B4BBF40118}">
      <dgm:prSet/>
      <dgm:spPr/>
      <dgm:t>
        <a:bodyPr/>
        <a:lstStyle/>
        <a:p>
          <a:endParaRPr lang="en-US"/>
        </a:p>
      </dgm:t>
    </dgm:pt>
    <dgm:pt modelId="{F991B088-24EA-4374-9540-51AF0B46E0E8}" type="sibTrans" cxnId="{12162FEE-D798-4AF4-89D2-A4B4BBF40118}">
      <dgm:prSet/>
      <dgm:spPr/>
      <dgm:t>
        <a:bodyPr/>
        <a:lstStyle/>
        <a:p>
          <a:endParaRPr lang="en-US"/>
        </a:p>
      </dgm:t>
    </dgm:pt>
    <dgm:pt modelId="{DF23B990-976F-4B41-BAC6-22D08FF145C9}">
      <dgm:prSet phldrT="[Text]"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Eel</a:t>
          </a:r>
        </a:p>
      </dgm:t>
    </dgm:pt>
    <dgm:pt modelId="{FBBAA64D-768C-4AD2-8D3C-E039B8EA3DB3}" type="parTrans" cxnId="{61890D28-D9AE-4B8A-9223-9B5048329DED}">
      <dgm:prSet/>
      <dgm:spPr/>
      <dgm:t>
        <a:bodyPr/>
        <a:lstStyle/>
        <a:p>
          <a:endParaRPr lang="en-US"/>
        </a:p>
      </dgm:t>
    </dgm:pt>
    <dgm:pt modelId="{E08B798C-A9EB-4BE2-AFC4-6928B748E19C}" type="sibTrans" cxnId="{61890D28-D9AE-4B8A-9223-9B5048329DED}">
      <dgm:prSet/>
      <dgm:spPr/>
      <dgm:t>
        <a:bodyPr/>
        <a:lstStyle/>
        <a:p>
          <a:endParaRPr lang="en-US"/>
        </a:p>
      </dgm:t>
    </dgm:pt>
    <dgm:pt modelId="{9536404D-50F3-4BE0-AA1F-89338090E839}">
      <dgm:prSet phldrT="[Text]" custT="1"/>
      <dgm:spPr/>
      <dgm:t>
        <a:bodyPr/>
        <a:lstStyle/>
        <a:p>
          <a:r>
            <a:rPr lang="en-US" sz="2800" dirty="0">
              <a:effectLst/>
            </a:rPr>
            <a:t>Bridge</a:t>
          </a:r>
        </a:p>
      </dgm:t>
    </dgm:pt>
    <dgm:pt modelId="{09302584-9CDB-4ED3-916D-A234816B222D}" type="parTrans" cxnId="{84D6DBF1-FD5E-4A38-B8E7-9DE6176AEBBA}">
      <dgm:prSet/>
      <dgm:spPr/>
      <dgm:t>
        <a:bodyPr/>
        <a:lstStyle/>
        <a:p>
          <a:endParaRPr lang="en-US"/>
        </a:p>
      </dgm:t>
    </dgm:pt>
    <dgm:pt modelId="{C2BB09FF-6E6B-4298-B4D9-43D77E2DCC61}" type="sibTrans" cxnId="{84D6DBF1-FD5E-4A38-B8E7-9DE6176AEBBA}">
      <dgm:prSet/>
      <dgm:spPr/>
      <dgm:t>
        <a:bodyPr/>
        <a:lstStyle/>
        <a:p>
          <a:endParaRPr lang="en-US"/>
        </a:p>
      </dgm:t>
    </dgm:pt>
    <dgm:pt modelId="{265D88BC-FF48-4CE8-B00E-6B16CA8C7BB5}">
      <dgm:prSet phldrT="[Text]"/>
      <dgm:spPr/>
      <dgm:t>
        <a:bodyPr/>
        <a:lstStyle/>
        <a:p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Backend</a:t>
          </a:r>
        </a:p>
      </dgm:t>
    </dgm:pt>
    <dgm:pt modelId="{9A1CF4DF-E924-433B-8872-C41A32CF7C1C}" type="parTrans" cxnId="{13521AB1-4357-4A9A-BA45-8FFD8031F93A}">
      <dgm:prSet/>
      <dgm:spPr/>
      <dgm:t>
        <a:bodyPr/>
        <a:lstStyle/>
        <a:p>
          <a:endParaRPr lang="en-US"/>
        </a:p>
      </dgm:t>
    </dgm:pt>
    <dgm:pt modelId="{CB718229-2BCB-4321-8A21-D6993E452E70}" type="sibTrans" cxnId="{13521AB1-4357-4A9A-BA45-8FFD8031F93A}">
      <dgm:prSet/>
      <dgm:spPr/>
      <dgm:t>
        <a:bodyPr/>
        <a:lstStyle/>
        <a:p>
          <a:endParaRPr lang="en-US"/>
        </a:p>
      </dgm:t>
    </dgm:pt>
    <dgm:pt modelId="{2EAB28B9-F74A-4F2F-891C-83FD92D4E285}">
      <dgm:prSet phldrT="[Text]" custT="1"/>
      <dgm:spPr/>
      <dgm:t>
        <a:bodyPr/>
        <a:lstStyle/>
        <a:p>
          <a:r>
            <a:rPr lang="en-US" sz="2800" dirty="0"/>
            <a:t>Python</a:t>
          </a:r>
        </a:p>
      </dgm:t>
    </dgm:pt>
    <dgm:pt modelId="{A4553758-8539-4F3D-A704-44D8E40D37C2}" type="parTrans" cxnId="{B1F930DB-29B4-460E-96AA-AA7F4BA9FFD9}">
      <dgm:prSet/>
      <dgm:spPr/>
      <dgm:t>
        <a:bodyPr/>
        <a:lstStyle/>
        <a:p>
          <a:endParaRPr lang="en-US"/>
        </a:p>
      </dgm:t>
    </dgm:pt>
    <dgm:pt modelId="{432A5181-E253-4D6A-ABF3-7BAA64D31CE5}" type="sibTrans" cxnId="{B1F930DB-29B4-460E-96AA-AA7F4BA9FFD9}">
      <dgm:prSet/>
      <dgm:spPr/>
      <dgm:t>
        <a:bodyPr/>
        <a:lstStyle/>
        <a:p>
          <a:endParaRPr lang="en-US"/>
        </a:p>
      </dgm:t>
    </dgm:pt>
    <dgm:pt modelId="{04BFC551-5AA5-4650-89E7-6BBA854AAD48}" type="pres">
      <dgm:prSet presAssocID="{F6415EA5-F01E-4A4B-91D3-575FBEB603F2}" presName="rootnode" presStyleCnt="0">
        <dgm:presLayoutVars>
          <dgm:chMax/>
          <dgm:chPref/>
          <dgm:dir/>
          <dgm:animLvl val="lvl"/>
        </dgm:presLayoutVars>
      </dgm:prSet>
      <dgm:spPr/>
    </dgm:pt>
    <dgm:pt modelId="{95D85EB6-42C1-45DD-8FFE-D0D96C7C3984}" type="pres">
      <dgm:prSet presAssocID="{5705006A-41FF-4B50-8DA9-7E3152AFDA94}" presName="composite" presStyleCnt="0"/>
      <dgm:spPr/>
    </dgm:pt>
    <dgm:pt modelId="{167046C8-03A3-4082-BE1E-B9023E28CA57}" type="pres">
      <dgm:prSet presAssocID="{5705006A-41FF-4B50-8DA9-7E3152AFDA94}" presName="bentUpArrow1" presStyleLbl="alignImgPlace1" presStyleIdx="0" presStyleCnt="2"/>
      <dgm:spPr/>
    </dgm:pt>
    <dgm:pt modelId="{04D52EB2-77D2-4F6B-ACE2-1C3008490709}" type="pres">
      <dgm:prSet presAssocID="{5705006A-41FF-4B50-8DA9-7E3152AFDA94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349454A0-34F7-4CBF-83ED-B8F19CA493FD}" type="pres">
      <dgm:prSet presAssocID="{5705006A-41FF-4B50-8DA9-7E3152AFDA94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AB91FBE-8B04-449F-BBAD-24E412889F75}" type="pres">
      <dgm:prSet presAssocID="{A9683876-4B3E-49E3-83DB-3B129128D0A0}" presName="sibTrans" presStyleCnt="0"/>
      <dgm:spPr/>
    </dgm:pt>
    <dgm:pt modelId="{3B7A1E20-3D66-4477-B5AB-FC60E8F9C481}" type="pres">
      <dgm:prSet presAssocID="{DF23B990-976F-4B41-BAC6-22D08FF145C9}" presName="composite" presStyleCnt="0"/>
      <dgm:spPr/>
    </dgm:pt>
    <dgm:pt modelId="{5D3543D7-B6F2-4151-95FB-B44D0758FA5A}" type="pres">
      <dgm:prSet presAssocID="{DF23B990-976F-4B41-BAC6-22D08FF145C9}" presName="bentUpArrow1" presStyleLbl="alignImgPlace1" presStyleIdx="1" presStyleCnt="2"/>
      <dgm:spPr/>
    </dgm:pt>
    <dgm:pt modelId="{56205169-6C6D-474B-9BFE-FE3FD603987A}" type="pres">
      <dgm:prSet presAssocID="{DF23B990-976F-4B41-BAC6-22D08FF145C9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72F7B095-1782-4330-B316-3DB9DB9B9426}" type="pres">
      <dgm:prSet presAssocID="{DF23B990-976F-4B41-BAC6-22D08FF145C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29867EA-5617-401A-8902-62A384CE7F19}" type="pres">
      <dgm:prSet presAssocID="{E08B798C-A9EB-4BE2-AFC4-6928B748E19C}" presName="sibTrans" presStyleCnt="0"/>
      <dgm:spPr/>
    </dgm:pt>
    <dgm:pt modelId="{8D04838F-12C1-48EE-8D09-E8728A5BEE04}" type="pres">
      <dgm:prSet presAssocID="{265D88BC-FF48-4CE8-B00E-6B16CA8C7BB5}" presName="composite" presStyleCnt="0"/>
      <dgm:spPr/>
    </dgm:pt>
    <dgm:pt modelId="{2B7AABB0-980B-4AC0-84F7-1899A73AE12A}" type="pres">
      <dgm:prSet presAssocID="{265D88BC-FF48-4CE8-B00E-6B16CA8C7BB5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00EC0FDF-F0F2-4DA4-9FC5-2208F001A1E8}" type="pres">
      <dgm:prSet presAssocID="{265D88BC-FF48-4CE8-B00E-6B16CA8C7BB5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1890D28-D9AE-4B8A-9223-9B5048329DED}" srcId="{F6415EA5-F01E-4A4B-91D3-575FBEB603F2}" destId="{DF23B990-976F-4B41-BAC6-22D08FF145C9}" srcOrd="1" destOrd="0" parTransId="{FBBAA64D-768C-4AD2-8D3C-E039B8EA3DB3}" sibTransId="{E08B798C-A9EB-4BE2-AFC4-6928B748E19C}"/>
    <dgm:cxn modelId="{A9594A2A-4CE6-4D7D-B8ED-E1CDEC539D60}" type="presOf" srcId="{F6415EA5-F01E-4A4B-91D3-575FBEB603F2}" destId="{04BFC551-5AA5-4650-89E7-6BBA854AAD48}" srcOrd="0" destOrd="0" presId="urn:microsoft.com/office/officeart/2005/8/layout/StepDownProcess"/>
    <dgm:cxn modelId="{C003154E-0618-4ABD-A2C2-2B1C329C2702}" type="presOf" srcId="{5705006A-41FF-4B50-8DA9-7E3152AFDA94}" destId="{04D52EB2-77D2-4F6B-ACE2-1C3008490709}" srcOrd="0" destOrd="0" presId="urn:microsoft.com/office/officeart/2005/8/layout/StepDownProcess"/>
    <dgm:cxn modelId="{30F7F570-9198-4B5C-966C-BC4FDEC9B1CA}" srcId="{F6415EA5-F01E-4A4B-91D3-575FBEB603F2}" destId="{5705006A-41FF-4B50-8DA9-7E3152AFDA94}" srcOrd="0" destOrd="0" parTransId="{5792F36D-2395-4CF1-9806-732FB36EBB14}" sibTransId="{A9683876-4B3E-49E3-83DB-3B129128D0A0}"/>
    <dgm:cxn modelId="{CC98C358-8103-4843-942D-9ACE7B390C13}" type="presOf" srcId="{47CC000C-981C-463C-A2CB-0778B3AB55A1}" destId="{349454A0-34F7-4CBF-83ED-B8F19CA493FD}" srcOrd="0" destOrd="0" presId="urn:microsoft.com/office/officeart/2005/8/layout/StepDownProcess"/>
    <dgm:cxn modelId="{A93011A0-C983-476F-83B2-BF973EA992B4}" type="presOf" srcId="{9536404D-50F3-4BE0-AA1F-89338090E839}" destId="{72F7B095-1782-4330-B316-3DB9DB9B9426}" srcOrd="0" destOrd="0" presId="urn:microsoft.com/office/officeart/2005/8/layout/StepDownProcess"/>
    <dgm:cxn modelId="{13521AB1-4357-4A9A-BA45-8FFD8031F93A}" srcId="{F6415EA5-F01E-4A4B-91D3-575FBEB603F2}" destId="{265D88BC-FF48-4CE8-B00E-6B16CA8C7BB5}" srcOrd="2" destOrd="0" parTransId="{9A1CF4DF-E924-433B-8872-C41A32CF7C1C}" sibTransId="{CB718229-2BCB-4321-8A21-D6993E452E70}"/>
    <dgm:cxn modelId="{B1F930DB-29B4-460E-96AA-AA7F4BA9FFD9}" srcId="{265D88BC-FF48-4CE8-B00E-6B16CA8C7BB5}" destId="{2EAB28B9-F74A-4F2F-891C-83FD92D4E285}" srcOrd="0" destOrd="0" parTransId="{A4553758-8539-4F3D-A704-44D8E40D37C2}" sibTransId="{432A5181-E253-4D6A-ABF3-7BAA64D31CE5}"/>
    <dgm:cxn modelId="{12162FEE-D798-4AF4-89D2-A4B4BBF40118}" srcId="{5705006A-41FF-4B50-8DA9-7E3152AFDA94}" destId="{47CC000C-981C-463C-A2CB-0778B3AB55A1}" srcOrd="0" destOrd="0" parTransId="{B3D2FD84-9A16-43CD-A621-380A56ACAD56}" sibTransId="{F991B088-24EA-4374-9540-51AF0B46E0E8}"/>
    <dgm:cxn modelId="{84D6DBF1-FD5E-4A38-B8E7-9DE6176AEBBA}" srcId="{DF23B990-976F-4B41-BAC6-22D08FF145C9}" destId="{9536404D-50F3-4BE0-AA1F-89338090E839}" srcOrd="0" destOrd="0" parTransId="{09302584-9CDB-4ED3-916D-A234816B222D}" sibTransId="{C2BB09FF-6E6B-4298-B4D9-43D77E2DCC61}"/>
    <dgm:cxn modelId="{FD1631F5-84F0-4B59-A208-683A98DFF289}" type="presOf" srcId="{265D88BC-FF48-4CE8-B00E-6B16CA8C7BB5}" destId="{2B7AABB0-980B-4AC0-84F7-1899A73AE12A}" srcOrd="0" destOrd="0" presId="urn:microsoft.com/office/officeart/2005/8/layout/StepDownProcess"/>
    <dgm:cxn modelId="{DDCF9BF9-3C2F-4670-A858-4909FD939860}" type="presOf" srcId="{2EAB28B9-F74A-4F2F-891C-83FD92D4E285}" destId="{00EC0FDF-F0F2-4DA4-9FC5-2208F001A1E8}" srcOrd="0" destOrd="0" presId="urn:microsoft.com/office/officeart/2005/8/layout/StepDownProcess"/>
    <dgm:cxn modelId="{CF9CF4FE-84C4-422B-B1C6-3717BCFA0E10}" type="presOf" srcId="{DF23B990-976F-4B41-BAC6-22D08FF145C9}" destId="{56205169-6C6D-474B-9BFE-FE3FD603987A}" srcOrd="0" destOrd="0" presId="urn:microsoft.com/office/officeart/2005/8/layout/StepDownProcess"/>
    <dgm:cxn modelId="{FB878BA6-9D55-4178-805C-24CDC4BFB821}" type="presParOf" srcId="{04BFC551-5AA5-4650-89E7-6BBA854AAD48}" destId="{95D85EB6-42C1-45DD-8FFE-D0D96C7C3984}" srcOrd="0" destOrd="0" presId="urn:microsoft.com/office/officeart/2005/8/layout/StepDownProcess"/>
    <dgm:cxn modelId="{66DC1D34-76F5-4FF5-9277-8AD8ACDD26B2}" type="presParOf" srcId="{95D85EB6-42C1-45DD-8FFE-D0D96C7C3984}" destId="{167046C8-03A3-4082-BE1E-B9023E28CA57}" srcOrd="0" destOrd="0" presId="urn:microsoft.com/office/officeart/2005/8/layout/StepDownProcess"/>
    <dgm:cxn modelId="{EE29AC03-44E5-4C5F-8F60-33D64B904B92}" type="presParOf" srcId="{95D85EB6-42C1-45DD-8FFE-D0D96C7C3984}" destId="{04D52EB2-77D2-4F6B-ACE2-1C3008490709}" srcOrd="1" destOrd="0" presId="urn:microsoft.com/office/officeart/2005/8/layout/StepDownProcess"/>
    <dgm:cxn modelId="{E4AAD856-E760-48F3-AC5E-3F3D4B173121}" type="presParOf" srcId="{95D85EB6-42C1-45DD-8FFE-D0D96C7C3984}" destId="{349454A0-34F7-4CBF-83ED-B8F19CA493FD}" srcOrd="2" destOrd="0" presId="urn:microsoft.com/office/officeart/2005/8/layout/StepDownProcess"/>
    <dgm:cxn modelId="{9DE16359-A13F-45FA-9795-C319FF22C5DB}" type="presParOf" srcId="{04BFC551-5AA5-4650-89E7-6BBA854AAD48}" destId="{AAB91FBE-8B04-449F-BBAD-24E412889F75}" srcOrd="1" destOrd="0" presId="urn:microsoft.com/office/officeart/2005/8/layout/StepDownProcess"/>
    <dgm:cxn modelId="{4876DBC3-5388-41ED-B3B3-D06B49EAD0E1}" type="presParOf" srcId="{04BFC551-5AA5-4650-89E7-6BBA854AAD48}" destId="{3B7A1E20-3D66-4477-B5AB-FC60E8F9C481}" srcOrd="2" destOrd="0" presId="urn:microsoft.com/office/officeart/2005/8/layout/StepDownProcess"/>
    <dgm:cxn modelId="{FD57DFA8-167B-4053-A637-EB206D614DB3}" type="presParOf" srcId="{3B7A1E20-3D66-4477-B5AB-FC60E8F9C481}" destId="{5D3543D7-B6F2-4151-95FB-B44D0758FA5A}" srcOrd="0" destOrd="0" presId="urn:microsoft.com/office/officeart/2005/8/layout/StepDownProcess"/>
    <dgm:cxn modelId="{CDB64D9F-F1BA-419E-B13D-233B8A417EA7}" type="presParOf" srcId="{3B7A1E20-3D66-4477-B5AB-FC60E8F9C481}" destId="{56205169-6C6D-474B-9BFE-FE3FD603987A}" srcOrd="1" destOrd="0" presId="urn:microsoft.com/office/officeart/2005/8/layout/StepDownProcess"/>
    <dgm:cxn modelId="{23E12276-8F8E-4858-A746-461D7E511395}" type="presParOf" srcId="{3B7A1E20-3D66-4477-B5AB-FC60E8F9C481}" destId="{72F7B095-1782-4330-B316-3DB9DB9B9426}" srcOrd="2" destOrd="0" presId="urn:microsoft.com/office/officeart/2005/8/layout/StepDownProcess"/>
    <dgm:cxn modelId="{B6632815-BC4B-484E-A23D-5CD163EE98F1}" type="presParOf" srcId="{04BFC551-5AA5-4650-89E7-6BBA854AAD48}" destId="{B29867EA-5617-401A-8902-62A384CE7F19}" srcOrd="3" destOrd="0" presId="urn:microsoft.com/office/officeart/2005/8/layout/StepDownProcess"/>
    <dgm:cxn modelId="{8CF49ADB-2873-45AE-9B96-3149F4EAE792}" type="presParOf" srcId="{04BFC551-5AA5-4650-89E7-6BBA854AAD48}" destId="{8D04838F-12C1-48EE-8D09-E8728A5BEE04}" srcOrd="4" destOrd="0" presId="urn:microsoft.com/office/officeart/2005/8/layout/StepDownProcess"/>
    <dgm:cxn modelId="{5F9E383C-181C-4865-97F1-CE141AEE85D8}" type="presParOf" srcId="{8D04838F-12C1-48EE-8D09-E8728A5BEE04}" destId="{2B7AABB0-980B-4AC0-84F7-1899A73AE12A}" srcOrd="0" destOrd="0" presId="urn:microsoft.com/office/officeart/2005/8/layout/StepDownProcess"/>
    <dgm:cxn modelId="{88C2DA2D-6C0A-489E-BCEF-4CE8C649F555}" type="presParOf" srcId="{8D04838F-12C1-48EE-8D09-E8728A5BEE04}" destId="{00EC0FDF-F0F2-4DA4-9FC5-2208F001A1E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2EE568-C763-4737-ADA7-7232AC2F5BB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07FCBF0-7426-4946-AF82-AFC75F9A68D1}">
      <dgm:prSet phldrT="[Text]"/>
      <dgm:spPr/>
      <dgm:t>
        <a:bodyPr/>
        <a:lstStyle/>
        <a:p>
          <a:r>
            <a:rPr lang="en-US" dirty="0"/>
            <a:t>Microphone Input</a:t>
          </a:r>
          <a:br>
            <a:rPr lang="en-US" dirty="0"/>
          </a:br>
          <a:r>
            <a:rPr lang="en-US" dirty="0"/>
            <a:t>(PyAudio)</a:t>
          </a:r>
        </a:p>
      </dgm:t>
    </dgm:pt>
    <dgm:pt modelId="{C813B7F3-B1BE-40C5-AF8E-0FD242D0ACBA}" type="parTrans" cxnId="{6E98432F-CC9E-4BE9-9673-9169DF23286C}">
      <dgm:prSet/>
      <dgm:spPr/>
      <dgm:t>
        <a:bodyPr/>
        <a:lstStyle/>
        <a:p>
          <a:endParaRPr lang="en-US"/>
        </a:p>
      </dgm:t>
    </dgm:pt>
    <dgm:pt modelId="{4EC20B3B-D6B5-45AD-B910-72B7A5DB1161}" type="sibTrans" cxnId="{6E98432F-CC9E-4BE9-9673-9169DF23286C}">
      <dgm:prSet/>
      <dgm:spPr/>
      <dgm:t>
        <a:bodyPr/>
        <a:lstStyle/>
        <a:p>
          <a:endParaRPr lang="en-US"/>
        </a:p>
      </dgm:t>
    </dgm:pt>
    <dgm:pt modelId="{E4F84858-97D8-4DDD-B0E7-2818F6084146}">
      <dgm:prSet phldrT="[Text]"/>
      <dgm:spPr/>
      <dgm:t>
        <a:bodyPr/>
        <a:lstStyle/>
        <a:p>
          <a:r>
            <a:rPr lang="en-US" dirty="0"/>
            <a:t>Speech Recognition</a:t>
          </a:r>
          <a:br>
            <a:rPr lang="en-US" dirty="0"/>
          </a:br>
          <a:r>
            <a:rPr lang="en-US" dirty="0"/>
            <a:t>(Google API)</a:t>
          </a:r>
        </a:p>
      </dgm:t>
    </dgm:pt>
    <dgm:pt modelId="{89AD3511-C904-4656-B8FF-5328A0CBCE60}" type="parTrans" cxnId="{576D013E-5EF6-4202-A1A8-3D001FF98E9B}">
      <dgm:prSet/>
      <dgm:spPr/>
      <dgm:t>
        <a:bodyPr/>
        <a:lstStyle/>
        <a:p>
          <a:endParaRPr lang="en-US"/>
        </a:p>
      </dgm:t>
    </dgm:pt>
    <dgm:pt modelId="{0EA7127F-3696-41C2-B0F6-7B34E6F046CF}" type="sibTrans" cxnId="{576D013E-5EF6-4202-A1A8-3D001FF98E9B}">
      <dgm:prSet/>
      <dgm:spPr/>
      <dgm:t>
        <a:bodyPr/>
        <a:lstStyle/>
        <a:p>
          <a:endParaRPr lang="en-US"/>
        </a:p>
      </dgm:t>
    </dgm:pt>
    <dgm:pt modelId="{D63BF2E3-4240-4502-8985-FFC0E9C49BB1}">
      <dgm:prSet phldrT="[Text]"/>
      <dgm:spPr/>
      <dgm:t>
        <a:bodyPr/>
        <a:lstStyle/>
        <a:p>
          <a:r>
            <a:rPr lang="en-US" dirty="0"/>
            <a:t>Command Processing</a:t>
          </a:r>
        </a:p>
      </dgm:t>
    </dgm:pt>
    <dgm:pt modelId="{7F49101D-D772-42AA-B6D1-32E48B3854DC}" type="parTrans" cxnId="{C877C9A9-66D4-46E6-A3AF-CC283229F6A2}">
      <dgm:prSet/>
      <dgm:spPr/>
      <dgm:t>
        <a:bodyPr/>
        <a:lstStyle/>
        <a:p>
          <a:endParaRPr lang="en-US"/>
        </a:p>
      </dgm:t>
    </dgm:pt>
    <dgm:pt modelId="{EB1A35C5-85BA-461F-877B-CD4591CB59D4}" type="sibTrans" cxnId="{C877C9A9-66D4-46E6-A3AF-CC283229F6A2}">
      <dgm:prSet/>
      <dgm:spPr/>
      <dgm:t>
        <a:bodyPr/>
        <a:lstStyle/>
        <a:p>
          <a:endParaRPr lang="en-US"/>
        </a:p>
      </dgm:t>
    </dgm:pt>
    <dgm:pt modelId="{5BFD55C7-22E0-468F-9073-B67F161B334E}" type="pres">
      <dgm:prSet presAssocID="{1C2EE568-C763-4737-ADA7-7232AC2F5BBA}" presName="Name0" presStyleCnt="0">
        <dgm:presLayoutVars>
          <dgm:dir/>
          <dgm:resizeHandles val="exact"/>
        </dgm:presLayoutVars>
      </dgm:prSet>
      <dgm:spPr/>
    </dgm:pt>
    <dgm:pt modelId="{7DD053AB-2829-4024-89EA-B94239C66AD2}" type="pres">
      <dgm:prSet presAssocID="{807FCBF0-7426-4946-AF82-AFC75F9A68D1}" presName="node" presStyleLbl="node1" presStyleIdx="0" presStyleCnt="3" custLinFactNeighborY="0">
        <dgm:presLayoutVars>
          <dgm:bulletEnabled val="1"/>
        </dgm:presLayoutVars>
      </dgm:prSet>
      <dgm:spPr/>
    </dgm:pt>
    <dgm:pt modelId="{1DED54CE-2A58-4833-ACDA-F4E91E450485}" type="pres">
      <dgm:prSet presAssocID="{4EC20B3B-D6B5-45AD-B910-72B7A5DB1161}" presName="sibTrans" presStyleLbl="sibTrans2D1" presStyleIdx="0" presStyleCnt="2"/>
      <dgm:spPr/>
    </dgm:pt>
    <dgm:pt modelId="{5004A7FD-466E-48FC-8638-47B81BFF6AAE}" type="pres">
      <dgm:prSet presAssocID="{4EC20B3B-D6B5-45AD-B910-72B7A5DB1161}" presName="connectorText" presStyleLbl="sibTrans2D1" presStyleIdx="0" presStyleCnt="2"/>
      <dgm:spPr/>
    </dgm:pt>
    <dgm:pt modelId="{A662F852-60C0-46FF-A6DB-2C6D52EB5FDC}" type="pres">
      <dgm:prSet presAssocID="{E4F84858-97D8-4DDD-B0E7-2818F6084146}" presName="node" presStyleLbl="node1" presStyleIdx="1" presStyleCnt="3">
        <dgm:presLayoutVars>
          <dgm:bulletEnabled val="1"/>
        </dgm:presLayoutVars>
      </dgm:prSet>
      <dgm:spPr/>
    </dgm:pt>
    <dgm:pt modelId="{DAA4E67E-8800-4874-9271-FC56B0F598B4}" type="pres">
      <dgm:prSet presAssocID="{0EA7127F-3696-41C2-B0F6-7B34E6F046CF}" presName="sibTrans" presStyleLbl="sibTrans2D1" presStyleIdx="1" presStyleCnt="2"/>
      <dgm:spPr/>
    </dgm:pt>
    <dgm:pt modelId="{8BF6E412-486F-4384-9F0C-AF493F9B57D0}" type="pres">
      <dgm:prSet presAssocID="{0EA7127F-3696-41C2-B0F6-7B34E6F046CF}" presName="connectorText" presStyleLbl="sibTrans2D1" presStyleIdx="1" presStyleCnt="2"/>
      <dgm:spPr/>
    </dgm:pt>
    <dgm:pt modelId="{8A16589D-9120-4D02-A8C4-502483955B3C}" type="pres">
      <dgm:prSet presAssocID="{D63BF2E3-4240-4502-8985-FFC0E9C49BB1}" presName="node" presStyleLbl="node1" presStyleIdx="2" presStyleCnt="3">
        <dgm:presLayoutVars>
          <dgm:bulletEnabled val="1"/>
        </dgm:presLayoutVars>
      </dgm:prSet>
      <dgm:spPr/>
    </dgm:pt>
  </dgm:ptLst>
  <dgm:cxnLst>
    <dgm:cxn modelId="{35FCD306-6539-4701-8B32-3417707994C2}" type="presOf" srcId="{D63BF2E3-4240-4502-8985-FFC0E9C49BB1}" destId="{8A16589D-9120-4D02-A8C4-502483955B3C}" srcOrd="0" destOrd="0" presId="urn:microsoft.com/office/officeart/2005/8/layout/process1"/>
    <dgm:cxn modelId="{4F84B907-3F2C-4BE6-B2E8-B1C98EF2FDCC}" type="presOf" srcId="{1C2EE568-C763-4737-ADA7-7232AC2F5BBA}" destId="{5BFD55C7-22E0-468F-9073-B67F161B334E}" srcOrd="0" destOrd="0" presId="urn:microsoft.com/office/officeart/2005/8/layout/process1"/>
    <dgm:cxn modelId="{3455592C-F2C4-477B-858E-15918AA68024}" type="presOf" srcId="{0EA7127F-3696-41C2-B0F6-7B34E6F046CF}" destId="{DAA4E67E-8800-4874-9271-FC56B0F598B4}" srcOrd="0" destOrd="0" presId="urn:microsoft.com/office/officeart/2005/8/layout/process1"/>
    <dgm:cxn modelId="{6E98432F-CC9E-4BE9-9673-9169DF23286C}" srcId="{1C2EE568-C763-4737-ADA7-7232AC2F5BBA}" destId="{807FCBF0-7426-4946-AF82-AFC75F9A68D1}" srcOrd="0" destOrd="0" parTransId="{C813B7F3-B1BE-40C5-AF8E-0FD242D0ACBA}" sibTransId="{4EC20B3B-D6B5-45AD-B910-72B7A5DB1161}"/>
    <dgm:cxn modelId="{D143F333-6D92-4DFF-BC3A-5AEEF90BF448}" type="presOf" srcId="{E4F84858-97D8-4DDD-B0E7-2818F6084146}" destId="{A662F852-60C0-46FF-A6DB-2C6D52EB5FDC}" srcOrd="0" destOrd="0" presId="urn:microsoft.com/office/officeart/2005/8/layout/process1"/>
    <dgm:cxn modelId="{A8729938-A247-4A4E-A6BB-B0D6EE109A1A}" type="presOf" srcId="{807FCBF0-7426-4946-AF82-AFC75F9A68D1}" destId="{7DD053AB-2829-4024-89EA-B94239C66AD2}" srcOrd="0" destOrd="0" presId="urn:microsoft.com/office/officeart/2005/8/layout/process1"/>
    <dgm:cxn modelId="{576D013E-5EF6-4202-A1A8-3D001FF98E9B}" srcId="{1C2EE568-C763-4737-ADA7-7232AC2F5BBA}" destId="{E4F84858-97D8-4DDD-B0E7-2818F6084146}" srcOrd="1" destOrd="0" parTransId="{89AD3511-C904-4656-B8FF-5328A0CBCE60}" sibTransId="{0EA7127F-3696-41C2-B0F6-7B34E6F046CF}"/>
    <dgm:cxn modelId="{22221946-3C62-4F8B-86AB-2C8F6E19460E}" type="presOf" srcId="{4EC20B3B-D6B5-45AD-B910-72B7A5DB1161}" destId="{1DED54CE-2A58-4833-ACDA-F4E91E450485}" srcOrd="0" destOrd="0" presId="urn:microsoft.com/office/officeart/2005/8/layout/process1"/>
    <dgm:cxn modelId="{9ED8B273-57CD-445A-B5C7-DE0E6C9FAAFC}" type="presOf" srcId="{0EA7127F-3696-41C2-B0F6-7B34E6F046CF}" destId="{8BF6E412-486F-4384-9F0C-AF493F9B57D0}" srcOrd="1" destOrd="0" presId="urn:microsoft.com/office/officeart/2005/8/layout/process1"/>
    <dgm:cxn modelId="{C877C9A9-66D4-46E6-A3AF-CC283229F6A2}" srcId="{1C2EE568-C763-4737-ADA7-7232AC2F5BBA}" destId="{D63BF2E3-4240-4502-8985-FFC0E9C49BB1}" srcOrd="2" destOrd="0" parTransId="{7F49101D-D772-42AA-B6D1-32E48B3854DC}" sibTransId="{EB1A35C5-85BA-461F-877B-CD4591CB59D4}"/>
    <dgm:cxn modelId="{0710D4C9-2A66-40C0-A797-732765F7F6ED}" type="presOf" srcId="{4EC20B3B-D6B5-45AD-B910-72B7A5DB1161}" destId="{5004A7FD-466E-48FC-8638-47B81BFF6AAE}" srcOrd="1" destOrd="0" presId="urn:microsoft.com/office/officeart/2005/8/layout/process1"/>
    <dgm:cxn modelId="{CEA277A8-B5D7-4E52-9358-00F438A02272}" type="presParOf" srcId="{5BFD55C7-22E0-468F-9073-B67F161B334E}" destId="{7DD053AB-2829-4024-89EA-B94239C66AD2}" srcOrd="0" destOrd="0" presId="urn:microsoft.com/office/officeart/2005/8/layout/process1"/>
    <dgm:cxn modelId="{88AF874F-46FA-4676-85A1-15BD9398A7C6}" type="presParOf" srcId="{5BFD55C7-22E0-468F-9073-B67F161B334E}" destId="{1DED54CE-2A58-4833-ACDA-F4E91E450485}" srcOrd="1" destOrd="0" presId="urn:microsoft.com/office/officeart/2005/8/layout/process1"/>
    <dgm:cxn modelId="{549E06E6-D386-4DC9-8165-BA5CD93BB776}" type="presParOf" srcId="{1DED54CE-2A58-4833-ACDA-F4E91E450485}" destId="{5004A7FD-466E-48FC-8638-47B81BFF6AAE}" srcOrd="0" destOrd="0" presId="urn:microsoft.com/office/officeart/2005/8/layout/process1"/>
    <dgm:cxn modelId="{0B4789C2-71ED-4AC4-9E13-C5F637E5BBF6}" type="presParOf" srcId="{5BFD55C7-22E0-468F-9073-B67F161B334E}" destId="{A662F852-60C0-46FF-A6DB-2C6D52EB5FDC}" srcOrd="2" destOrd="0" presId="urn:microsoft.com/office/officeart/2005/8/layout/process1"/>
    <dgm:cxn modelId="{2F05BE66-10B5-4529-A0B4-553D37183BBC}" type="presParOf" srcId="{5BFD55C7-22E0-468F-9073-B67F161B334E}" destId="{DAA4E67E-8800-4874-9271-FC56B0F598B4}" srcOrd="3" destOrd="0" presId="urn:microsoft.com/office/officeart/2005/8/layout/process1"/>
    <dgm:cxn modelId="{55BB0722-C855-4966-8EA9-229489279E8E}" type="presParOf" srcId="{DAA4E67E-8800-4874-9271-FC56B0F598B4}" destId="{8BF6E412-486F-4384-9F0C-AF493F9B57D0}" srcOrd="0" destOrd="0" presId="urn:microsoft.com/office/officeart/2005/8/layout/process1"/>
    <dgm:cxn modelId="{E01AC2B1-700B-4305-B2C9-6CD149BF4A8B}" type="presParOf" srcId="{5BFD55C7-22E0-468F-9073-B67F161B334E}" destId="{8A16589D-9120-4D02-A8C4-502483955B3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392609-A4AC-4AFA-B542-E0C1FE77460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1BC65D0-8C94-4B1D-832F-CBCF4CE37E07}">
      <dgm:prSet phldrT="[Text]"/>
      <dgm:spPr/>
      <dgm:t>
        <a:bodyPr/>
        <a:lstStyle/>
        <a:p>
          <a:r>
            <a:rPr lang="en-US" dirty="0"/>
            <a:t>Text Input </a:t>
          </a:r>
          <a:br>
            <a:rPr lang="en-US" dirty="0"/>
          </a:br>
          <a:r>
            <a:rPr lang="en-US" dirty="0"/>
            <a:t>(Backend)</a:t>
          </a:r>
        </a:p>
      </dgm:t>
    </dgm:pt>
    <dgm:pt modelId="{70A40FB2-43BC-45BA-A58B-A80693A3A3A4}" type="parTrans" cxnId="{5356CAE7-6487-4278-993E-A677066488AC}">
      <dgm:prSet/>
      <dgm:spPr/>
      <dgm:t>
        <a:bodyPr/>
        <a:lstStyle/>
        <a:p>
          <a:endParaRPr lang="en-US"/>
        </a:p>
      </dgm:t>
    </dgm:pt>
    <dgm:pt modelId="{21A56D96-7899-43B0-AF77-587E45EA5B2B}" type="sibTrans" cxnId="{5356CAE7-6487-4278-993E-A677066488AC}">
      <dgm:prSet/>
      <dgm:spPr/>
      <dgm:t>
        <a:bodyPr/>
        <a:lstStyle/>
        <a:p>
          <a:endParaRPr lang="en-US"/>
        </a:p>
      </dgm:t>
    </dgm:pt>
    <dgm:pt modelId="{0BCF5FDF-6F5C-493F-AA20-E441F1AC63F0}">
      <dgm:prSet phldrT="[Text]"/>
      <dgm:spPr/>
      <dgm:t>
        <a:bodyPr/>
        <a:lstStyle/>
        <a:p>
          <a:r>
            <a:rPr lang="en-US" dirty="0"/>
            <a:t>Text-to-Speech Conversion</a:t>
          </a:r>
          <a:br>
            <a:rPr lang="en-US" dirty="0"/>
          </a:br>
          <a:r>
            <a:rPr lang="en-US" dirty="0"/>
            <a:t>(SAPI5/pyttsx3)</a:t>
          </a:r>
        </a:p>
      </dgm:t>
    </dgm:pt>
    <dgm:pt modelId="{8D91809B-DA82-4CFC-BE64-65D580A7DFBA}" type="parTrans" cxnId="{F7ACAE96-D13B-419C-AC3E-0EE01ABC079A}">
      <dgm:prSet/>
      <dgm:spPr/>
      <dgm:t>
        <a:bodyPr/>
        <a:lstStyle/>
        <a:p>
          <a:endParaRPr lang="en-US"/>
        </a:p>
      </dgm:t>
    </dgm:pt>
    <dgm:pt modelId="{C08B1984-3F72-401B-A08A-BE86185AA1BC}" type="sibTrans" cxnId="{F7ACAE96-D13B-419C-AC3E-0EE01ABC079A}">
      <dgm:prSet/>
      <dgm:spPr/>
      <dgm:t>
        <a:bodyPr/>
        <a:lstStyle/>
        <a:p>
          <a:endParaRPr lang="en-US"/>
        </a:p>
      </dgm:t>
    </dgm:pt>
    <dgm:pt modelId="{FF49F9C6-67F1-42DB-967C-2F8312B38059}">
      <dgm:prSet phldrT="[Text]"/>
      <dgm:spPr/>
      <dgm:t>
        <a:bodyPr/>
        <a:lstStyle/>
        <a:p>
          <a:r>
            <a:rPr lang="en-US" dirty="0"/>
            <a:t>Audio Output</a:t>
          </a:r>
          <a:br>
            <a:rPr lang="en-US" dirty="0"/>
          </a:br>
          <a:r>
            <a:rPr lang="en-US" dirty="0"/>
            <a:t>(Speakers)</a:t>
          </a:r>
        </a:p>
      </dgm:t>
    </dgm:pt>
    <dgm:pt modelId="{2C119885-B14E-4CD7-9151-DE6E93A3A7E0}" type="parTrans" cxnId="{3A2CEF9C-54D7-41B2-8C67-986CE5FB055B}">
      <dgm:prSet/>
      <dgm:spPr/>
      <dgm:t>
        <a:bodyPr/>
        <a:lstStyle/>
        <a:p>
          <a:endParaRPr lang="en-US"/>
        </a:p>
      </dgm:t>
    </dgm:pt>
    <dgm:pt modelId="{84988E5F-A135-49D7-B329-972BDE6835A1}" type="sibTrans" cxnId="{3A2CEF9C-54D7-41B2-8C67-986CE5FB055B}">
      <dgm:prSet/>
      <dgm:spPr/>
      <dgm:t>
        <a:bodyPr/>
        <a:lstStyle/>
        <a:p>
          <a:endParaRPr lang="en-US"/>
        </a:p>
      </dgm:t>
    </dgm:pt>
    <dgm:pt modelId="{97B3688D-3BD9-4511-A466-EDDB4A8DC405}" type="pres">
      <dgm:prSet presAssocID="{05392609-A4AC-4AFA-B542-E0C1FE774602}" presName="CompostProcess" presStyleCnt="0">
        <dgm:presLayoutVars>
          <dgm:dir/>
          <dgm:resizeHandles val="exact"/>
        </dgm:presLayoutVars>
      </dgm:prSet>
      <dgm:spPr/>
    </dgm:pt>
    <dgm:pt modelId="{864C1AC2-3EFA-4B3E-9C32-D6134825802C}" type="pres">
      <dgm:prSet presAssocID="{05392609-A4AC-4AFA-B542-E0C1FE774602}" presName="arrow" presStyleLbl="bgShp" presStyleIdx="0" presStyleCnt="1"/>
      <dgm:spPr/>
    </dgm:pt>
    <dgm:pt modelId="{CD2B09DA-03FB-411D-BA03-3523A52597D2}" type="pres">
      <dgm:prSet presAssocID="{05392609-A4AC-4AFA-B542-E0C1FE774602}" presName="linearProcess" presStyleCnt="0"/>
      <dgm:spPr/>
    </dgm:pt>
    <dgm:pt modelId="{5868B723-4711-4F40-991B-D31D81CBB7A6}" type="pres">
      <dgm:prSet presAssocID="{41BC65D0-8C94-4B1D-832F-CBCF4CE37E07}" presName="textNode" presStyleLbl="node1" presStyleIdx="0" presStyleCnt="3">
        <dgm:presLayoutVars>
          <dgm:bulletEnabled val="1"/>
        </dgm:presLayoutVars>
      </dgm:prSet>
      <dgm:spPr/>
    </dgm:pt>
    <dgm:pt modelId="{39D50711-D8D3-45DC-9235-586183C81BCE}" type="pres">
      <dgm:prSet presAssocID="{21A56D96-7899-43B0-AF77-587E45EA5B2B}" presName="sibTrans" presStyleCnt="0"/>
      <dgm:spPr/>
    </dgm:pt>
    <dgm:pt modelId="{472A7B7B-C999-4BFC-A2E1-4DDB45FC2B89}" type="pres">
      <dgm:prSet presAssocID="{0BCF5FDF-6F5C-493F-AA20-E441F1AC63F0}" presName="textNode" presStyleLbl="node1" presStyleIdx="1" presStyleCnt="3">
        <dgm:presLayoutVars>
          <dgm:bulletEnabled val="1"/>
        </dgm:presLayoutVars>
      </dgm:prSet>
      <dgm:spPr/>
    </dgm:pt>
    <dgm:pt modelId="{2D505837-61ED-4A8F-89E1-CA66F64C8FA9}" type="pres">
      <dgm:prSet presAssocID="{C08B1984-3F72-401B-A08A-BE86185AA1BC}" presName="sibTrans" presStyleCnt="0"/>
      <dgm:spPr/>
    </dgm:pt>
    <dgm:pt modelId="{A957DE72-0DD9-4B05-AD90-20E3C02016C8}" type="pres">
      <dgm:prSet presAssocID="{FF49F9C6-67F1-42DB-967C-2F8312B38059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219CB707-70FD-464E-B979-CC9BFC49ACA7}" type="presOf" srcId="{41BC65D0-8C94-4B1D-832F-CBCF4CE37E07}" destId="{5868B723-4711-4F40-991B-D31D81CBB7A6}" srcOrd="0" destOrd="0" presId="urn:microsoft.com/office/officeart/2005/8/layout/hProcess9"/>
    <dgm:cxn modelId="{113D260E-4C60-40D0-A3AE-01BA446FBC8C}" type="presOf" srcId="{05392609-A4AC-4AFA-B542-E0C1FE774602}" destId="{97B3688D-3BD9-4511-A466-EDDB4A8DC405}" srcOrd="0" destOrd="0" presId="urn:microsoft.com/office/officeart/2005/8/layout/hProcess9"/>
    <dgm:cxn modelId="{6821F329-BC95-45DA-A22B-E2661BC8ABD8}" type="presOf" srcId="{FF49F9C6-67F1-42DB-967C-2F8312B38059}" destId="{A957DE72-0DD9-4B05-AD90-20E3C02016C8}" srcOrd="0" destOrd="0" presId="urn:microsoft.com/office/officeart/2005/8/layout/hProcess9"/>
    <dgm:cxn modelId="{F9C5813E-198B-410C-BEE9-0038E7017B13}" type="presOf" srcId="{0BCF5FDF-6F5C-493F-AA20-E441F1AC63F0}" destId="{472A7B7B-C999-4BFC-A2E1-4DDB45FC2B89}" srcOrd="0" destOrd="0" presId="urn:microsoft.com/office/officeart/2005/8/layout/hProcess9"/>
    <dgm:cxn modelId="{F7ACAE96-D13B-419C-AC3E-0EE01ABC079A}" srcId="{05392609-A4AC-4AFA-B542-E0C1FE774602}" destId="{0BCF5FDF-6F5C-493F-AA20-E441F1AC63F0}" srcOrd="1" destOrd="0" parTransId="{8D91809B-DA82-4CFC-BE64-65D580A7DFBA}" sibTransId="{C08B1984-3F72-401B-A08A-BE86185AA1BC}"/>
    <dgm:cxn modelId="{3A2CEF9C-54D7-41B2-8C67-986CE5FB055B}" srcId="{05392609-A4AC-4AFA-B542-E0C1FE774602}" destId="{FF49F9C6-67F1-42DB-967C-2F8312B38059}" srcOrd="2" destOrd="0" parTransId="{2C119885-B14E-4CD7-9151-DE6E93A3A7E0}" sibTransId="{84988E5F-A135-49D7-B329-972BDE6835A1}"/>
    <dgm:cxn modelId="{5356CAE7-6487-4278-993E-A677066488AC}" srcId="{05392609-A4AC-4AFA-B542-E0C1FE774602}" destId="{41BC65D0-8C94-4B1D-832F-CBCF4CE37E07}" srcOrd="0" destOrd="0" parTransId="{70A40FB2-43BC-45BA-A58B-A80693A3A3A4}" sibTransId="{21A56D96-7899-43B0-AF77-587E45EA5B2B}"/>
    <dgm:cxn modelId="{EA5EFC35-9E05-41D6-9863-2BAE97240FD0}" type="presParOf" srcId="{97B3688D-3BD9-4511-A466-EDDB4A8DC405}" destId="{864C1AC2-3EFA-4B3E-9C32-D6134825802C}" srcOrd="0" destOrd="0" presId="urn:microsoft.com/office/officeart/2005/8/layout/hProcess9"/>
    <dgm:cxn modelId="{07A06CC3-760B-4712-9B58-A1841FE6E402}" type="presParOf" srcId="{97B3688D-3BD9-4511-A466-EDDB4A8DC405}" destId="{CD2B09DA-03FB-411D-BA03-3523A52597D2}" srcOrd="1" destOrd="0" presId="urn:microsoft.com/office/officeart/2005/8/layout/hProcess9"/>
    <dgm:cxn modelId="{8AEDF6B8-E4D5-4B23-A4AD-521CD3D52C5C}" type="presParOf" srcId="{CD2B09DA-03FB-411D-BA03-3523A52597D2}" destId="{5868B723-4711-4F40-991B-D31D81CBB7A6}" srcOrd="0" destOrd="0" presId="urn:microsoft.com/office/officeart/2005/8/layout/hProcess9"/>
    <dgm:cxn modelId="{F55F537D-06B2-4A4C-8640-016AA52C6DB8}" type="presParOf" srcId="{CD2B09DA-03FB-411D-BA03-3523A52597D2}" destId="{39D50711-D8D3-45DC-9235-586183C81BCE}" srcOrd="1" destOrd="0" presId="urn:microsoft.com/office/officeart/2005/8/layout/hProcess9"/>
    <dgm:cxn modelId="{3A6F2C03-0E72-47C6-9034-159AC1DEEE46}" type="presParOf" srcId="{CD2B09DA-03FB-411D-BA03-3523A52597D2}" destId="{472A7B7B-C999-4BFC-A2E1-4DDB45FC2B89}" srcOrd="2" destOrd="0" presId="urn:microsoft.com/office/officeart/2005/8/layout/hProcess9"/>
    <dgm:cxn modelId="{EE216D51-AB34-4711-8B4F-35C930E6CA48}" type="presParOf" srcId="{CD2B09DA-03FB-411D-BA03-3523A52597D2}" destId="{2D505837-61ED-4A8F-89E1-CA66F64C8FA9}" srcOrd="3" destOrd="0" presId="urn:microsoft.com/office/officeart/2005/8/layout/hProcess9"/>
    <dgm:cxn modelId="{CEBB5060-FE94-410B-8C2D-48253EA20439}" type="presParOf" srcId="{CD2B09DA-03FB-411D-BA03-3523A52597D2}" destId="{A957DE72-0DD9-4B05-AD90-20E3C02016C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4C2D2A-8C05-4A12-B9E4-63F748A51F0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D874C76-D123-4C01-8270-419D7DAD824A}">
      <dgm:prSet phldrT="[Text]"/>
      <dgm:spPr/>
      <dgm:t>
        <a:bodyPr/>
        <a:lstStyle/>
        <a:p>
          <a:r>
            <a:rPr lang="en-US" dirty="0"/>
            <a:t>Audio Input</a:t>
          </a:r>
          <a:br>
            <a:rPr lang="en-US" dirty="0"/>
          </a:br>
          <a:r>
            <a:rPr lang="en-US" dirty="0"/>
            <a:t>(PyAudio)</a:t>
          </a:r>
        </a:p>
      </dgm:t>
    </dgm:pt>
    <dgm:pt modelId="{59C4A54F-3020-439F-A9B9-3270E8F5E0C0}" type="parTrans" cxnId="{FAE6A436-3011-482C-8B46-727A55AA2C3F}">
      <dgm:prSet/>
      <dgm:spPr/>
      <dgm:t>
        <a:bodyPr/>
        <a:lstStyle/>
        <a:p>
          <a:endParaRPr lang="en-US"/>
        </a:p>
      </dgm:t>
    </dgm:pt>
    <dgm:pt modelId="{8BBC9799-A7AD-4A40-8294-58A302B5BD33}" type="sibTrans" cxnId="{FAE6A436-3011-482C-8B46-727A55AA2C3F}">
      <dgm:prSet/>
      <dgm:spPr/>
      <dgm:t>
        <a:bodyPr/>
        <a:lstStyle/>
        <a:p>
          <a:endParaRPr lang="en-US"/>
        </a:p>
      </dgm:t>
    </dgm:pt>
    <dgm:pt modelId="{5D394EE7-B840-4791-835B-D4D01F36DA9B}">
      <dgm:prSet phldrT="[Text]"/>
      <dgm:spPr/>
      <dgm:t>
        <a:bodyPr/>
        <a:lstStyle/>
        <a:p>
          <a:r>
            <a:rPr lang="en-US" dirty="0"/>
            <a:t>Hotword Detection</a:t>
          </a:r>
          <a:br>
            <a:rPr lang="en-US" dirty="0"/>
          </a:br>
          <a:r>
            <a:rPr lang="en-US" dirty="0"/>
            <a:t>(Porcupine)</a:t>
          </a:r>
        </a:p>
      </dgm:t>
    </dgm:pt>
    <dgm:pt modelId="{D99BF1AC-C6E6-4066-A97F-722BA4117C17}" type="parTrans" cxnId="{D70DFB3C-E978-46D1-B758-C2337825E8E3}">
      <dgm:prSet/>
      <dgm:spPr/>
      <dgm:t>
        <a:bodyPr/>
        <a:lstStyle/>
        <a:p>
          <a:endParaRPr lang="en-US"/>
        </a:p>
      </dgm:t>
    </dgm:pt>
    <dgm:pt modelId="{4B5F26CF-7DF8-4C64-B7F9-5E7B855F9D77}" type="sibTrans" cxnId="{D70DFB3C-E978-46D1-B758-C2337825E8E3}">
      <dgm:prSet/>
      <dgm:spPr/>
      <dgm:t>
        <a:bodyPr/>
        <a:lstStyle/>
        <a:p>
          <a:endParaRPr lang="en-US"/>
        </a:p>
      </dgm:t>
    </dgm:pt>
    <dgm:pt modelId="{3B8A9045-023C-47FF-817F-1735823CB3E8}">
      <dgm:prSet phldrT="[Text]"/>
      <dgm:spPr/>
      <dgm:t>
        <a:bodyPr/>
        <a:lstStyle/>
        <a:p>
          <a:r>
            <a:rPr lang="en-US" dirty="0"/>
            <a:t>Activate Neura</a:t>
          </a:r>
        </a:p>
      </dgm:t>
    </dgm:pt>
    <dgm:pt modelId="{CF251EC7-19BD-4331-B3F2-1A13BA930695}" type="parTrans" cxnId="{BD984D5A-B780-4485-A626-DF9E278D703A}">
      <dgm:prSet/>
      <dgm:spPr/>
      <dgm:t>
        <a:bodyPr/>
        <a:lstStyle/>
        <a:p>
          <a:endParaRPr lang="en-US"/>
        </a:p>
      </dgm:t>
    </dgm:pt>
    <dgm:pt modelId="{3152B5BD-AC30-480D-B922-7220B7CC4E9F}" type="sibTrans" cxnId="{BD984D5A-B780-4485-A626-DF9E278D703A}">
      <dgm:prSet/>
      <dgm:spPr/>
      <dgm:t>
        <a:bodyPr/>
        <a:lstStyle/>
        <a:p>
          <a:endParaRPr lang="en-US"/>
        </a:p>
      </dgm:t>
    </dgm:pt>
    <dgm:pt modelId="{38007079-A83B-49C5-95B0-CB886146AF95}" type="pres">
      <dgm:prSet presAssocID="{BF4C2D2A-8C05-4A12-B9E4-63F748A51F00}" presName="Name0" presStyleCnt="0">
        <dgm:presLayoutVars>
          <dgm:dir/>
          <dgm:animLvl val="lvl"/>
          <dgm:resizeHandles val="exact"/>
        </dgm:presLayoutVars>
      </dgm:prSet>
      <dgm:spPr/>
    </dgm:pt>
    <dgm:pt modelId="{D0CD9B46-3C77-400E-9344-3E0394D07828}" type="pres">
      <dgm:prSet presAssocID="{5D874C76-D123-4C01-8270-419D7DAD824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7B50B4D-7CA0-4867-9C69-0A47104E5CD6}" type="pres">
      <dgm:prSet presAssocID="{8BBC9799-A7AD-4A40-8294-58A302B5BD33}" presName="parTxOnlySpace" presStyleCnt="0"/>
      <dgm:spPr/>
    </dgm:pt>
    <dgm:pt modelId="{D92826FC-0EAD-482E-978D-6852692FE8A2}" type="pres">
      <dgm:prSet presAssocID="{5D394EE7-B840-4791-835B-D4D01F36DA9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586EE64-7BB7-4F49-A52C-1398CC79F201}" type="pres">
      <dgm:prSet presAssocID="{4B5F26CF-7DF8-4C64-B7F9-5E7B855F9D77}" presName="parTxOnlySpace" presStyleCnt="0"/>
      <dgm:spPr/>
    </dgm:pt>
    <dgm:pt modelId="{84FF686B-ED3E-40F2-BB02-22097D31D5CC}" type="pres">
      <dgm:prSet presAssocID="{3B8A9045-023C-47FF-817F-1735823CB3E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2D9891A-2102-4FE3-B16E-287AB85A9918}" type="presOf" srcId="{5D874C76-D123-4C01-8270-419D7DAD824A}" destId="{D0CD9B46-3C77-400E-9344-3E0394D07828}" srcOrd="0" destOrd="0" presId="urn:microsoft.com/office/officeart/2005/8/layout/chevron1"/>
    <dgm:cxn modelId="{FAE6A436-3011-482C-8B46-727A55AA2C3F}" srcId="{BF4C2D2A-8C05-4A12-B9E4-63F748A51F00}" destId="{5D874C76-D123-4C01-8270-419D7DAD824A}" srcOrd="0" destOrd="0" parTransId="{59C4A54F-3020-439F-A9B9-3270E8F5E0C0}" sibTransId="{8BBC9799-A7AD-4A40-8294-58A302B5BD33}"/>
    <dgm:cxn modelId="{D70DFB3C-E978-46D1-B758-C2337825E8E3}" srcId="{BF4C2D2A-8C05-4A12-B9E4-63F748A51F00}" destId="{5D394EE7-B840-4791-835B-D4D01F36DA9B}" srcOrd="1" destOrd="0" parTransId="{D99BF1AC-C6E6-4066-A97F-722BA4117C17}" sibTransId="{4B5F26CF-7DF8-4C64-B7F9-5E7B855F9D77}"/>
    <dgm:cxn modelId="{BD984D5A-B780-4485-A626-DF9E278D703A}" srcId="{BF4C2D2A-8C05-4A12-B9E4-63F748A51F00}" destId="{3B8A9045-023C-47FF-817F-1735823CB3E8}" srcOrd="2" destOrd="0" parTransId="{CF251EC7-19BD-4331-B3F2-1A13BA930695}" sibTransId="{3152B5BD-AC30-480D-B922-7220B7CC4E9F}"/>
    <dgm:cxn modelId="{446D3D9E-AD4C-42B7-8605-923883F4C741}" type="presOf" srcId="{5D394EE7-B840-4791-835B-D4D01F36DA9B}" destId="{D92826FC-0EAD-482E-978D-6852692FE8A2}" srcOrd="0" destOrd="0" presId="urn:microsoft.com/office/officeart/2005/8/layout/chevron1"/>
    <dgm:cxn modelId="{94BE67A1-ABCE-4108-88E6-DCD6E356F11D}" type="presOf" srcId="{3B8A9045-023C-47FF-817F-1735823CB3E8}" destId="{84FF686B-ED3E-40F2-BB02-22097D31D5CC}" srcOrd="0" destOrd="0" presId="urn:microsoft.com/office/officeart/2005/8/layout/chevron1"/>
    <dgm:cxn modelId="{E7741AA7-DE15-446E-BC4A-13B4CFD4A036}" type="presOf" srcId="{BF4C2D2A-8C05-4A12-B9E4-63F748A51F00}" destId="{38007079-A83B-49C5-95B0-CB886146AF95}" srcOrd="0" destOrd="0" presId="urn:microsoft.com/office/officeart/2005/8/layout/chevron1"/>
    <dgm:cxn modelId="{83E55BF5-8DF3-4779-B6E8-6A7808AECC3A}" type="presParOf" srcId="{38007079-A83B-49C5-95B0-CB886146AF95}" destId="{D0CD9B46-3C77-400E-9344-3E0394D07828}" srcOrd="0" destOrd="0" presId="urn:microsoft.com/office/officeart/2005/8/layout/chevron1"/>
    <dgm:cxn modelId="{C7CE48A0-E6CF-4C03-A39B-F1E7AC3973D2}" type="presParOf" srcId="{38007079-A83B-49C5-95B0-CB886146AF95}" destId="{D7B50B4D-7CA0-4867-9C69-0A47104E5CD6}" srcOrd="1" destOrd="0" presId="urn:microsoft.com/office/officeart/2005/8/layout/chevron1"/>
    <dgm:cxn modelId="{D1C7907D-5D42-44DE-B0F6-E3C3837DC82B}" type="presParOf" srcId="{38007079-A83B-49C5-95B0-CB886146AF95}" destId="{D92826FC-0EAD-482E-978D-6852692FE8A2}" srcOrd="2" destOrd="0" presId="urn:microsoft.com/office/officeart/2005/8/layout/chevron1"/>
    <dgm:cxn modelId="{6E5DC7DF-08AF-46E2-B994-7662090184C7}" type="presParOf" srcId="{38007079-A83B-49C5-95B0-CB886146AF95}" destId="{F586EE64-7BB7-4F49-A52C-1398CC79F201}" srcOrd="3" destOrd="0" presId="urn:microsoft.com/office/officeart/2005/8/layout/chevron1"/>
    <dgm:cxn modelId="{AF1175D2-2BDE-4619-A8F3-B3140C1CAF33}" type="presParOf" srcId="{38007079-A83B-49C5-95B0-CB886146AF95}" destId="{84FF686B-ED3E-40F2-BB02-22097D31D5C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A1C2BA-8541-46BC-A53B-5F54322B999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502909-F998-4CED-AAF6-8D3231782AB7}">
      <dgm:prSet phldrT="[Text]"/>
      <dgm:spPr/>
      <dgm:t>
        <a:bodyPr/>
        <a:lstStyle/>
        <a:p>
          <a:r>
            <a:rPr lang="en-US" dirty="0"/>
            <a:t>Voice Tone Analysis</a:t>
          </a:r>
          <a:br>
            <a:rPr lang="en-US" dirty="0"/>
          </a:br>
          <a:r>
            <a:rPr lang="en-US" dirty="0"/>
            <a:t>(Librosa)</a:t>
          </a:r>
        </a:p>
      </dgm:t>
    </dgm:pt>
    <dgm:pt modelId="{B43C58BB-EDA4-4ED5-A8DF-3C8A0389F45B}" type="parTrans" cxnId="{BD47D8CD-C042-470C-BE6B-7B2126B6BA25}">
      <dgm:prSet/>
      <dgm:spPr/>
      <dgm:t>
        <a:bodyPr/>
        <a:lstStyle/>
        <a:p>
          <a:endParaRPr lang="en-US"/>
        </a:p>
      </dgm:t>
    </dgm:pt>
    <dgm:pt modelId="{C88C16BE-8230-4646-AF31-A6BA41F358CD}" type="sibTrans" cxnId="{BD47D8CD-C042-470C-BE6B-7B2126B6BA25}">
      <dgm:prSet/>
      <dgm:spPr/>
      <dgm:t>
        <a:bodyPr/>
        <a:lstStyle/>
        <a:p>
          <a:endParaRPr lang="en-US"/>
        </a:p>
      </dgm:t>
    </dgm:pt>
    <dgm:pt modelId="{0DA0156E-6E9C-4B87-9B5B-1A9ED1F9D6E2}">
      <dgm:prSet phldrT="[Text]"/>
      <dgm:spPr/>
      <dgm:t>
        <a:bodyPr/>
        <a:lstStyle/>
        <a:p>
          <a:r>
            <a:rPr lang="en-US" dirty="0"/>
            <a:t>Facial Emotion Recognition(FER)</a:t>
          </a:r>
        </a:p>
      </dgm:t>
    </dgm:pt>
    <dgm:pt modelId="{E3C79459-1323-4658-9EC6-ED2655DA0319}" type="parTrans" cxnId="{61FDD963-8450-4576-869F-D99B6A2E776B}">
      <dgm:prSet/>
      <dgm:spPr/>
      <dgm:t>
        <a:bodyPr/>
        <a:lstStyle/>
        <a:p>
          <a:endParaRPr lang="en-US"/>
        </a:p>
      </dgm:t>
    </dgm:pt>
    <dgm:pt modelId="{7C7CD1B8-75EB-43FC-8CD2-7C4C1C719F94}" type="sibTrans" cxnId="{61FDD963-8450-4576-869F-D99B6A2E776B}">
      <dgm:prSet/>
      <dgm:spPr/>
      <dgm:t>
        <a:bodyPr/>
        <a:lstStyle/>
        <a:p>
          <a:endParaRPr lang="en-US"/>
        </a:p>
      </dgm:t>
    </dgm:pt>
    <dgm:pt modelId="{0D8141A6-32E8-4C19-A471-B7635612D1E0}">
      <dgm:prSet phldrT="[Text]"/>
      <dgm:spPr/>
      <dgm:t>
        <a:bodyPr/>
        <a:lstStyle/>
        <a:p>
          <a:r>
            <a:rPr lang="en-US" dirty="0"/>
            <a:t>Empathetic Response</a:t>
          </a:r>
        </a:p>
      </dgm:t>
    </dgm:pt>
    <dgm:pt modelId="{DA893727-8770-475F-907E-0A13B25B6DE4}" type="parTrans" cxnId="{18235725-E013-48A3-B177-FAD9BB097ED6}">
      <dgm:prSet/>
      <dgm:spPr/>
      <dgm:t>
        <a:bodyPr/>
        <a:lstStyle/>
        <a:p>
          <a:endParaRPr lang="en-US"/>
        </a:p>
      </dgm:t>
    </dgm:pt>
    <dgm:pt modelId="{4E6682DC-8C9A-4E38-A4E7-B264F92436B2}" type="sibTrans" cxnId="{18235725-E013-48A3-B177-FAD9BB097ED6}">
      <dgm:prSet/>
      <dgm:spPr/>
      <dgm:t>
        <a:bodyPr/>
        <a:lstStyle/>
        <a:p>
          <a:endParaRPr lang="en-US"/>
        </a:p>
      </dgm:t>
    </dgm:pt>
    <dgm:pt modelId="{D73F99B9-BEBD-4883-99D8-B36AB756F359}" type="pres">
      <dgm:prSet presAssocID="{93A1C2BA-8541-46BC-A53B-5F54322B9996}" presName="Name0" presStyleCnt="0">
        <dgm:presLayoutVars>
          <dgm:chMax val="7"/>
          <dgm:chPref val="7"/>
          <dgm:dir/>
        </dgm:presLayoutVars>
      </dgm:prSet>
      <dgm:spPr/>
    </dgm:pt>
    <dgm:pt modelId="{8B87B02F-A4DF-4BD6-BBCA-DD6FF0058DF2}" type="pres">
      <dgm:prSet presAssocID="{93A1C2BA-8541-46BC-A53B-5F54322B9996}" presName="Name1" presStyleCnt="0"/>
      <dgm:spPr/>
    </dgm:pt>
    <dgm:pt modelId="{0F6C6DCE-CDD9-44A7-8342-D962D2DD065C}" type="pres">
      <dgm:prSet presAssocID="{93A1C2BA-8541-46BC-A53B-5F54322B9996}" presName="cycle" presStyleCnt="0"/>
      <dgm:spPr/>
    </dgm:pt>
    <dgm:pt modelId="{9BC73CF2-9C04-4D3B-8B3E-C27A1415AD4B}" type="pres">
      <dgm:prSet presAssocID="{93A1C2BA-8541-46BC-A53B-5F54322B9996}" presName="srcNode" presStyleLbl="node1" presStyleIdx="0" presStyleCnt="3"/>
      <dgm:spPr/>
    </dgm:pt>
    <dgm:pt modelId="{3A0531E1-1841-45E2-A4D9-31B305FDF219}" type="pres">
      <dgm:prSet presAssocID="{93A1C2BA-8541-46BC-A53B-5F54322B9996}" presName="conn" presStyleLbl="parChTrans1D2" presStyleIdx="0" presStyleCnt="1"/>
      <dgm:spPr/>
    </dgm:pt>
    <dgm:pt modelId="{40C4F2A9-4668-45DF-96E5-4BF0495A4E58}" type="pres">
      <dgm:prSet presAssocID="{93A1C2BA-8541-46BC-A53B-5F54322B9996}" presName="extraNode" presStyleLbl="node1" presStyleIdx="0" presStyleCnt="3"/>
      <dgm:spPr/>
    </dgm:pt>
    <dgm:pt modelId="{058745FB-3BE5-44F9-B874-F2C90628890A}" type="pres">
      <dgm:prSet presAssocID="{93A1C2BA-8541-46BC-A53B-5F54322B9996}" presName="dstNode" presStyleLbl="node1" presStyleIdx="0" presStyleCnt="3"/>
      <dgm:spPr/>
    </dgm:pt>
    <dgm:pt modelId="{580E2484-46C5-4391-B23F-1ED2BCDE4FB1}" type="pres">
      <dgm:prSet presAssocID="{FF502909-F998-4CED-AAF6-8D3231782AB7}" presName="text_1" presStyleLbl="node1" presStyleIdx="0" presStyleCnt="3">
        <dgm:presLayoutVars>
          <dgm:bulletEnabled val="1"/>
        </dgm:presLayoutVars>
      </dgm:prSet>
      <dgm:spPr/>
    </dgm:pt>
    <dgm:pt modelId="{C491A875-8787-4B42-A1D4-573CCC648A48}" type="pres">
      <dgm:prSet presAssocID="{FF502909-F998-4CED-AAF6-8D3231782AB7}" presName="accent_1" presStyleCnt="0"/>
      <dgm:spPr/>
    </dgm:pt>
    <dgm:pt modelId="{C326318F-8A2A-4F5A-B021-267C63A76EC2}" type="pres">
      <dgm:prSet presAssocID="{FF502909-F998-4CED-AAF6-8D3231782AB7}" presName="accentRepeatNode" presStyleLbl="solidFgAcc1" presStyleIdx="0" presStyleCnt="3"/>
      <dgm:spPr/>
    </dgm:pt>
    <dgm:pt modelId="{E90AC979-E276-457F-9459-D18A355A47DB}" type="pres">
      <dgm:prSet presAssocID="{0DA0156E-6E9C-4B87-9B5B-1A9ED1F9D6E2}" presName="text_2" presStyleLbl="node1" presStyleIdx="1" presStyleCnt="3">
        <dgm:presLayoutVars>
          <dgm:bulletEnabled val="1"/>
        </dgm:presLayoutVars>
      </dgm:prSet>
      <dgm:spPr/>
    </dgm:pt>
    <dgm:pt modelId="{258AA4E5-6750-4944-AF08-8280C7E3E5A0}" type="pres">
      <dgm:prSet presAssocID="{0DA0156E-6E9C-4B87-9B5B-1A9ED1F9D6E2}" presName="accent_2" presStyleCnt="0"/>
      <dgm:spPr/>
    </dgm:pt>
    <dgm:pt modelId="{369A745A-2D92-494A-A38F-7456A9516A91}" type="pres">
      <dgm:prSet presAssocID="{0DA0156E-6E9C-4B87-9B5B-1A9ED1F9D6E2}" presName="accentRepeatNode" presStyleLbl="solidFgAcc1" presStyleIdx="1" presStyleCnt="3"/>
      <dgm:spPr/>
    </dgm:pt>
    <dgm:pt modelId="{0363A9B9-BB36-4472-B26A-677F561F08FC}" type="pres">
      <dgm:prSet presAssocID="{0D8141A6-32E8-4C19-A471-B7635612D1E0}" presName="text_3" presStyleLbl="node1" presStyleIdx="2" presStyleCnt="3">
        <dgm:presLayoutVars>
          <dgm:bulletEnabled val="1"/>
        </dgm:presLayoutVars>
      </dgm:prSet>
      <dgm:spPr/>
    </dgm:pt>
    <dgm:pt modelId="{C83CE10D-9E8A-4F3B-B5CD-07173F916959}" type="pres">
      <dgm:prSet presAssocID="{0D8141A6-32E8-4C19-A471-B7635612D1E0}" presName="accent_3" presStyleCnt="0"/>
      <dgm:spPr/>
    </dgm:pt>
    <dgm:pt modelId="{F0804DCF-C44E-4D06-828B-AC25B464573F}" type="pres">
      <dgm:prSet presAssocID="{0D8141A6-32E8-4C19-A471-B7635612D1E0}" presName="accentRepeatNode" presStyleLbl="solidFgAcc1" presStyleIdx="2" presStyleCnt="3"/>
      <dgm:spPr/>
    </dgm:pt>
  </dgm:ptLst>
  <dgm:cxnLst>
    <dgm:cxn modelId="{3C898E1D-6BE4-40E7-8AA0-79231C2C86C4}" type="presOf" srcId="{93A1C2BA-8541-46BC-A53B-5F54322B9996}" destId="{D73F99B9-BEBD-4883-99D8-B36AB756F359}" srcOrd="0" destOrd="0" presId="urn:microsoft.com/office/officeart/2008/layout/VerticalCurvedList"/>
    <dgm:cxn modelId="{18235725-E013-48A3-B177-FAD9BB097ED6}" srcId="{93A1C2BA-8541-46BC-A53B-5F54322B9996}" destId="{0D8141A6-32E8-4C19-A471-B7635612D1E0}" srcOrd="2" destOrd="0" parTransId="{DA893727-8770-475F-907E-0A13B25B6DE4}" sibTransId="{4E6682DC-8C9A-4E38-A4E7-B264F92436B2}"/>
    <dgm:cxn modelId="{61FDD963-8450-4576-869F-D99B6A2E776B}" srcId="{93A1C2BA-8541-46BC-A53B-5F54322B9996}" destId="{0DA0156E-6E9C-4B87-9B5B-1A9ED1F9D6E2}" srcOrd="1" destOrd="0" parTransId="{E3C79459-1323-4658-9EC6-ED2655DA0319}" sibTransId="{7C7CD1B8-75EB-43FC-8CD2-7C4C1C719F94}"/>
    <dgm:cxn modelId="{109BC2CB-4A31-4117-9801-AADCE461BB61}" type="presOf" srcId="{C88C16BE-8230-4646-AF31-A6BA41F358CD}" destId="{3A0531E1-1841-45E2-A4D9-31B305FDF219}" srcOrd="0" destOrd="0" presId="urn:microsoft.com/office/officeart/2008/layout/VerticalCurvedList"/>
    <dgm:cxn modelId="{9D48D9CC-5BF9-4C43-8B6B-24264461D24C}" type="presOf" srcId="{0D8141A6-32E8-4C19-A471-B7635612D1E0}" destId="{0363A9B9-BB36-4472-B26A-677F561F08FC}" srcOrd="0" destOrd="0" presId="urn:microsoft.com/office/officeart/2008/layout/VerticalCurvedList"/>
    <dgm:cxn modelId="{BD47D8CD-C042-470C-BE6B-7B2126B6BA25}" srcId="{93A1C2BA-8541-46BC-A53B-5F54322B9996}" destId="{FF502909-F998-4CED-AAF6-8D3231782AB7}" srcOrd="0" destOrd="0" parTransId="{B43C58BB-EDA4-4ED5-A8DF-3C8A0389F45B}" sibTransId="{C88C16BE-8230-4646-AF31-A6BA41F358CD}"/>
    <dgm:cxn modelId="{9561D4DC-764F-40BE-A052-094C44B6F8D8}" type="presOf" srcId="{FF502909-F998-4CED-AAF6-8D3231782AB7}" destId="{580E2484-46C5-4391-B23F-1ED2BCDE4FB1}" srcOrd="0" destOrd="0" presId="urn:microsoft.com/office/officeart/2008/layout/VerticalCurvedList"/>
    <dgm:cxn modelId="{127427ED-B9FD-4FCD-8101-BF6FD0AD52EC}" type="presOf" srcId="{0DA0156E-6E9C-4B87-9B5B-1A9ED1F9D6E2}" destId="{E90AC979-E276-457F-9459-D18A355A47DB}" srcOrd="0" destOrd="0" presId="urn:microsoft.com/office/officeart/2008/layout/VerticalCurvedList"/>
    <dgm:cxn modelId="{BBC759EF-E323-497D-B85A-060AFE6C039D}" type="presParOf" srcId="{D73F99B9-BEBD-4883-99D8-B36AB756F359}" destId="{8B87B02F-A4DF-4BD6-BBCA-DD6FF0058DF2}" srcOrd="0" destOrd="0" presId="urn:microsoft.com/office/officeart/2008/layout/VerticalCurvedList"/>
    <dgm:cxn modelId="{D0309A9A-C74B-4E67-BA1A-CA17DD8F05D1}" type="presParOf" srcId="{8B87B02F-A4DF-4BD6-BBCA-DD6FF0058DF2}" destId="{0F6C6DCE-CDD9-44A7-8342-D962D2DD065C}" srcOrd="0" destOrd="0" presId="urn:microsoft.com/office/officeart/2008/layout/VerticalCurvedList"/>
    <dgm:cxn modelId="{82C579A1-10FA-48AA-B991-289B760F35AF}" type="presParOf" srcId="{0F6C6DCE-CDD9-44A7-8342-D962D2DD065C}" destId="{9BC73CF2-9C04-4D3B-8B3E-C27A1415AD4B}" srcOrd="0" destOrd="0" presId="urn:microsoft.com/office/officeart/2008/layout/VerticalCurvedList"/>
    <dgm:cxn modelId="{E40117C3-ED84-416D-8F70-8E67B8F0E679}" type="presParOf" srcId="{0F6C6DCE-CDD9-44A7-8342-D962D2DD065C}" destId="{3A0531E1-1841-45E2-A4D9-31B305FDF219}" srcOrd="1" destOrd="0" presId="urn:microsoft.com/office/officeart/2008/layout/VerticalCurvedList"/>
    <dgm:cxn modelId="{98AFB5D1-8A90-439F-ABD7-92F2A6613158}" type="presParOf" srcId="{0F6C6DCE-CDD9-44A7-8342-D962D2DD065C}" destId="{40C4F2A9-4668-45DF-96E5-4BF0495A4E58}" srcOrd="2" destOrd="0" presId="urn:microsoft.com/office/officeart/2008/layout/VerticalCurvedList"/>
    <dgm:cxn modelId="{AB0CA1C8-D754-4ACD-BDFD-DD07531AB24D}" type="presParOf" srcId="{0F6C6DCE-CDD9-44A7-8342-D962D2DD065C}" destId="{058745FB-3BE5-44F9-B874-F2C90628890A}" srcOrd="3" destOrd="0" presId="urn:microsoft.com/office/officeart/2008/layout/VerticalCurvedList"/>
    <dgm:cxn modelId="{BCD6DB7E-1396-4D2F-9370-D74A6B963187}" type="presParOf" srcId="{8B87B02F-A4DF-4BD6-BBCA-DD6FF0058DF2}" destId="{580E2484-46C5-4391-B23F-1ED2BCDE4FB1}" srcOrd="1" destOrd="0" presId="urn:microsoft.com/office/officeart/2008/layout/VerticalCurvedList"/>
    <dgm:cxn modelId="{606DB7ED-DEF5-40EC-89D1-305651429C96}" type="presParOf" srcId="{8B87B02F-A4DF-4BD6-BBCA-DD6FF0058DF2}" destId="{C491A875-8787-4B42-A1D4-573CCC648A48}" srcOrd="2" destOrd="0" presId="urn:microsoft.com/office/officeart/2008/layout/VerticalCurvedList"/>
    <dgm:cxn modelId="{BAA9BDFD-BE8A-4543-B335-5C7C31301B04}" type="presParOf" srcId="{C491A875-8787-4B42-A1D4-573CCC648A48}" destId="{C326318F-8A2A-4F5A-B021-267C63A76EC2}" srcOrd="0" destOrd="0" presId="urn:microsoft.com/office/officeart/2008/layout/VerticalCurvedList"/>
    <dgm:cxn modelId="{7781A740-0467-4950-99C4-A65367C94CB9}" type="presParOf" srcId="{8B87B02F-A4DF-4BD6-BBCA-DD6FF0058DF2}" destId="{E90AC979-E276-457F-9459-D18A355A47DB}" srcOrd="3" destOrd="0" presId="urn:microsoft.com/office/officeart/2008/layout/VerticalCurvedList"/>
    <dgm:cxn modelId="{20FE94A3-4B98-4A77-B4A4-E5EF5B03DE2F}" type="presParOf" srcId="{8B87B02F-A4DF-4BD6-BBCA-DD6FF0058DF2}" destId="{258AA4E5-6750-4944-AF08-8280C7E3E5A0}" srcOrd="4" destOrd="0" presId="urn:microsoft.com/office/officeart/2008/layout/VerticalCurvedList"/>
    <dgm:cxn modelId="{DF853714-270D-4DC2-BF61-88D1B0C69644}" type="presParOf" srcId="{258AA4E5-6750-4944-AF08-8280C7E3E5A0}" destId="{369A745A-2D92-494A-A38F-7456A9516A91}" srcOrd="0" destOrd="0" presId="urn:microsoft.com/office/officeart/2008/layout/VerticalCurvedList"/>
    <dgm:cxn modelId="{F11BBD0C-37DA-433C-84F0-A7B3D3F33DF0}" type="presParOf" srcId="{8B87B02F-A4DF-4BD6-BBCA-DD6FF0058DF2}" destId="{0363A9B9-BB36-4472-B26A-677F561F08FC}" srcOrd="5" destOrd="0" presId="urn:microsoft.com/office/officeart/2008/layout/VerticalCurvedList"/>
    <dgm:cxn modelId="{2846F3E3-AAC8-4952-A268-5D0740C1B53D}" type="presParOf" srcId="{8B87B02F-A4DF-4BD6-BBCA-DD6FF0058DF2}" destId="{C83CE10D-9E8A-4F3B-B5CD-07173F916959}" srcOrd="6" destOrd="0" presId="urn:microsoft.com/office/officeart/2008/layout/VerticalCurvedList"/>
    <dgm:cxn modelId="{F41CB953-C49F-4DB0-9D63-3DA7B142BFF2}" type="presParOf" srcId="{C83CE10D-9E8A-4F3B-B5CD-07173F916959}" destId="{F0804DCF-C44E-4D06-828B-AC25B464573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7046C8-03A3-4082-BE1E-B9023E28CA57}">
      <dsp:nvSpPr>
        <dsp:cNvPr id="0" name=""/>
        <dsp:cNvSpPr/>
      </dsp:nvSpPr>
      <dsp:spPr>
        <a:xfrm rot="5400000">
          <a:off x="340384" y="1528378"/>
          <a:ext cx="1283419" cy="146112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D52EB2-77D2-4F6B-ACE2-1C3008490709}">
      <dsp:nvSpPr>
        <dsp:cNvPr id="0" name=""/>
        <dsp:cNvSpPr/>
      </dsp:nvSpPr>
      <dsp:spPr>
        <a:xfrm>
          <a:off x="356" y="105682"/>
          <a:ext cx="2160522" cy="151229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Frontend</a:t>
          </a:r>
        </a:p>
      </dsp:txBody>
      <dsp:txXfrm>
        <a:off x="74193" y="179519"/>
        <a:ext cx="2012848" cy="1364622"/>
      </dsp:txXfrm>
    </dsp:sp>
    <dsp:sp modelId="{349454A0-34F7-4CBF-83ED-B8F19CA493FD}">
      <dsp:nvSpPr>
        <dsp:cNvPr id="0" name=""/>
        <dsp:cNvSpPr/>
      </dsp:nvSpPr>
      <dsp:spPr>
        <a:xfrm>
          <a:off x="2160879" y="249913"/>
          <a:ext cx="1571358" cy="1222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HTML/CSS/JS</a:t>
          </a:r>
        </a:p>
      </dsp:txBody>
      <dsp:txXfrm>
        <a:off x="2160879" y="249913"/>
        <a:ext cx="1571358" cy="1222304"/>
      </dsp:txXfrm>
    </dsp:sp>
    <dsp:sp modelId="{5D3543D7-B6F2-4151-95FB-B44D0758FA5A}">
      <dsp:nvSpPr>
        <dsp:cNvPr id="0" name=""/>
        <dsp:cNvSpPr/>
      </dsp:nvSpPr>
      <dsp:spPr>
        <a:xfrm rot="5400000">
          <a:off x="2131687" y="3227185"/>
          <a:ext cx="1283419" cy="146112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205169-6C6D-474B-9BFE-FE3FD603987A}">
      <dsp:nvSpPr>
        <dsp:cNvPr id="0" name=""/>
        <dsp:cNvSpPr/>
      </dsp:nvSpPr>
      <dsp:spPr>
        <a:xfrm>
          <a:off x="1791659" y="1804489"/>
          <a:ext cx="2160522" cy="151229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Eel</a:t>
          </a:r>
        </a:p>
      </dsp:txBody>
      <dsp:txXfrm>
        <a:off x="1865496" y="1878326"/>
        <a:ext cx="2012848" cy="1364622"/>
      </dsp:txXfrm>
    </dsp:sp>
    <dsp:sp modelId="{72F7B095-1782-4330-B316-3DB9DB9B9426}">
      <dsp:nvSpPr>
        <dsp:cNvPr id="0" name=""/>
        <dsp:cNvSpPr/>
      </dsp:nvSpPr>
      <dsp:spPr>
        <a:xfrm>
          <a:off x="3952182" y="1948721"/>
          <a:ext cx="1571358" cy="1222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effectLst/>
            </a:rPr>
            <a:t>Bridge</a:t>
          </a:r>
        </a:p>
      </dsp:txBody>
      <dsp:txXfrm>
        <a:off x="3952182" y="1948721"/>
        <a:ext cx="1571358" cy="1222304"/>
      </dsp:txXfrm>
    </dsp:sp>
    <dsp:sp modelId="{2B7AABB0-980B-4AC0-84F7-1899A73AE12A}">
      <dsp:nvSpPr>
        <dsp:cNvPr id="0" name=""/>
        <dsp:cNvSpPr/>
      </dsp:nvSpPr>
      <dsp:spPr>
        <a:xfrm>
          <a:off x="3582962" y="3503296"/>
          <a:ext cx="2160522" cy="151229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Backend</a:t>
          </a:r>
        </a:p>
      </dsp:txBody>
      <dsp:txXfrm>
        <a:off x="3656799" y="3577133"/>
        <a:ext cx="2012848" cy="1364622"/>
      </dsp:txXfrm>
    </dsp:sp>
    <dsp:sp modelId="{00EC0FDF-F0F2-4DA4-9FC5-2208F001A1E8}">
      <dsp:nvSpPr>
        <dsp:cNvPr id="0" name=""/>
        <dsp:cNvSpPr/>
      </dsp:nvSpPr>
      <dsp:spPr>
        <a:xfrm>
          <a:off x="5743485" y="3647528"/>
          <a:ext cx="1571358" cy="1222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Python</a:t>
          </a:r>
        </a:p>
      </dsp:txBody>
      <dsp:txXfrm>
        <a:off x="5743485" y="3647528"/>
        <a:ext cx="1571358" cy="12223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053AB-2829-4024-89EA-B94239C66AD2}">
      <dsp:nvSpPr>
        <dsp:cNvPr id="0" name=""/>
        <dsp:cNvSpPr/>
      </dsp:nvSpPr>
      <dsp:spPr>
        <a:xfrm>
          <a:off x="6429" y="1984136"/>
          <a:ext cx="1921668" cy="1153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Microphone Input</a:t>
          </a:r>
          <a:br>
            <a:rPr lang="en-US" sz="2100" kern="1200" dirty="0"/>
          </a:br>
          <a:r>
            <a:rPr lang="en-US" sz="2100" kern="1200" dirty="0"/>
            <a:t>(PyAudio)</a:t>
          </a:r>
        </a:p>
      </dsp:txBody>
      <dsp:txXfrm>
        <a:off x="40199" y="2017906"/>
        <a:ext cx="1854128" cy="1085461"/>
      </dsp:txXfrm>
    </dsp:sp>
    <dsp:sp modelId="{1DED54CE-2A58-4833-ACDA-F4E91E450485}">
      <dsp:nvSpPr>
        <dsp:cNvPr id="0" name=""/>
        <dsp:cNvSpPr/>
      </dsp:nvSpPr>
      <dsp:spPr>
        <a:xfrm>
          <a:off x="2120264" y="2322350"/>
          <a:ext cx="407393" cy="476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120264" y="2417665"/>
        <a:ext cx="285175" cy="285943"/>
      </dsp:txXfrm>
    </dsp:sp>
    <dsp:sp modelId="{A662F852-60C0-46FF-A6DB-2C6D52EB5FDC}">
      <dsp:nvSpPr>
        <dsp:cNvPr id="0" name=""/>
        <dsp:cNvSpPr/>
      </dsp:nvSpPr>
      <dsp:spPr>
        <a:xfrm>
          <a:off x="2696765" y="1984136"/>
          <a:ext cx="1921668" cy="1153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Speech Recognition</a:t>
          </a:r>
          <a:br>
            <a:rPr lang="en-US" sz="2100" kern="1200" dirty="0"/>
          </a:br>
          <a:r>
            <a:rPr lang="en-US" sz="2100" kern="1200" dirty="0"/>
            <a:t>(Google API)</a:t>
          </a:r>
        </a:p>
      </dsp:txBody>
      <dsp:txXfrm>
        <a:off x="2730535" y="2017906"/>
        <a:ext cx="1854128" cy="1085461"/>
      </dsp:txXfrm>
    </dsp:sp>
    <dsp:sp modelId="{DAA4E67E-8800-4874-9271-FC56B0F598B4}">
      <dsp:nvSpPr>
        <dsp:cNvPr id="0" name=""/>
        <dsp:cNvSpPr/>
      </dsp:nvSpPr>
      <dsp:spPr>
        <a:xfrm>
          <a:off x="4810601" y="2322350"/>
          <a:ext cx="407393" cy="476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810601" y="2417665"/>
        <a:ext cx="285175" cy="285943"/>
      </dsp:txXfrm>
    </dsp:sp>
    <dsp:sp modelId="{8A16589D-9120-4D02-A8C4-502483955B3C}">
      <dsp:nvSpPr>
        <dsp:cNvPr id="0" name=""/>
        <dsp:cNvSpPr/>
      </dsp:nvSpPr>
      <dsp:spPr>
        <a:xfrm>
          <a:off x="5387101" y="1984136"/>
          <a:ext cx="1921668" cy="1153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Command Processing</a:t>
          </a:r>
        </a:p>
      </dsp:txBody>
      <dsp:txXfrm>
        <a:off x="5420871" y="2017906"/>
        <a:ext cx="1854128" cy="10854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C1AC2-3EFA-4B3E-9C32-D6134825802C}">
      <dsp:nvSpPr>
        <dsp:cNvPr id="0" name=""/>
        <dsp:cNvSpPr/>
      </dsp:nvSpPr>
      <dsp:spPr>
        <a:xfrm>
          <a:off x="548639" y="0"/>
          <a:ext cx="6217920" cy="51212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8B723-4711-4F40-991B-D31D81CBB7A6}">
      <dsp:nvSpPr>
        <dsp:cNvPr id="0" name=""/>
        <dsp:cNvSpPr/>
      </dsp:nvSpPr>
      <dsp:spPr>
        <a:xfrm>
          <a:off x="7858" y="1536382"/>
          <a:ext cx="2354580" cy="2048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Text Input </a:t>
          </a:r>
          <a:br>
            <a:rPr lang="en-US" sz="2400" kern="1200" dirty="0"/>
          </a:br>
          <a:r>
            <a:rPr lang="en-US" sz="2400" kern="1200" dirty="0"/>
            <a:t>(Backend)</a:t>
          </a:r>
        </a:p>
      </dsp:txBody>
      <dsp:txXfrm>
        <a:off x="107858" y="1636382"/>
        <a:ext cx="2154580" cy="1848510"/>
      </dsp:txXfrm>
    </dsp:sp>
    <dsp:sp modelId="{472A7B7B-C999-4BFC-A2E1-4DDB45FC2B89}">
      <dsp:nvSpPr>
        <dsp:cNvPr id="0" name=""/>
        <dsp:cNvSpPr/>
      </dsp:nvSpPr>
      <dsp:spPr>
        <a:xfrm>
          <a:off x="2480309" y="1536382"/>
          <a:ext cx="2354580" cy="2048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Text-to-Speech Conversion</a:t>
          </a:r>
          <a:br>
            <a:rPr lang="en-US" sz="2400" kern="1200" dirty="0"/>
          </a:br>
          <a:r>
            <a:rPr lang="en-US" sz="2400" kern="1200" dirty="0"/>
            <a:t>(SAPI5/pyttsx3)</a:t>
          </a:r>
        </a:p>
      </dsp:txBody>
      <dsp:txXfrm>
        <a:off x="2580309" y="1636382"/>
        <a:ext cx="2154580" cy="1848510"/>
      </dsp:txXfrm>
    </dsp:sp>
    <dsp:sp modelId="{A957DE72-0DD9-4B05-AD90-20E3C02016C8}">
      <dsp:nvSpPr>
        <dsp:cNvPr id="0" name=""/>
        <dsp:cNvSpPr/>
      </dsp:nvSpPr>
      <dsp:spPr>
        <a:xfrm>
          <a:off x="4952761" y="1536382"/>
          <a:ext cx="2354580" cy="2048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Audio Output</a:t>
          </a:r>
          <a:br>
            <a:rPr lang="en-US" sz="2400" kern="1200" dirty="0"/>
          </a:br>
          <a:r>
            <a:rPr lang="en-US" sz="2400" kern="1200" dirty="0"/>
            <a:t>(Speakers)</a:t>
          </a:r>
        </a:p>
      </dsp:txBody>
      <dsp:txXfrm>
        <a:off x="5052761" y="1636382"/>
        <a:ext cx="2154580" cy="18485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D9B46-3C77-400E-9344-3E0394D07828}">
      <dsp:nvSpPr>
        <dsp:cNvPr id="0" name=""/>
        <dsp:cNvSpPr/>
      </dsp:nvSpPr>
      <dsp:spPr>
        <a:xfrm>
          <a:off x="2143" y="2038429"/>
          <a:ext cx="2611040" cy="10444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Audio Input</a:t>
          </a:r>
          <a:br>
            <a:rPr lang="en-US" sz="2300" kern="1200" dirty="0"/>
          </a:br>
          <a:r>
            <a:rPr lang="en-US" sz="2300" kern="1200" dirty="0"/>
            <a:t>(PyAudio)</a:t>
          </a:r>
        </a:p>
      </dsp:txBody>
      <dsp:txXfrm>
        <a:off x="524351" y="2038429"/>
        <a:ext cx="1566624" cy="1044416"/>
      </dsp:txXfrm>
    </dsp:sp>
    <dsp:sp modelId="{D92826FC-0EAD-482E-978D-6852692FE8A2}">
      <dsp:nvSpPr>
        <dsp:cNvPr id="0" name=""/>
        <dsp:cNvSpPr/>
      </dsp:nvSpPr>
      <dsp:spPr>
        <a:xfrm>
          <a:off x="2352079" y="2038429"/>
          <a:ext cx="2611040" cy="10444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Hotword Detection</a:t>
          </a:r>
          <a:br>
            <a:rPr lang="en-US" sz="2300" kern="1200" dirty="0"/>
          </a:br>
          <a:r>
            <a:rPr lang="en-US" sz="2300" kern="1200" dirty="0"/>
            <a:t>(Porcupine)</a:t>
          </a:r>
        </a:p>
      </dsp:txBody>
      <dsp:txXfrm>
        <a:off x="2874287" y="2038429"/>
        <a:ext cx="1566624" cy="1044416"/>
      </dsp:txXfrm>
    </dsp:sp>
    <dsp:sp modelId="{84FF686B-ED3E-40F2-BB02-22097D31D5CC}">
      <dsp:nvSpPr>
        <dsp:cNvPr id="0" name=""/>
        <dsp:cNvSpPr/>
      </dsp:nvSpPr>
      <dsp:spPr>
        <a:xfrm>
          <a:off x="4702016" y="2038429"/>
          <a:ext cx="2611040" cy="10444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Activate Neura</a:t>
          </a:r>
        </a:p>
      </dsp:txBody>
      <dsp:txXfrm>
        <a:off x="5224224" y="2038429"/>
        <a:ext cx="1566624" cy="10444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531E1-1841-45E2-A4D9-31B305FDF219}">
      <dsp:nvSpPr>
        <dsp:cNvPr id="0" name=""/>
        <dsp:cNvSpPr/>
      </dsp:nvSpPr>
      <dsp:spPr>
        <a:xfrm>
          <a:off x="-5789305" y="-886259"/>
          <a:ext cx="6893793" cy="6893793"/>
        </a:xfrm>
        <a:prstGeom prst="blockArc">
          <a:avLst>
            <a:gd name="adj1" fmla="val 18900000"/>
            <a:gd name="adj2" fmla="val 2700000"/>
            <a:gd name="adj3" fmla="val 313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0E2484-46C5-4391-B23F-1ED2BCDE4FB1}">
      <dsp:nvSpPr>
        <dsp:cNvPr id="0" name=""/>
        <dsp:cNvSpPr/>
      </dsp:nvSpPr>
      <dsp:spPr>
        <a:xfrm>
          <a:off x="710832" y="512127"/>
          <a:ext cx="6533693" cy="1024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002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Voice Tone Analysis</a:t>
          </a:r>
          <a:br>
            <a:rPr lang="en-US" sz="3100" kern="1200" dirty="0"/>
          </a:br>
          <a:r>
            <a:rPr lang="en-US" sz="3100" kern="1200" dirty="0"/>
            <a:t>(Librosa)</a:t>
          </a:r>
        </a:p>
      </dsp:txBody>
      <dsp:txXfrm>
        <a:off x="710832" y="512127"/>
        <a:ext cx="6533693" cy="1024255"/>
      </dsp:txXfrm>
    </dsp:sp>
    <dsp:sp modelId="{C326318F-8A2A-4F5A-B021-267C63A76EC2}">
      <dsp:nvSpPr>
        <dsp:cNvPr id="0" name=""/>
        <dsp:cNvSpPr/>
      </dsp:nvSpPr>
      <dsp:spPr>
        <a:xfrm>
          <a:off x="70673" y="384095"/>
          <a:ext cx="1280318" cy="12803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0AC979-E276-457F-9459-D18A355A47DB}">
      <dsp:nvSpPr>
        <dsp:cNvPr id="0" name=""/>
        <dsp:cNvSpPr/>
      </dsp:nvSpPr>
      <dsp:spPr>
        <a:xfrm>
          <a:off x="1083149" y="2048510"/>
          <a:ext cx="6161376" cy="1024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002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Facial Emotion Recognition(FER)</a:t>
          </a:r>
        </a:p>
      </dsp:txBody>
      <dsp:txXfrm>
        <a:off x="1083149" y="2048510"/>
        <a:ext cx="6161376" cy="1024255"/>
      </dsp:txXfrm>
    </dsp:sp>
    <dsp:sp modelId="{369A745A-2D92-494A-A38F-7456A9516A91}">
      <dsp:nvSpPr>
        <dsp:cNvPr id="0" name=""/>
        <dsp:cNvSpPr/>
      </dsp:nvSpPr>
      <dsp:spPr>
        <a:xfrm>
          <a:off x="442990" y="1920478"/>
          <a:ext cx="1280318" cy="12803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3A9B9-BB36-4472-B26A-677F561F08FC}">
      <dsp:nvSpPr>
        <dsp:cNvPr id="0" name=""/>
        <dsp:cNvSpPr/>
      </dsp:nvSpPr>
      <dsp:spPr>
        <a:xfrm>
          <a:off x="710832" y="3584892"/>
          <a:ext cx="6533693" cy="1024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002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Empathetic Response</a:t>
          </a:r>
        </a:p>
      </dsp:txBody>
      <dsp:txXfrm>
        <a:off x="710832" y="3584892"/>
        <a:ext cx="6533693" cy="1024255"/>
      </dsp:txXfrm>
    </dsp:sp>
    <dsp:sp modelId="{F0804DCF-C44E-4D06-828B-AC25B464573F}">
      <dsp:nvSpPr>
        <dsp:cNvPr id="0" name=""/>
        <dsp:cNvSpPr/>
      </dsp:nvSpPr>
      <dsp:spPr>
        <a:xfrm>
          <a:off x="70673" y="3456860"/>
          <a:ext cx="1280318" cy="12803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AEA07-B09A-43ED-AC96-7403148C421B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04E8A-F724-4CCD-9ABF-C596D3ABE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98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04E8A-F724-4CCD-9ABF-C596D3ABE7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55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04E8A-F724-4CCD-9ABF-C596D3ABE7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4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356C-DEB4-ED9C-C113-C8FD2ED9C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Neura: AI-Powered Intelligent Voice Assistant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DBB56-2FDB-DB8B-E3FC-E160A2A56C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Mid-Term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2628E-8163-A6CF-D858-2A3F0879E4AC}"/>
              </a:ext>
            </a:extLst>
          </p:cNvPr>
          <p:cNvSpPr txBox="1"/>
          <p:nvPr/>
        </p:nvSpPr>
        <p:spPr>
          <a:xfrm>
            <a:off x="9416716" y="4670246"/>
            <a:ext cx="2646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Prisha Prafull Tated</a:t>
            </a:r>
            <a:br>
              <a:rPr lang="en-US" b="1" dirty="0"/>
            </a:br>
            <a:r>
              <a:rPr lang="en-US" b="1" dirty="0"/>
              <a:t>219301743</a:t>
            </a:r>
            <a:br>
              <a:rPr lang="en-US" b="1" dirty="0"/>
            </a:br>
            <a:r>
              <a:rPr lang="en-US" b="1" dirty="0"/>
              <a:t>Manipal University Jaipur</a:t>
            </a:r>
          </a:p>
        </p:txBody>
      </p:sp>
    </p:spTree>
    <p:extLst>
      <p:ext uri="{BB962C8B-B14F-4D97-AF65-F5344CB8AC3E}">
        <p14:creationId xmlns:p14="http://schemas.microsoft.com/office/powerpoint/2010/main" val="397887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78F50-D9D2-5E38-371C-89FACA6F9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Handling with PyAudio: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413CEDF-A302-ACD4-1DDA-5D2855A9FE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399" r="2399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26114C-A398-20D1-9481-CC884FD34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Captures microphone input for speech recognition.</a:t>
            </a:r>
          </a:p>
        </p:txBody>
      </p:sp>
    </p:spTree>
    <p:extLst>
      <p:ext uri="{BB962C8B-B14F-4D97-AF65-F5344CB8AC3E}">
        <p14:creationId xmlns:p14="http://schemas.microsoft.com/office/powerpoint/2010/main" val="45556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0892E5-34DD-6FEB-F618-4071B99D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EF40B6-7345-9DA5-0506-A873B0B6E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Hotword Detection:</a:t>
            </a:r>
            <a:endParaRPr lang="en-US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Add wake word detection (e.g., "Hey Neura") to activate the assistant.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WhatsApp Automation:</a:t>
            </a:r>
            <a:endParaRPr lang="en-US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Send messages, make calls, and start video calls via WhatsApp.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Chatting Feature:</a:t>
            </a:r>
            <a:endParaRPr lang="en-US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Integrate a conversational AI for natural language interactions.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Chat History:</a:t>
            </a:r>
            <a:endParaRPr lang="en-US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Store and retrieve chat history for better user experience.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Free ChatGPT API Alternative:</a:t>
            </a:r>
            <a:endParaRPr lang="en-US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Use open-source models like Hugging Face for chatbot functionality.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Mobile Automation:</a:t>
            </a:r>
            <a:endParaRPr lang="en-US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Control mobile devices via voice commands (e.g., make calls, send SMS).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Face Authentication:</a:t>
            </a:r>
            <a:endParaRPr lang="en-US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Add face recognition for secure access to the assistant.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Emotional Intelligence:</a:t>
            </a:r>
            <a:endParaRPr lang="en-US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Detect user emotions (e.g., happy, sad, angry) and respond empathetically.</a:t>
            </a:r>
          </a:p>
        </p:txBody>
      </p:sp>
    </p:spTree>
    <p:extLst>
      <p:ext uri="{BB962C8B-B14F-4D97-AF65-F5344CB8AC3E}">
        <p14:creationId xmlns:p14="http://schemas.microsoft.com/office/powerpoint/2010/main" val="1590568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6962-F043-39CF-801C-63AFE2FC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Hotword Detection Workflow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769FC1-3739-ED56-30AA-20BAD8867D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494576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399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6FC3-9E0B-C62C-30CA-9F2A0B81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Emotion Detection Workflow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DAA6D4-B5D8-9F28-6352-CA800CD720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449946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4114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8960-045D-28C8-F17B-93916E44E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B69BC-C3B5-957C-3F68-92C03E860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Technical Skills:</a:t>
            </a:r>
            <a:endParaRPr lang="en-US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Gained more expertise in Python, frontend-backend integration, and AI/ML models.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Problem-Solving:</a:t>
            </a:r>
            <a:endParaRPr lang="en-US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Learned to debug and resolve issues in speech recognition, UI design, and audio handling.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Project Management:</a:t>
            </a:r>
            <a:endParaRPr lang="en-US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Improved time management and task prioritization skills.</a:t>
            </a:r>
          </a:p>
        </p:txBody>
      </p:sp>
    </p:spTree>
    <p:extLst>
      <p:ext uri="{BB962C8B-B14F-4D97-AF65-F5344CB8AC3E}">
        <p14:creationId xmlns:p14="http://schemas.microsoft.com/office/powerpoint/2010/main" val="2829250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8D47C1-2E30-EA57-C9E2-38EEC6D1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97F51E-2706-B35B-6AD5-E8CC7C51A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Summary:</a:t>
            </a:r>
            <a:endParaRPr lang="en-US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Neura is a powerful voice assistant that simplifies tasks through voice commands.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Future Scope:</a:t>
            </a:r>
            <a:endParaRPr lang="en-US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Enhancements like </a:t>
            </a: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emotional intelligence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, </a:t>
            </a: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WhatsApp automation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, </a:t>
            </a: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Mobile Automation 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and </a:t>
            </a: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face authentication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 will make Neura more versatile and user-friendly.</a:t>
            </a:r>
          </a:p>
        </p:txBody>
      </p:sp>
    </p:spTree>
    <p:extLst>
      <p:ext uri="{BB962C8B-B14F-4D97-AF65-F5344CB8AC3E}">
        <p14:creationId xmlns:p14="http://schemas.microsoft.com/office/powerpoint/2010/main" val="93138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DE3F1-B12C-BCEE-8190-D909DABD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Neura?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CCA13-5AD6-ADC1-0DD0-E2A9A7F68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265161"/>
            <a:ext cx="7315200" cy="5120640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Neura is an AI-powered voice assistant designed to interact with users via voice commands.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It integrates </a:t>
            </a: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speech recognition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, </a:t>
            </a: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text-to-speech conversion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, and </a:t>
            </a: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AI-driven decision-making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 for enhanced user experience.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  <a:latin typeface="Inter"/>
            </a:endParaRPr>
          </a:p>
          <a:p>
            <a:pPr algn="l">
              <a:spcAft>
                <a:spcPts val="300"/>
              </a:spcAft>
              <a:buNone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Objective:</a:t>
            </a:r>
            <a:endParaRPr lang="en-US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To create a voice-controlled assistant that can perform tasks like playing music, opening apps, searching the web, and more.</a:t>
            </a:r>
          </a:p>
          <a:p>
            <a:pPr>
              <a:buNone/>
            </a:pPr>
            <a:endParaRPr lang="en-US" dirty="0"/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Novelty:</a:t>
            </a:r>
            <a:endParaRPr lang="en-US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Customizable and open-source.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Integration of multiple features.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Future scope: Emotional intelligence.</a:t>
            </a:r>
          </a:p>
          <a:p>
            <a:pPr>
              <a:buNone/>
            </a:pPr>
            <a:br>
              <a:rPr lang="en-US" dirty="0"/>
            </a:br>
            <a:endParaRPr lang="en-US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6C52-91A7-5052-15B1-89C2AF67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C56625-E29E-DA2D-E8E4-27D9337A03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9268" y="641619"/>
            <a:ext cx="7836184" cy="5565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Programming Language: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 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Frontend: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 HTML, CSS, JavaScript, Bootstrap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Backend: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 Python (Eel for integration)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Database: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 SQLite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AI/ML Models: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Inter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Speech Recognition: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 Google Speech Recognition API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Text-to-Speech: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 SAPI5 (Windows) or pyttsx3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Chatbot: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 Hugging Face Transformers (for ChatGPT-like functionality)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Libraries: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Inter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pywhatkit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 (for YouTube and web searches)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pyautogui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 (for automation)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sqlite3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 (for database management)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pvporcupine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 (for hotword detection)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hugchat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 (for chatbot functionality)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78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0858DC-276B-FF5F-CCB5-88BD4B7D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 Implemented: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Voice Commands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13113B-DCEC-084D-2DEC-1FD94487E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82565" y="868680"/>
            <a:ext cx="3789575" cy="5120640"/>
          </a:xfrm>
        </p:spPr>
        <p:txBody>
          <a:bodyPr>
            <a:normAutofit/>
          </a:bodyPr>
          <a:lstStyle/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Inter"/>
              </a:rPr>
              <a:t>Play music on YouTube.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Inter"/>
              </a:rPr>
              <a:t>Open apps and websites.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Inter"/>
              </a:rPr>
              <a:t>Perform web searches.</a:t>
            </a:r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51FF71-8497-6368-B1D5-073DDBD63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97510"/>
            <a:ext cx="5372465" cy="3027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DA96CD-4FE9-7E88-3E54-FBDDBC58C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246" y="4025246"/>
            <a:ext cx="4925219" cy="274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4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D4D84C0-6D25-5CFD-35CC-6223048C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07795"/>
            <a:ext cx="2947482" cy="4601183"/>
          </a:xfrm>
        </p:spPr>
        <p:txBody>
          <a:bodyPr/>
          <a:lstStyle/>
          <a:p>
            <a:r>
              <a:rPr lang="en-US" dirty="0"/>
              <a:t>Frontend-Backend Integration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4B716CC-16DF-E30F-07CD-D37C0B0C60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709506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346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69C4E5-75F8-9E6B-9860-5F69BA62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Recognition Workflow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56CA837-DE03-550E-2319-ABEEAFF882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117121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017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BDF5-282C-2549-FBEE-8C2B7EC7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Text-to-Speech Workflow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D00414-5786-DCD1-B6D4-FCEF49D841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121064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7973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FD0C62-CBCA-3EF9-7207-2353E6B1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Database: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9EA3C9-2B9D-6695-8B3A-D590D627D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91449" y="868680"/>
            <a:ext cx="347472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0" i="0" dirty="0">
                <a:solidFill>
                  <a:srgbClr val="404040"/>
                </a:solidFill>
                <a:effectLst/>
                <a:latin typeface="Inter"/>
              </a:rPr>
              <a:t>Stores app and website paths for quick access.</a:t>
            </a:r>
          </a:p>
          <a:p>
            <a:endParaRPr lang="en-US" sz="2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FE33D64-6E1A-7FC5-AA05-6950747866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7115" y="663788"/>
            <a:ext cx="4826392" cy="276064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A3BC98-D822-8D0B-6FF0-B82EC8B75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115" y="3516197"/>
            <a:ext cx="4826392" cy="276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21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28970C-C6A4-C01C-3A1A-6556FDBB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Customizable UI: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0E91A-0DD4-EA19-BD66-907F57E93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766729"/>
          </a:xfrm>
        </p:spPr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Siri-like wave animation, mic button animation, and text animations.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836140-BAD3-06C6-E19B-4F7B4A7EC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533924"/>
            <a:ext cx="3735184" cy="39901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F0C7C2-75BB-AB82-D9E4-4F2707091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576" y="1533925"/>
            <a:ext cx="3370892" cy="399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7009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164</TotalTime>
  <Words>561</Words>
  <Application>Microsoft Office PowerPoint</Application>
  <PresentationFormat>Widescreen</PresentationFormat>
  <Paragraphs>98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Corbel</vt:lpstr>
      <vt:lpstr>Inter</vt:lpstr>
      <vt:lpstr>var(--ds-font-family-code)</vt:lpstr>
      <vt:lpstr>Wingdings 2</vt:lpstr>
      <vt:lpstr>Frame</vt:lpstr>
      <vt:lpstr>Neura: AI-Powered Intelligent Voice Assistant</vt:lpstr>
      <vt:lpstr>What is Neura?</vt:lpstr>
      <vt:lpstr>Technologies Used</vt:lpstr>
      <vt:lpstr>Features Implemented:  Voice Commands </vt:lpstr>
      <vt:lpstr>Frontend-Backend Integration</vt:lpstr>
      <vt:lpstr>Speech Recognition Workflow</vt:lpstr>
      <vt:lpstr>Text-to-Speech Workflow</vt:lpstr>
      <vt:lpstr>SQLite Database:  </vt:lpstr>
      <vt:lpstr>Customizable UI:</vt:lpstr>
      <vt:lpstr>Audio Handling with PyAudio:  </vt:lpstr>
      <vt:lpstr>Future Enhancements</vt:lpstr>
      <vt:lpstr>Hotword Detection Workflow</vt:lpstr>
      <vt:lpstr>Emotion Detection Workflow</vt:lpstr>
      <vt:lpstr>Learning Outcomes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Prisha Tated</dc:creator>
  <cp:lastModifiedBy>Prisha Tated</cp:lastModifiedBy>
  <cp:revision>3</cp:revision>
  <dcterms:created xsi:type="dcterms:W3CDTF">2025-03-20T19:24:00Z</dcterms:created>
  <dcterms:modified xsi:type="dcterms:W3CDTF">2025-03-21T05:28:13Z</dcterms:modified>
</cp:coreProperties>
</file>