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29CF-E8CC-413A-87DC-0D71CCAB35B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0453-6015-4E87-B74D-9491D4098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29CF-E8CC-413A-87DC-0D71CCAB35B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0453-6015-4E87-B74D-9491D4098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29CF-E8CC-413A-87DC-0D71CCAB35B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0453-6015-4E87-B74D-9491D4098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29CF-E8CC-413A-87DC-0D71CCAB35B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0453-6015-4E87-B74D-9491D4098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6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29CF-E8CC-413A-87DC-0D71CCAB35B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0453-6015-4E87-B74D-9491D4098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8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29CF-E8CC-413A-87DC-0D71CCAB35B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0453-6015-4E87-B74D-9491D4098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2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29CF-E8CC-413A-87DC-0D71CCAB35B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0453-6015-4E87-B74D-9491D4098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5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29CF-E8CC-413A-87DC-0D71CCAB35B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0453-6015-4E87-B74D-9491D4098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2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29CF-E8CC-413A-87DC-0D71CCAB35B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0453-6015-4E87-B74D-9491D4098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7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29CF-E8CC-413A-87DC-0D71CCAB35B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0453-6015-4E87-B74D-9491D4098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5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229CF-E8CC-413A-87DC-0D71CCAB35B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0453-6015-4E87-B74D-9491D4098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229CF-E8CC-413A-87DC-0D71CCAB35B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00453-6015-4E87-B74D-9491D4098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4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79248"/>
            <a:ext cx="2429932" cy="667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414"/>
            <a:ext cx="12192000" cy="6847586"/>
          </a:xfrm>
        </p:spPr>
        <p:txBody>
          <a:bodyPr/>
          <a:lstStyle/>
          <a:p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/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/>
            </a:r>
            <a:br>
              <a:rPr lang="en-US" sz="1400" dirty="0" smtClean="0">
                <a:solidFill>
                  <a:srgbClr val="FF0000"/>
                </a:solidFill>
              </a:rPr>
            </a:b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21800" y="79248"/>
            <a:ext cx="9770200" cy="9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15705" y="740702"/>
            <a:ext cx="9769181" cy="33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13816" y="1341400"/>
            <a:ext cx="10908792" cy="182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5048" y="1002587"/>
            <a:ext cx="3358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Receipt     </a:t>
            </a:r>
            <a:r>
              <a:rPr lang="en-US" sz="1400" dirty="0" smtClean="0"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(310) 381-9583</a:t>
            </a:r>
            <a:endParaRPr lang="en-US" sz="1400" dirty="0">
              <a:latin typeface="Arial Narrow" panose="020B0606020202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20225" y="1014951"/>
            <a:ext cx="2338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</a:rPr>
              <a:t> Order</a:t>
            </a:r>
            <a:r>
              <a:rPr lang="en-US" sz="1400" b="1" dirty="0" smtClean="0"/>
              <a:t> #: </a:t>
            </a:r>
            <a:r>
              <a:rPr lang="en-US" sz="1400" b="1" dirty="0"/>
              <a:t>CTNJB1G7M77308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9536" y="1510739"/>
            <a:ext cx="24780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T-Mobile.com</a:t>
            </a:r>
          </a:p>
          <a:p>
            <a:r>
              <a:rPr lang="en-US" sz="1400" dirty="0" smtClean="0"/>
              <a:t>1 (800) 937-8997</a:t>
            </a:r>
          </a:p>
          <a:p>
            <a:r>
              <a:rPr lang="en-US" sz="1400" dirty="0" smtClean="0"/>
              <a:t>Sales Rep #: ****5555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dirty="0" smtClean="0"/>
              <a:t>Transaction Details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541519" y="1498547"/>
            <a:ext cx="2059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Customer</a:t>
            </a:r>
          </a:p>
          <a:p>
            <a:r>
              <a:rPr lang="en-US" sz="1400" dirty="0" err="1" smtClean="0"/>
              <a:t>Krishan</a:t>
            </a:r>
            <a:r>
              <a:rPr lang="en-US" sz="1400" dirty="0" smtClean="0"/>
              <a:t> Gaur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696324" y="1513787"/>
            <a:ext cx="30262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Date: </a:t>
            </a:r>
            <a:r>
              <a:rPr lang="en-US" sz="1400" b="1" dirty="0" smtClean="0"/>
              <a:t>                    </a:t>
            </a:r>
            <a:r>
              <a:rPr lang="en-US" sz="1400" dirty="0" smtClean="0"/>
              <a:t>06/13/2020 15:21 </a:t>
            </a:r>
            <a:r>
              <a:rPr lang="en-US" sz="1400" dirty="0" smtClean="0"/>
              <a:t>PST</a:t>
            </a:r>
          </a:p>
          <a:p>
            <a:r>
              <a:rPr lang="en-US" sz="1400" b="1" dirty="0" smtClean="0"/>
              <a:t>Account </a:t>
            </a:r>
            <a:r>
              <a:rPr lang="en-US" sz="1400" b="1" dirty="0"/>
              <a:t>#: </a:t>
            </a:r>
            <a:r>
              <a:rPr lang="en-US" sz="1400" b="1" dirty="0" smtClean="0"/>
              <a:t>          </a:t>
            </a:r>
            <a:r>
              <a:rPr lang="en-US" sz="1400" dirty="0" smtClean="0"/>
              <a:t>******220</a:t>
            </a:r>
          </a:p>
          <a:p>
            <a:r>
              <a:rPr lang="en-US" sz="1400" b="1" dirty="0"/>
              <a:t>Estimated </a:t>
            </a:r>
            <a:r>
              <a:rPr lang="en-US" sz="1400" b="1" dirty="0" smtClean="0"/>
              <a:t>Next   </a:t>
            </a:r>
            <a:r>
              <a:rPr lang="en-US" sz="1400" dirty="0" smtClean="0"/>
              <a:t>May</a:t>
            </a:r>
            <a:r>
              <a:rPr lang="en-US" sz="1400" dirty="0" smtClean="0"/>
              <a:t> 13 </a:t>
            </a:r>
            <a:r>
              <a:rPr lang="en-US" sz="1400" dirty="0" smtClean="0"/>
              <a:t>– </a:t>
            </a:r>
            <a:r>
              <a:rPr lang="en-US" sz="1400" dirty="0" smtClean="0"/>
              <a:t>Jun</a:t>
            </a:r>
            <a:r>
              <a:rPr lang="en-US" sz="1400" dirty="0" smtClean="0"/>
              <a:t> 12</a:t>
            </a:r>
            <a:endParaRPr lang="en-US" sz="1400" b="1" dirty="0"/>
          </a:p>
          <a:p>
            <a:r>
              <a:rPr lang="en-US" sz="1400" b="1" dirty="0"/>
              <a:t>Service Cycle:</a:t>
            </a:r>
          </a:p>
          <a:p>
            <a:r>
              <a:rPr lang="en-US" sz="1400" b="1" dirty="0" smtClean="0"/>
              <a:t>Trans #:                 </a:t>
            </a:r>
            <a:r>
              <a:rPr lang="en-US" sz="1400" dirty="0" smtClean="0"/>
              <a:t>CTNJB1G7M77308</a:t>
            </a:r>
            <a:endParaRPr lang="en-US" sz="1400" dirty="0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38200" y="3060192"/>
            <a:ext cx="10908792" cy="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53440" y="3357876"/>
            <a:ext cx="10908792" cy="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4400" y="3072384"/>
            <a:ext cx="1082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SKU </a:t>
            </a:r>
            <a:r>
              <a:rPr lang="en-US" sz="1400" b="1" dirty="0" smtClean="0"/>
              <a:t>                                            Description                                                                                       Qty</a:t>
            </a:r>
            <a:r>
              <a:rPr lang="en-US" sz="1400" b="1" dirty="0"/>
              <a:t>. </a:t>
            </a:r>
            <a:r>
              <a:rPr lang="en-US" sz="1400" b="1" dirty="0" smtClean="0"/>
              <a:t>                                             Price                          </a:t>
            </a:r>
            <a:r>
              <a:rPr lang="en-US" sz="1400" b="1" dirty="0" err="1" smtClean="0"/>
              <a:t>Price</a:t>
            </a:r>
            <a:r>
              <a:rPr lang="en-US" sz="1400" b="1" dirty="0" smtClean="0"/>
              <a:t> </a:t>
            </a:r>
            <a:r>
              <a:rPr lang="en-US" sz="1400" b="1" dirty="0"/>
              <a:t>Paid</a:t>
            </a:r>
            <a:endParaRPr lang="en-US" sz="1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850392" y="3861472"/>
            <a:ext cx="10908792" cy="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86968" y="3384968"/>
            <a:ext cx="1087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                                              </a:t>
            </a:r>
            <a:r>
              <a:rPr lang="en-US" sz="1400" b="1" dirty="0" smtClean="0"/>
              <a:t>Financial</a:t>
            </a:r>
          </a:p>
          <a:p>
            <a:r>
              <a:rPr lang="en-US" sz="1400" dirty="0" smtClean="0"/>
              <a:t>D2AND                                         Value Prepaid Refill                                                                           1                                              $62.00                               $62.00   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520782" y="3860450"/>
            <a:ext cx="29101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                                     Sub-total                            </a:t>
            </a:r>
            <a:endParaRPr lang="en-US" sz="1400" dirty="0" smtClean="0"/>
          </a:p>
          <a:p>
            <a:r>
              <a:rPr lang="en-US" sz="1400" b="1" dirty="0" smtClean="0"/>
              <a:t>                               MTS Surcharge                                           </a:t>
            </a:r>
            <a:endParaRPr lang="en-US" sz="1400" dirty="0" smtClean="0"/>
          </a:p>
          <a:p>
            <a:r>
              <a:rPr lang="en-US" sz="1400" b="1" dirty="0" smtClean="0"/>
              <a:t>                                                 Total                                                           </a:t>
            </a:r>
            <a:endParaRPr lang="en-US" sz="1400" dirty="0"/>
          </a:p>
          <a:p>
            <a:r>
              <a:rPr lang="en-US" sz="1400" dirty="0" smtClean="0"/>
              <a:t>          Transaction </a:t>
            </a:r>
            <a:r>
              <a:rPr lang="en-US" sz="1400" dirty="0"/>
              <a:t>Type: </a:t>
            </a:r>
            <a:r>
              <a:rPr lang="en-US" sz="1400" dirty="0" smtClean="0"/>
              <a:t>Purchase</a:t>
            </a:r>
            <a:endParaRPr lang="en-US" sz="1400" dirty="0"/>
          </a:p>
          <a:p>
            <a:r>
              <a:rPr lang="en-US" sz="1400" dirty="0" smtClean="0"/>
              <a:t>                             MSCD </a:t>
            </a:r>
            <a:r>
              <a:rPr lang="en-US" sz="1400" dirty="0"/>
              <a:t>****4412 </a:t>
            </a:r>
            <a:r>
              <a:rPr lang="en-US" sz="1400" dirty="0" smtClean="0"/>
              <a:t>                                </a:t>
            </a:r>
            <a:endParaRPr lang="en-US" sz="1400" dirty="0"/>
          </a:p>
          <a:p>
            <a:r>
              <a:rPr lang="en-US" sz="1400" dirty="0"/>
              <a:t>Card Holder Name: </a:t>
            </a:r>
            <a:r>
              <a:rPr lang="en-US" sz="1400" dirty="0" err="1"/>
              <a:t>Krishan</a:t>
            </a:r>
            <a:r>
              <a:rPr lang="en-US" sz="1400" dirty="0"/>
              <a:t> Gaur</a:t>
            </a:r>
          </a:p>
          <a:p>
            <a:r>
              <a:rPr lang="en-US" sz="1400" dirty="0" smtClean="0"/>
              <a:t>       Authorization </a:t>
            </a:r>
            <a:r>
              <a:rPr lang="en-US" sz="1400" dirty="0" smtClean="0"/>
              <a:t>Code:07890N</a:t>
            </a:r>
            <a:endParaRPr lang="en-US" sz="1400" dirty="0"/>
          </a:p>
          <a:p>
            <a:r>
              <a:rPr lang="en-US" sz="1400" dirty="0" smtClean="0"/>
              <a:t>         Payment </a:t>
            </a:r>
            <a:r>
              <a:rPr lang="en-US" sz="1400" dirty="0"/>
              <a:t>ref: </a:t>
            </a:r>
            <a:r>
              <a:rPr lang="en-US" sz="1400" dirty="0" smtClean="0"/>
              <a:t>349HQP0TF52</a:t>
            </a:r>
            <a:endParaRPr lang="en-US" sz="1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819912" y="5678079"/>
            <a:ext cx="10908792" cy="182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1979" y="5671983"/>
            <a:ext cx="7031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T-Mobile Return Policy:</a:t>
            </a:r>
          </a:p>
          <a:p>
            <a:r>
              <a:rPr lang="en-US" sz="1400" dirty="0"/>
              <a:t>Prepaid services, e-coupons and gift cards are non−refundable.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071356" y="3869594"/>
            <a:ext cx="7528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$60.00</a:t>
            </a:r>
            <a:endParaRPr lang="en-US" sz="1400" dirty="0"/>
          </a:p>
          <a:p>
            <a:r>
              <a:rPr lang="en-US" sz="1400" dirty="0" smtClean="0"/>
              <a:t>  $2.60</a:t>
            </a:r>
            <a:endParaRPr lang="en-US" sz="1400" dirty="0"/>
          </a:p>
          <a:p>
            <a:r>
              <a:rPr lang="en-US" sz="1400" dirty="0" smtClean="0"/>
              <a:t>$64.60</a:t>
            </a:r>
          </a:p>
          <a:p>
            <a:endParaRPr lang="en-US" sz="1400" dirty="0"/>
          </a:p>
          <a:p>
            <a:r>
              <a:rPr lang="en-US" sz="1400" dirty="0" smtClean="0"/>
              <a:t>$64.60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89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1075" y="5819775"/>
            <a:ext cx="1065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Rev081517                                                                                                                                                              Page </a:t>
            </a:r>
            <a:r>
              <a:rPr lang="en-US" dirty="0"/>
              <a:t>1 of 1</a:t>
            </a:r>
            <a:r>
              <a:rPr lang="en-US" dirty="0" smtClean="0"/>
              <a:t>                                                           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4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125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 Unicode MS</vt:lpstr>
      <vt:lpstr>Arial</vt:lpstr>
      <vt:lpstr>Arial Narrow</vt:lpstr>
      <vt:lpstr>Calibri</vt:lpstr>
      <vt:lpstr>Calibri Light</vt:lpstr>
      <vt:lpstr>Office Theme</vt:lpstr>
      <vt:lpstr>                       </vt:lpstr>
      <vt:lpstr>PowerPoint Presentation</vt:lpstr>
    </vt:vector>
  </TitlesOfParts>
  <Company>AT&amp;T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GAUR, KRISHAN</dc:creator>
  <cp:lastModifiedBy>GAUR, KRISHAN</cp:lastModifiedBy>
  <cp:revision>36</cp:revision>
  <dcterms:created xsi:type="dcterms:W3CDTF">2020-02-14T04:00:39Z</dcterms:created>
  <dcterms:modified xsi:type="dcterms:W3CDTF">2020-06-15T22:29:33Z</dcterms:modified>
</cp:coreProperties>
</file>