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9" r:id="rId3"/>
    <p:sldId id="258" r:id="rId4"/>
    <p:sldId id="260" r:id="rId5"/>
    <p:sldId id="262" r:id="rId6"/>
    <p:sldId id="261" r:id="rId7"/>
    <p:sldId id="263" r:id="rId8"/>
    <p:sldId id="264" r:id="rId9"/>
    <p:sldId id="265"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1055C9-BC16-4665-9E44-D8E2BC14E61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AB0A200-127C-4B66-9A9B-6F90088FC745}">
      <dgm:prSet/>
      <dgm:spPr/>
      <dgm:t>
        <a:bodyPr/>
        <a:lstStyle/>
        <a:p>
          <a:r>
            <a:rPr lang="en-US"/>
            <a:t>Dr. Amit Kumar</a:t>
          </a:r>
        </a:p>
      </dgm:t>
    </dgm:pt>
    <dgm:pt modelId="{2D6374E0-1732-41C3-A663-6DE5EE610583}" type="parTrans" cxnId="{1393A93C-B95A-4065-B7F9-B2A10E601B7F}">
      <dgm:prSet/>
      <dgm:spPr/>
      <dgm:t>
        <a:bodyPr/>
        <a:lstStyle/>
        <a:p>
          <a:endParaRPr lang="en-US"/>
        </a:p>
      </dgm:t>
    </dgm:pt>
    <dgm:pt modelId="{8B6DD421-1BBD-4038-B242-D69E514E1376}" type="sibTrans" cxnId="{1393A93C-B95A-4065-B7F9-B2A10E601B7F}">
      <dgm:prSet/>
      <dgm:spPr/>
      <dgm:t>
        <a:bodyPr/>
        <a:lstStyle/>
        <a:p>
          <a:endParaRPr lang="en-US"/>
        </a:p>
      </dgm:t>
    </dgm:pt>
    <dgm:pt modelId="{1AD83EDB-F8FD-490D-89C2-02EE7C8C2A83}">
      <dgm:prSet/>
      <dgm:spPr/>
      <dgm:t>
        <a:bodyPr/>
        <a:lstStyle/>
        <a:p>
          <a:r>
            <a:rPr lang="en-US"/>
            <a:t>(Assistant Professor)</a:t>
          </a:r>
        </a:p>
      </dgm:t>
    </dgm:pt>
    <dgm:pt modelId="{1B756ADE-2554-47AB-9B84-290A55D4B738}" type="parTrans" cxnId="{BB794788-6B96-4853-9E24-070C1BDF4583}">
      <dgm:prSet/>
      <dgm:spPr/>
      <dgm:t>
        <a:bodyPr/>
        <a:lstStyle/>
        <a:p>
          <a:endParaRPr lang="en-US"/>
        </a:p>
      </dgm:t>
    </dgm:pt>
    <dgm:pt modelId="{40A85FA1-F71B-41C1-8C7E-6A39478FC925}" type="sibTrans" cxnId="{BB794788-6B96-4853-9E24-070C1BDF4583}">
      <dgm:prSet/>
      <dgm:spPr/>
      <dgm:t>
        <a:bodyPr/>
        <a:lstStyle/>
        <a:p>
          <a:endParaRPr lang="en-US"/>
        </a:p>
      </dgm:t>
    </dgm:pt>
    <dgm:pt modelId="{3F41F789-D5C4-40D3-B3BF-AAFE8BDA3CE5}">
      <dgm:prSet/>
      <dgm:spPr/>
      <dgm:t>
        <a:bodyPr/>
        <a:lstStyle/>
        <a:p>
          <a:r>
            <a:rPr lang="en-US"/>
            <a:t>KIET Group of Institutions</a:t>
          </a:r>
        </a:p>
      </dgm:t>
    </dgm:pt>
    <dgm:pt modelId="{37C2FA78-3B6B-496B-8A21-16BA5284CDA4}" type="parTrans" cxnId="{81FB3908-8843-4EEA-8CC4-B57F40AF071E}">
      <dgm:prSet/>
      <dgm:spPr/>
      <dgm:t>
        <a:bodyPr/>
        <a:lstStyle/>
        <a:p>
          <a:endParaRPr lang="en-US"/>
        </a:p>
      </dgm:t>
    </dgm:pt>
    <dgm:pt modelId="{7537C5B2-D9C6-4EAF-A1A4-FDF918F50E9E}" type="sibTrans" cxnId="{81FB3908-8843-4EEA-8CC4-B57F40AF071E}">
      <dgm:prSet/>
      <dgm:spPr/>
      <dgm:t>
        <a:bodyPr/>
        <a:lstStyle/>
        <a:p>
          <a:endParaRPr lang="en-US"/>
        </a:p>
      </dgm:t>
    </dgm:pt>
    <dgm:pt modelId="{FD19753C-F558-4CCA-99DC-177AFD10D984}" type="pres">
      <dgm:prSet presAssocID="{AF1055C9-BC16-4665-9E44-D8E2BC14E616}" presName="root" presStyleCnt="0">
        <dgm:presLayoutVars>
          <dgm:dir/>
          <dgm:resizeHandles val="exact"/>
        </dgm:presLayoutVars>
      </dgm:prSet>
      <dgm:spPr/>
    </dgm:pt>
    <dgm:pt modelId="{D9DB562A-02CB-4954-8467-CA041467FEF3}" type="pres">
      <dgm:prSet presAssocID="{FAB0A200-127C-4B66-9A9B-6F90088FC745}" presName="compNode" presStyleCnt="0"/>
      <dgm:spPr/>
    </dgm:pt>
    <dgm:pt modelId="{7F0104ED-D004-49FF-9C5C-68149FF3AB2F}" type="pres">
      <dgm:prSet presAssocID="{FAB0A200-127C-4B66-9A9B-6F90088FC745}" presName="bgRect" presStyleLbl="bgShp" presStyleIdx="0" presStyleCnt="3"/>
      <dgm:spPr/>
    </dgm:pt>
    <dgm:pt modelId="{46B8F0FF-F604-44ED-8645-63ADBCF7A9A0}" type="pres">
      <dgm:prSet presAssocID="{FAB0A200-127C-4B66-9A9B-6F90088FC7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37E1FBD-BF5F-4AB2-9C07-1914A666A6B0}" type="pres">
      <dgm:prSet presAssocID="{FAB0A200-127C-4B66-9A9B-6F90088FC745}" presName="spaceRect" presStyleCnt="0"/>
      <dgm:spPr/>
    </dgm:pt>
    <dgm:pt modelId="{9FA2D408-5024-4735-B1B5-D201110DDA38}" type="pres">
      <dgm:prSet presAssocID="{FAB0A200-127C-4B66-9A9B-6F90088FC745}" presName="parTx" presStyleLbl="revTx" presStyleIdx="0" presStyleCnt="3">
        <dgm:presLayoutVars>
          <dgm:chMax val="0"/>
          <dgm:chPref val="0"/>
        </dgm:presLayoutVars>
      </dgm:prSet>
      <dgm:spPr/>
    </dgm:pt>
    <dgm:pt modelId="{AEB05290-4C5A-4C3F-9498-746EFDC4330A}" type="pres">
      <dgm:prSet presAssocID="{8B6DD421-1BBD-4038-B242-D69E514E1376}" presName="sibTrans" presStyleCnt="0"/>
      <dgm:spPr/>
    </dgm:pt>
    <dgm:pt modelId="{38349ACA-CEAA-4F02-BF64-14D5B2F5A47D}" type="pres">
      <dgm:prSet presAssocID="{1AD83EDB-F8FD-490D-89C2-02EE7C8C2A83}" presName="compNode" presStyleCnt="0"/>
      <dgm:spPr/>
    </dgm:pt>
    <dgm:pt modelId="{19B54137-34D4-4E26-90CC-6430B3026B03}" type="pres">
      <dgm:prSet presAssocID="{1AD83EDB-F8FD-490D-89C2-02EE7C8C2A83}" presName="bgRect" presStyleLbl="bgShp" presStyleIdx="1" presStyleCnt="3"/>
      <dgm:spPr/>
    </dgm:pt>
    <dgm:pt modelId="{82E91847-C9B8-4289-83EF-C746E4D28B9F}" type="pres">
      <dgm:prSet presAssocID="{1AD83EDB-F8FD-490D-89C2-02EE7C8C2A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fessor"/>
        </a:ext>
      </dgm:extLst>
    </dgm:pt>
    <dgm:pt modelId="{BD38AAC2-970C-47CE-A052-43F3DF4648E6}" type="pres">
      <dgm:prSet presAssocID="{1AD83EDB-F8FD-490D-89C2-02EE7C8C2A83}" presName="spaceRect" presStyleCnt="0"/>
      <dgm:spPr/>
    </dgm:pt>
    <dgm:pt modelId="{849ACE14-8122-4E3B-979F-247FAF3798CA}" type="pres">
      <dgm:prSet presAssocID="{1AD83EDB-F8FD-490D-89C2-02EE7C8C2A83}" presName="parTx" presStyleLbl="revTx" presStyleIdx="1" presStyleCnt="3">
        <dgm:presLayoutVars>
          <dgm:chMax val="0"/>
          <dgm:chPref val="0"/>
        </dgm:presLayoutVars>
      </dgm:prSet>
      <dgm:spPr/>
    </dgm:pt>
    <dgm:pt modelId="{6C9376F2-1C65-47F7-909B-C97548B09D9A}" type="pres">
      <dgm:prSet presAssocID="{40A85FA1-F71B-41C1-8C7E-6A39478FC925}" presName="sibTrans" presStyleCnt="0"/>
      <dgm:spPr/>
    </dgm:pt>
    <dgm:pt modelId="{5B077F66-F2E2-4A44-91A9-560635EA3522}" type="pres">
      <dgm:prSet presAssocID="{3F41F789-D5C4-40D3-B3BF-AAFE8BDA3CE5}" presName="compNode" presStyleCnt="0"/>
      <dgm:spPr/>
    </dgm:pt>
    <dgm:pt modelId="{3E6E0D34-07CE-4558-9EA0-D2916667B742}" type="pres">
      <dgm:prSet presAssocID="{3F41F789-D5C4-40D3-B3BF-AAFE8BDA3CE5}" presName="bgRect" presStyleLbl="bgShp" presStyleIdx="2" presStyleCnt="3"/>
      <dgm:spPr/>
    </dgm:pt>
    <dgm:pt modelId="{8CDBE889-C7AD-4E93-99C1-5B755A292A10}" type="pres">
      <dgm:prSet presAssocID="{3F41F789-D5C4-40D3-B3BF-AAFE8BDA3C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D79CBC50-A4F5-4CF9-BDB4-A38DEA32A0F4}" type="pres">
      <dgm:prSet presAssocID="{3F41F789-D5C4-40D3-B3BF-AAFE8BDA3CE5}" presName="spaceRect" presStyleCnt="0"/>
      <dgm:spPr/>
    </dgm:pt>
    <dgm:pt modelId="{4EAB0CFF-85D8-485D-B16A-B22E5332074D}" type="pres">
      <dgm:prSet presAssocID="{3F41F789-D5C4-40D3-B3BF-AAFE8BDA3CE5}" presName="parTx" presStyleLbl="revTx" presStyleIdx="2" presStyleCnt="3">
        <dgm:presLayoutVars>
          <dgm:chMax val="0"/>
          <dgm:chPref val="0"/>
        </dgm:presLayoutVars>
      </dgm:prSet>
      <dgm:spPr/>
    </dgm:pt>
  </dgm:ptLst>
  <dgm:cxnLst>
    <dgm:cxn modelId="{81FB3908-8843-4EEA-8CC4-B57F40AF071E}" srcId="{AF1055C9-BC16-4665-9E44-D8E2BC14E616}" destId="{3F41F789-D5C4-40D3-B3BF-AAFE8BDA3CE5}" srcOrd="2" destOrd="0" parTransId="{37C2FA78-3B6B-496B-8A21-16BA5284CDA4}" sibTransId="{7537C5B2-D9C6-4EAF-A1A4-FDF918F50E9E}"/>
    <dgm:cxn modelId="{1393A93C-B95A-4065-B7F9-B2A10E601B7F}" srcId="{AF1055C9-BC16-4665-9E44-D8E2BC14E616}" destId="{FAB0A200-127C-4B66-9A9B-6F90088FC745}" srcOrd="0" destOrd="0" parTransId="{2D6374E0-1732-41C3-A663-6DE5EE610583}" sibTransId="{8B6DD421-1BBD-4038-B242-D69E514E1376}"/>
    <dgm:cxn modelId="{C0427571-94F3-4E49-85ED-8310A2BB8A79}" type="presOf" srcId="{3F41F789-D5C4-40D3-B3BF-AAFE8BDA3CE5}" destId="{4EAB0CFF-85D8-485D-B16A-B22E5332074D}" srcOrd="0" destOrd="0" presId="urn:microsoft.com/office/officeart/2018/2/layout/IconVerticalSolidList"/>
    <dgm:cxn modelId="{63E2B955-0709-47DB-98BE-34A9CE2E8272}" type="presOf" srcId="{AF1055C9-BC16-4665-9E44-D8E2BC14E616}" destId="{FD19753C-F558-4CCA-99DC-177AFD10D984}" srcOrd="0" destOrd="0" presId="urn:microsoft.com/office/officeart/2018/2/layout/IconVerticalSolidList"/>
    <dgm:cxn modelId="{03385B86-6286-4CC6-9065-EBCF4DAD36BB}" type="presOf" srcId="{FAB0A200-127C-4B66-9A9B-6F90088FC745}" destId="{9FA2D408-5024-4735-B1B5-D201110DDA38}" srcOrd="0" destOrd="0" presId="urn:microsoft.com/office/officeart/2018/2/layout/IconVerticalSolidList"/>
    <dgm:cxn modelId="{BB794788-6B96-4853-9E24-070C1BDF4583}" srcId="{AF1055C9-BC16-4665-9E44-D8E2BC14E616}" destId="{1AD83EDB-F8FD-490D-89C2-02EE7C8C2A83}" srcOrd="1" destOrd="0" parTransId="{1B756ADE-2554-47AB-9B84-290A55D4B738}" sibTransId="{40A85FA1-F71B-41C1-8C7E-6A39478FC925}"/>
    <dgm:cxn modelId="{003CB2E3-69CA-4F99-A055-C755E6DC3170}" type="presOf" srcId="{1AD83EDB-F8FD-490D-89C2-02EE7C8C2A83}" destId="{849ACE14-8122-4E3B-979F-247FAF3798CA}" srcOrd="0" destOrd="0" presId="urn:microsoft.com/office/officeart/2018/2/layout/IconVerticalSolidList"/>
    <dgm:cxn modelId="{00871AE3-25E5-4116-9A4C-A9C219107BCE}" type="presParOf" srcId="{FD19753C-F558-4CCA-99DC-177AFD10D984}" destId="{D9DB562A-02CB-4954-8467-CA041467FEF3}" srcOrd="0" destOrd="0" presId="urn:microsoft.com/office/officeart/2018/2/layout/IconVerticalSolidList"/>
    <dgm:cxn modelId="{C8D93DC8-B0B4-45A3-A818-051C60F00E44}" type="presParOf" srcId="{D9DB562A-02CB-4954-8467-CA041467FEF3}" destId="{7F0104ED-D004-49FF-9C5C-68149FF3AB2F}" srcOrd="0" destOrd="0" presId="urn:microsoft.com/office/officeart/2018/2/layout/IconVerticalSolidList"/>
    <dgm:cxn modelId="{74B6C2DF-148E-48A6-BF9F-81271D68D645}" type="presParOf" srcId="{D9DB562A-02CB-4954-8467-CA041467FEF3}" destId="{46B8F0FF-F604-44ED-8645-63ADBCF7A9A0}" srcOrd="1" destOrd="0" presId="urn:microsoft.com/office/officeart/2018/2/layout/IconVerticalSolidList"/>
    <dgm:cxn modelId="{0C71C8FA-5F34-46C6-B182-EA2B748E3EE5}" type="presParOf" srcId="{D9DB562A-02CB-4954-8467-CA041467FEF3}" destId="{937E1FBD-BF5F-4AB2-9C07-1914A666A6B0}" srcOrd="2" destOrd="0" presId="urn:microsoft.com/office/officeart/2018/2/layout/IconVerticalSolidList"/>
    <dgm:cxn modelId="{4E4B12BD-0655-4229-8FCB-9B4AD113D1BC}" type="presParOf" srcId="{D9DB562A-02CB-4954-8467-CA041467FEF3}" destId="{9FA2D408-5024-4735-B1B5-D201110DDA38}" srcOrd="3" destOrd="0" presId="urn:microsoft.com/office/officeart/2018/2/layout/IconVerticalSolidList"/>
    <dgm:cxn modelId="{54ADA0B0-1B04-4A6A-B7D2-1B7B4A67DF05}" type="presParOf" srcId="{FD19753C-F558-4CCA-99DC-177AFD10D984}" destId="{AEB05290-4C5A-4C3F-9498-746EFDC4330A}" srcOrd="1" destOrd="0" presId="urn:microsoft.com/office/officeart/2018/2/layout/IconVerticalSolidList"/>
    <dgm:cxn modelId="{A042156A-EB33-4662-90B3-F3A4D3BB4A63}" type="presParOf" srcId="{FD19753C-F558-4CCA-99DC-177AFD10D984}" destId="{38349ACA-CEAA-4F02-BF64-14D5B2F5A47D}" srcOrd="2" destOrd="0" presId="urn:microsoft.com/office/officeart/2018/2/layout/IconVerticalSolidList"/>
    <dgm:cxn modelId="{43EF0878-044A-4B2D-90D8-75318CD3E7AF}" type="presParOf" srcId="{38349ACA-CEAA-4F02-BF64-14D5B2F5A47D}" destId="{19B54137-34D4-4E26-90CC-6430B3026B03}" srcOrd="0" destOrd="0" presId="urn:microsoft.com/office/officeart/2018/2/layout/IconVerticalSolidList"/>
    <dgm:cxn modelId="{68929E47-4E35-41B6-BE6B-C296D9A05300}" type="presParOf" srcId="{38349ACA-CEAA-4F02-BF64-14D5B2F5A47D}" destId="{82E91847-C9B8-4289-83EF-C746E4D28B9F}" srcOrd="1" destOrd="0" presId="urn:microsoft.com/office/officeart/2018/2/layout/IconVerticalSolidList"/>
    <dgm:cxn modelId="{B63516F1-0205-4102-A79A-08806C59CB0D}" type="presParOf" srcId="{38349ACA-CEAA-4F02-BF64-14D5B2F5A47D}" destId="{BD38AAC2-970C-47CE-A052-43F3DF4648E6}" srcOrd="2" destOrd="0" presId="urn:microsoft.com/office/officeart/2018/2/layout/IconVerticalSolidList"/>
    <dgm:cxn modelId="{1968CDDF-5F2E-4F3C-A9F2-0884D9F54EF7}" type="presParOf" srcId="{38349ACA-CEAA-4F02-BF64-14D5B2F5A47D}" destId="{849ACE14-8122-4E3B-979F-247FAF3798CA}" srcOrd="3" destOrd="0" presId="urn:microsoft.com/office/officeart/2018/2/layout/IconVerticalSolidList"/>
    <dgm:cxn modelId="{3BA16254-1578-492F-A55A-28E8D2E5752C}" type="presParOf" srcId="{FD19753C-F558-4CCA-99DC-177AFD10D984}" destId="{6C9376F2-1C65-47F7-909B-C97548B09D9A}" srcOrd="3" destOrd="0" presId="urn:microsoft.com/office/officeart/2018/2/layout/IconVerticalSolidList"/>
    <dgm:cxn modelId="{96FEAB0D-F294-4482-AF39-B981FD15378B}" type="presParOf" srcId="{FD19753C-F558-4CCA-99DC-177AFD10D984}" destId="{5B077F66-F2E2-4A44-91A9-560635EA3522}" srcOrd="4" destOrd="0" presId="urn:microsoft.com/office/officeart/2018/2/layout/IconVerticalSolidList"/>
    <dgm:cxn modelId="{7C8181F0-7345-4EAA-B48A-5439C28A5712}" type="presParOf" srcId="{5B077F66-F2E2-4A44-91A9-560635EA3522}" destId="{3E6E0D34-07CE-4558-9EA0-D2916667B742}" srcOrd="0" destOrd="0" presId="urn:microsoft.com/office/officeart/2018/2/layout/IconVerticalSolidList"/>
    <dgm:cxn modelId="{395120AD-ADCB-4966-9426-1BCA560E3E71}" type="presParOf" srcId="{5B077F66-F2E2-4A44-91A9-560635EA3522}" destId="{8CDBE889-C7AD-4E93-99C1-5B755A292A10}" srcOrd="1" destOrd="0" presId="urn:microsoft.com/office/officeart/2018/2/layout/IconVerticalSolidList"/>
    <dgm:cxn modelId="{981E10A4-2043-497C-BDAA-3D1A3E873653}" type="presParOf" srcId="{5B077F66-F2E2-4A44-91A9-560635EA3522}" destId="{D79CBC50-A4F5-4CF9-BDB4-A38DEA32A0F4}" srcOrd="2" destOrd="0" presId="urn:microsoft.com/office/officeart/2018/2/layout/IconVerticalSolidList"/>
    <dgm:cxn modelId="{BB1B5205-143D-4D44-ABBB-3406EA0F554F}" type="presParOf" srcId="{5B077F66-F2E2-4A44-91A9-560635EA3522}" destId="{4EAB0CFF-85D8-485D-B16A-B22E533207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F18599-121D-415E-BBB4-31A354D3C9E0}"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C324731-AE73-4F37-8587-81A58C4096B4}">
      <dgm:prSet/>
      <dgm:spPr/>
      <dgm:t>
        <a:bodyPr/>
        <a:lstStyle/>
        <a:p>
          <a:pPr>
            <a:lnSpc>
              <a:spcPct val="100000"/>
            </a:lnSpc>
          </a:pPr>
          <a:r>
            <a:rPr lang="en-IN"/>
            <a:t>Processor: i3</a:t>
          </a:r>
          <a:endParaRPr lang="en-US"/>
        </a:p>
      </dgm:t>
    </dgm:pt>
    <dgm:pt modelId="{21315E2D-CD1E-44B6-B5DB-2F5ABF142938}" type="parTrans" cxnId="{D283ADA1-5683-434F-AC41-F6DC701D191C}">
      <dgm:prSet/>
      <dgm:spPr/>
      <dgm:t>
        <a:bodyPr/>
        <a:lstStyle/>
        <a:p>
          <a:endParaRPr lang="en-US"/>
        </a:p>
      </dgm:t>
    </dgm:pt>
    <dgm:pt modelId="{13504BA9-06AC-4CC6-9471-8463DA43C405}" type="sibTrans" cxnId="{D283ADA1-5683-434F-AC41-F6DC701D191C}">
      <dgm:prSet/>
      <dgm:spPr/>
      <dgm:t>
        <a:bodyPr/>
        <a:lstStyle/>
        <a:p>
          <a:endParaRPr lang="en-US"/>
        </a:p>
      </dgm:t>
    </dgm:pt>
    <dgm:pt modelId="{174CA14A-28A7-4379-B64F-48086A0DB41F}">
      <dgm:prSet/>
      <dgm:spPr/>
      <dgm:t>
        <a:bodyPr/>
        <a:lstStyle/>
        <a:p>
          <a:pPr>
            <a:lnSpc>
              <a:spcPct val="100000"/>
            </a:lnSpc>
          </a:pPr>
          <a:r>
            <a:rPr lang="en-IN" dirty="0"/>
            <a:t>RAM: 4GB</a:t>
          </a:r>
          <a:endParaRPr lang="en-US" dirty="0"/>
        </a:p>
      </dgm:t>
    </dgm:pt>
    <dgm:pt modelId="{DE4759AF-EE88-4D6C-9E5F-0A5414F4B064}" type="parTrans" cxnId="{337EBF68-25D6-4199-95E1-2602B75F1197}">
      <dgm:prSet/>
      <dgm:spPr/>
      <dgm:t>
        <a:bodyPr/>
        <a:lstStyle/>
        <a:p>
          <a:endParaRPr lang="en-US"/>
        </a:p>
      </dgm:t>
    </dgm:pt>
    <dgm:pt modelId="{350BADE4-945F-405B-8CEF-114158D653F5}" type="sibTrans" cxnId="{337EBF68-25D6-4199-95E1-2602B75F1197}">
      <dgm:prSet/>
      <dgm:spPr/>
      <dgm:t>
        <a:bodyPr/>
        <a:lstStyle/>
        <a:p>
          <a:endParaRPr lang="en-US"/>
        </a:p>
      </dgm:t>
    </dgm:pt>
    <dgm:pt modelId="{D687716E-DACD-4F8F-B47A-F0DEF364437E}" type="pres">
      <dgm:prSet presAssocID="{7DF18599-121D-415E-BBB4-31A354D3C9E0}" presName="root" presStyleCnt="0">
        <dgm:presLayoutVars>
          <dgm:dir/>
          <dgm:resizeHandles val="exact"/>
        </dgm:presLayoutVars>
      </dgm:prSet>
      <dgm:spPr/>
    </dgm:pt>
    <dgm:pt modelId="{9CC6F1F1-6BB2-4EB9-9871-61B803CDD000}" type="pres">
      <dgm:prSet presAssocID="{6C324731-AE73-4F37-8587-81A58C4096B4}" presName="compNode" presStyleCnt="0"/>
      <dgm:spPr/>
    </dgm:pt>
    <dgm:pt modelId="{60AB2C73-A3C5-4055-825D-BE764E228994}" type="pres">
      <dgm:prSet presAssocID="{6C324731-AE73-4F37-8587-81A58C4096B4}" presName="bgRect" presStyleLbl="bgShp" presStyleIdx="0" presStyleCnt="2"/>
      <dgm:spPr/>
    </dgm:pt>
    <dgm:pt modelId="{CE37C38D-8B85-4161-9BDD-95CFA82922AF}" type="pres">
      <dgm:prSet presAssocID="{6C324731-AE73-4F37-8587-81A58C4096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051EDAF-5EEA-468E-953D-D5B738D3F89A}" type="pres">
      <dgm:prSet presAssocID="{6C324731-AE73-4F37-8587-81A58C4096B4}" presName="spaceRect" presStyleCnt="0"/>
      <dgm:spPr/>
    </dgm:pt>
    <dgm:pt modelId="{553CF908-6E94-4034-AD18-33EB902F8C76}" type="pres">
      <dgm:prSet presAssocID="{6C324731-AE73-4F37-8587-81A58C4096B4}" presName="parTx" presStyleLbl="revTx" presStyleIdx="0" presStyleCnt="2">
        <dgm:presLayoutVars>
          <dgm:chMax val="0"/>
          <dgm:chPref val="0"/>
        </dgm:presLayoutVars>
      </dgm:prSet>
      <dgm:spPr/>
    </dgm:pt>
    <dgm:pt modelId="{DB735BFE-1111-41B1-A0E4-A5997898F450}" type="pres">
      <dgm:prSet presAssocID="{13504BA9-06AC-4CC6-9471-8463DA43C405}" presName="sibTrans" presStyleCnt="0"/>
      <dgm:spPr/>
    </dgm:pt>
    <dgm:pt modelId="{69F8E2E5-13BF-4F60-B994-3F5BBE40F385}" type="pres">
      <dgm:prSet presAssocID="{174CA14A-28A7-4379-B64F-48086A0DB41F}" presName="compNode" presStyleCnt="0"/>
      <dgm:spPr/>
    </dgm:pt>
    <dgm:pt modelId="{D8157A83-EFA0-492D-9993-733B21EC6FA9}" type="pres">
      <dgm:prSet presAssocID="{174CA14A-28A7-4379-B64F-48086A0DB41F}" presName="bgRect" presStyleLbl="bgShp" presStyleIdx="1" presStyleCnt="2"/>
      <dgm:spPr/>
    </dgm:pt>
    <dgm:pt modelId="{B8FA03C4-79F0-4BCE-B52A-4538C4AEA365}" type="pres">
      <dgm:prSet presAssocID="{174CA14A-28A7-4379-B64F-48086A0DB4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A2E9473-0BDD-46E4-A15F-1141825E5D9D}" type="pres">
      <dgm:prSet presAssocID="{174CA14A-28A7-4379-B64F-48086A0DB41F}" presName="spaceRect" presStyleCnt="0"/>
      <dgm:spPr/>
    </dgm:pt>
    <dgm:pt modelId="{1D16A5F5-A2FD-49C0-A5B9-F372464395E5}" type="pres">
      <dgm:prSet presAssocID="{174CA14A-28A7-4379-B64F-48086A0DB41F}" presName="parTx" presStyleLbl="revTx" presStyleIdx="1" presStyleCnt="2">
        <dgm:presLayoutVars>
          <dgm:chMax val="0"/>
          <dgm:chPref val="0"/>
        </dgm:presLayoutVars>
      </dgm:prSet>
      <dgm:spPr/>
    </dgm:pt>
  </dgm:ptLst>
  <dgm:cxnLst>
    <dgm:cxn modelId="{F8991B3E-A431-4F33-9C65-FDEBD1A7A13E}" type="presOf" srcId="{6C324731-AE73-4F37-8587-81A58C4096B4}" destId="{553CF908-6E94-4034-AD18-33EB902F8C76}" srcOrd="0" destOrd="0" presId="urn:microsoft.com/office/officeart/2018/2/layout/IconVerticalSolidList"/>
    <dgm:cxn modelId="{337EBF68-25D6-4199-95E1-2602B75F1197}" srcId="{7DF18599-121D-415E-BBB4-31A354D3C9E0}" destId="{174CA14A-28A7-4379-B64F-48086A0DB41F}" srcOrd="1" destOrd="0" parTransId="{DE4759AF-EE88-4D6C-9E5F-0A5414F4B064}" sibTransId="{350BADE4-945F-405B-8CEF-114158D653F5}"/>
    <dgm:cxn modelId="{8CF8E76C-2C77-4B71-92BA-A9E8536E83DC}" type="presOf" srcId="{7DF18599-121D-415E-BBB4-31A354D3C9E0}" destId="{D687716E-DACD-4F8F-B47A-F0DEF364437E}" srcOrd="0" destOrd="0" presId="urn:microsoft.com/office/officeart/2018/2/layout/IconVerticalSolidList"/>
    <dgm:cxn modelId="{4633A184-93B0-4286-BC85-8E8D921E55E6}" type="presOf" srcId="{174CA14A-28A7-4379-B64F-48086A0DB41F}" destId="{1D16A5F5-A2FD-49C0-A5B9-F372464395E5}" srcOrd="0" destOrd="0" presId="urn:microsoft.com/office/officeart/2018/2/layout/IconVerticalSolidList"/>
    <dgm:cxn modelId="{D283ADA1-5683-434F-AC41-F6DC701D191C}" srcId="{7DF18599-121D-415E-BBB4-31A354D3C9E0}" destId="{6C324731-AE73-4F37-8587-81A58C4096B4}" srcOrd="0" destOrd="0" parTransId="{21315E2D-CD1E-44B6-B5DB-2F5ABF142938}" sibTransId="{13504BA9-06AC-4CC6-9471-8463DA43C405}"/>
    <dgm:cxn modelId="{880FBB2D-55C6-4E8D-B73C-ADF0F5D89A5B}" type="presParOf" srcId="{D687716E-DACD-4F8F-B47A-F0DEF364437E}" destId="{9CC6F1F1-6BB2-4EB9-9871-61B803CDD000}" srcOrd="0" destOrd="0" presId="urn:microsoft.com/office/officeart/2018/2/layout/IconVerticalSolidList"/>
    <dgm:cxn modelId="{8FEF687E-63A4-4528-A941-9E3B8F6B6CCA}" type="presParOf" srcId="{9CC6F1F1-6BB2-4EB9-9871-61B803CDD000}" destId="{60AB2C73-A3C5-4055-825D-BE764E228994}" srcOrd="0" destOrd="0" presId="urn:microsoft.com/office/officeart/2018/2/layout/IconVerticalSolidList"/>
    <dgm:cxn modelId="{7FA58459-AB7E-4878-87FB-D592E0811831}" type="presParOf" srcId="{9CC6F1F1-6BB2-4EB9-9871-61B803CDD000}" destId="{CE37C38D-8B85-4161-9BDD-95CFA82922AF}" srcOrd="1" destOrd="0" presId="urn:microsoft.com/office/officeart/2018/2/layout/IconVerticalSolidList"/>
    <dgm:cxn modelId="{D6FA49CC-637D-4589-B320-7568028A9C85}" type="presParOf" srcId="{9CC6F1F1-6BB2-4EB9-9871-61B803CDD000}" destId="{1051EDAF-5EEA-468E-953D-D5B738D3F89A}" srcOrd="2" destOrd="0" presId="urn:microsoft.com/office/officeart/2018/2/layout/IconVerticalSolidList"/>
    <dgm:cxn modelId="{177FDA59-86B9-44B8-B649-35F7186AD73C}" type="presParOf" srcId="{9CC6F1F1-6BB2-4EB9-9871-61B803CDD000}" destId="{553CF908-6E94-4034-AD18-33EB902F8C76}" srcOrd="3" destOrd="0" presId="urn:microsoft.com/office/officeart/2018/2/layout/IconVerticalSolidList"/>
    <dgm:cxn modelId="{DE111CBF-D9CC-4D03-8190-551FD7392792}" type="presParOf" srcId="{D687716E-DACD-4F8F-B47A-F0DEF364437E}" destId="{DB735BFE-1111-41B1-A0E4-A5997898F450}" srcOrd="1" destOrd="0" presId="urn:microsoft.com/office/officeart/2018/2/layout/IconVerticalSolidList"/>
    <dgm:cxn modelId="{6C9DB8B8-7A7B-4610-8673-5C8712B2EE2C}" type="presParOf" srcId="{D687716E-DACD-4F8F-B47A-F0DEF364437E}" destId="{69F8E2E5-13BF-4F60-B994-3F5BBE40F385}" srcOrd="2" destOrd="0" presId="urn:microsoft.com/office/officeart/2018/2/layout/IconVerticalSolidList"/>
    <dgm:cxn modelId="{E39B0800-F7D5-44F8-ABF5-1F43516D5BCC}" type="presParOf" srcId="{69F8E2E5-13BF-4F60-B994-3F5BBE40F385}" destId="{D8157A83-EFA0-492D-9993-733B21EC6FA9}" srcOrd="0" destOrd="0" presId="urn:microsoft.com/office/officeart/2018/2/layout/IconVerticalSolidList"/>
    <dgm:cxn modelId="{24DB9CCA-BA7F-444D-BE68-2B93600FD732}" type="presParOf" srcId="{69F8E2E5-13BF-4F60-B994-3F5BBE40F385}" destId="{B8FA03C4-79F0-4BCE-B52A-4538C4AEA365}" srcOrd="1" destOrd="0" presId="urn:microsoft.com/office/officeart/2018/2/layout/IconVerticalSolidList"/>
    <dgm:cxn modelId="{F528B073-1787-40C1-93AB-C3FCBBB5132B}" type="presParOf" srcId="{69F8E2E5-13BF-4F60-B994-3F5BBE40F385}" destId="{FA2E9473-0BDD-46E4-A15F-1141825E5D9D}" srcOrd="2" destOrd="0" presId="urn:microsoft.com/office/officeart/2018/2/layout/IconVerticalSolidList"/>
    <dgm:cxn modelId="{547BAAF9-587D-4182-ADAB-5D01F4A64EDC}" type="presParOf" srcId="{69F8E2E5-13BF-4F60-B994-3F5BBE40F385}" destId="{1D16A5F5-A2FD-49C0-A5B9-F372464395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1055C9-BC16-4665-9E44-D8E2BC14E61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AB0A200-127C-4B66-9A9B-6F90088FC745}">
      <dgm:prSet/>
      <dgm:spPr/>
      <dgm:t>
        <a:bodyPr/>
        <a:lstStyle/>
        <a:p>
          <a:pPr>
            <a:lnSpc>
              <a:spcPct val="100000"/>
            </a:lnSpc>
          </a:pPr>
          <a:r>
            <a:rPr lang="en-IN" dirty="0" err="1"/>
            <a:t>ClientSide</a:t>
          </a:r>
          <a:r>
            <a:rPr lang="en-IN" dirty="0"/>
            <a:t> Scripting:</a:t>
          </a:r>
        </a:p>
        <a:p>
          <a:pPr>
            <a:lnSpc>
              <a:spcPct val="100000"/>
            </a:lnSpc>
          </a:pPr>
          <a:r>
            <a:rPr lang="en-IN" dirty="0"/>
            <a:t>HTML, CSS, JavaScript</a:t>
          </a:r>
          <a:endParaRPr lang="en-US" dirty="0"/>
        </a:p>
      </dgm:t>
    </dgm:pt>
    <dgm:pt modelId="{2D6374E0-1732-41C3-A663-6DE5EE610583}" type="parTrans" cxnId="{1393A93C-B95A-4065-B7F9-B2A10E601B7F}">
      <dgm:prSet/>
      <dgm:spPr/>
      <dgm:t>
        <a:bodyPr/>
        <a:lstStyle/>
        <a:p>
          <a:endParaRPr lang="en-US"/>
        </a:p>
      </dgm:t>
    </dgm:pt>
    <dgm:pt modelId="{8B6DD421-1BBD-4038-B242-D69E514E1376}" type="sibTrans" cxnId="{1393A93C-B95A-4065-B7F9-B2A10E601B7F}">
      <dgm:prSet/>
      <dgm:spPr/>
      <dgm:t>
        <a:bodyPr/>
        <a:lstStyle/>
        <a:p>
          <a:endParaRPr lang="en-US"/>
        </a:p>
      </dgm:t>
    </dgm:pt>
    <dgm:pt modelId="{8C45C5B8-FAF1-4101-B1C1-BF62F58197BA}">
      <dgm:prSet/>
      <dgm:spPr/>
      <dgm:t>
        <a:bodyPr/>
        <a:lstStyle/>
        <a:p>
          <a:pPr>
            <a:lnSpc>
              <a:spcPct val="100000"/>
            </a:lnSpc>
          </a:pPr>
          <a:r>
            <a:rPr lang="en-IN" dirty="0" err="1"/>
            <a:t>ServerSide</a:t>
          </a:r>
          <a:r>
            <a:rPr lang="en-IN" dirty="0"/>
            <a:t> Scripting: Python</a:t>
          </a:r>
        </a:p>
      </dgm:t>
    </dgm:pt>
    <dgm:pt modelId="{C1CB3798-0676-4284-A606-E6FEDF18E60F}" type="parTrans" cxnId="{1AE003AA-C49B-442E-B7C2-649EF71D58F0}">
      <dgm:prSet/>
      <dgm:spPr/>
      <dgm:t>
        <a:bodyPr/>
        <a:lstStyle/>
        <a:p>
          <a:endParaRPr lang="en-IN"/>
        </a:p>
      </dgm:t>
    </dgm:pt>
    <dgm:pt modelId="{5AE4839D-652F-43DC-A784-4694CB7A88AD}" type="sibTrans" cxnId="{1AE003AA-C49B-442E-B7C2-649EF71D58F0}">
      <dgm:prSet/>
      <dgm:spPr/>
      <dgm:t>
        <a:bodyPr/>
        <a:lstStyle/>
        <a:p>
          <a:endParaRPr lang="en-IN"/>
        </a:p>
      </dgm:t>
    </dgm:pt>
    <dgm:pt modelId="{4C380581-96CD-44F4-AD84-2A5B9B8A6133}">
      <dgm:prSet/>
      <dgm:spPr/>
      <dgm:t>
        <a:bodyPr/>
        <a:lstStyle/>
        <a:p>
          <a:pPr>
            <a:lnSpc>
              <a:spcPct val="100000"/>
            </a:lnSpc>
          </a:pPr>
          <a:r>
            <a:rPr lang="en-IN"/>
            <a:t>Database:SQLite</a:t>
          </a:r>
          <a:endParaRPr lang="en-US" dirty="0"/>
        </a:p>
      </dgm:t>
    </dgm:pt>
    <dgm:pt modelId="{8A9E36F5-0A64-4B44-A4FF-260F5863B61F}" type="parTrans" cxnId="{C1A6C67B-1AA8-44E7-BE85-F015DF3BCC9B}">
      <dgm:prSet/>
      <dgm:spPr/>
      <dgm:t>
        <a:bodyPr/>
        <a:lstStyle/>
        <a:p>
          <a:endParaRPr lang="en-IN"/>
        </a:p>
      </dgm:t>
    </dgm:pt>
    <dgm:pt modelId="{1FA199F0-F6DF-4ADE-9C8B-57FF41BFDF10}" type="sibTrans" cxnId="{C1A6C67B-1AA8-44E7-BE85-F015DF3BCC9B}">
      <dgm:prSet/>
      <dgm:spPr/>
      <dgm:t>
        <a:bodyPr/>
        <a:lstStyle/>
        <a:p>
          <a:endParaRPr lang="en-IN"/>
        </a:p>
      </dgm:t>
    </dgm:pt>
    <dgm:pt modelId="{B7587B5A-58CE-405A-A4E8-3833EFFB0F7C}">
      <dgm:prSet/>
      <dgm:spPr/>
      <dgm:t>
        <a:bodyPr/>
        <a:lstStyle/>
        <a:p>
          <a:pPr>
            <a:lnSpc>
              <a:spcPct val="100000"/>
            </a:lnSpc>
          </a:pPr>
          <a:r>
            <a:rPr lang="en-IN"/>
            <a:t>IDE: VS Code</a:t>
          </a:r>
          <a:endParaRPr lang="en-IN" dirty="0"/>
        </a:p>
      </dgm:t>
    </dgm:pt>
    <dgm:pt modelId="{E5310CF3-E75F-4DEC-A290-66550158EC18}" type="parTrans" cxnId="{E0658D78-C15C-4474-8EB6-B6EC59879862}">
      <dgm:prSet/>
      <dgm:spPr/>
      <dgm:t>
        <a:bodyPr/>
        <a:lstStyle/>
        <a:p>
          <a:endParaRPr lang="en-IN"/>
        </a:p>
      </dgm:t>
    </dgm:pt>
    <dgm:pt modelId="{82F96077-5F54-4119-810D-291C1511D8C2}" type="sibTrans" cxnId="{E0658D78-C15C-4474-8EB6-B6EC59879862}">
      <dgm:prSet/>
      <dgm:spPr/>
      <dgm:t>
        <a:bodyPr/>
        <a:lstStyle/>
        <a:p>
          <a:endParaRPr lang="en-IN"/>
        </a:p>
      </dgm:t>
    </dgm:pt>
    <dgm:pt modelId="{FD19753C-F558-4CCA-99DC-177AFD10D984}" type="pres">
      <dgm:prSet presAssocID="{AF1055C9-BC16-4665-9E44-D8E2BC14E616}" presName="root" presStyleCnt="0">
        <dgm:presLayoutVars>
          <dgm:dir/>
          <dgm:resizeHandles val="exact"/>
        </dgm:presLayoutVars>
      </dgm:prSet>
      <dgm:spPr/>
    </dgm:pt>
    <dgm:pt modelId="{D9DB562A-02CB-4954-8467-CA041467FEF3}" type="pres">
      <dgm:prSet presAssocID="{FAB0A200-127C-4B66-9A9B-6F90088FC745}" presName="compNode" presStyleCnt="0"/>
      <dgm:spPr/>
    </dgm:pt>
    <dgm:pt modelId="{7F0104ED-D004-49FF-9C5C-68149FF3AB2F}" type="pres">
      <dgm:prSet presAssocID="{FAB0A200-127C-4B66-9A9B-6F90088FC745}" presName="bgRect" presStyleLbl="bgShp" presStyleIdx="0" presStyleCnt="4"/>
      <dgm:spPr/>
    </dgm:pt>
    <dgm:pt modelId="{46B8F0FF-F604-44ED-8645-63ADBCF7A9A0}" type="pres">
      <dgm:prSet presAssocID="{FAB0A200-127C-4B66-9A9B-6F90088FC745}"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ser"/>
        </a:ext>
      </dgm:extLst>
    </dgm:pt>
    <dgm:pt modelId="{937E1FBD-BF5F-4AB2-9C07-1914A666A6B0}" type="pres">
      <dgm:prSet presAssocID="{FAB0A200-127C-4B66-9A9B-6F90088FC745}" presName="spaceRect" presStyleCnt="0"/>
      <dgm:spPr/>
    </dgm:pt>
    <dgm:pt modelId="{9FA2D408-5024-4735-B1B5-D201110DDA38}" type="pres">
      <dgm:prSet presAssocID="{FAB0A200-127C-4B66-9A9B-6F90088FC745}" presName="parTx" presStyleLbl="revTx" presStyleIdx="0" presStyleCnt="4">
        <dgm:presLayoutVars>
          <dgm:chMax val="0"/>
          <dgm:chPref val="0"/>
        </dgm:presLayoutVars>
      </dgm:prSet>
      <dgm:spPr/>
    </dgm:pt>
    <dgm:pt modelId="{AEB05290-4C5A-4C3F-9498-746EFDC4330A}" type="pres">
      <dgm:prSet presAssocID="{8B6DD421-1BBD-4038-B242-D69E514E1376}" presName="sibTrans" presStyleCnt="0"/>
      <dgm:spPr/>
    </dgm:pt>
    <dgm:pt modelId="{EE6E581E-83E7-43BD-93F3-C638A9EFF7F7}" type="pres">
      <dgm:prSet presAssocID="{4C380581-96CD-44F4-AD84-2A5B9B8A6133}" presName="compNode" presStyleCnt="0"/>
      <dgm:spPr/>
    </dgm:pt>
    <dgm:pt modelId="{B3B19BB9-A856-4BCD-98D9-4E9EEA75793E}" type="pres">
      <dgm:prSet presAssocID="{4C380581-96CD-44F4-AD84-2A5B9B8A6133}" presName="bgRect" presStyleLbl="bgShp" presStyleIdx="1" presStyleCnt="4"/>
      <dgm:spPr/>
    </dgm:pt>
    <dgm:pt modelId="{6F3E51D9-CDD8-47DD-8568-4B4B5A6F16D7}" type="pres">
      <dgm:prSet presAssocID="{4C380581-96CD-44F4-AD84-2A5B9B8A6133}"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15938258-C8A9-489B-A05E-95474ABA3BB1}" type="pres">
      <dgm:prSet presAssocID="{4C380581-96CD-44F4-AD84-2A5B9B8A6133}" presName="spaceRect" presStyleCnt="0"/>
      <dgm:spPr/>
    </dgm:pt>
    <dgm:pt modelId="{A1CA23E1-7716-482B-90EF-4B56C074DBF0}" type="pres">
      <dgm:prSet presAssocID="{4C380581-96CD-44F4-AD84-2A5B9B8A6133}" presName="parTx" presStyleLbl="revTx" presStyleIdx="1" presStyleCnt="4">
        <dgm:presLayoutVars>
          <dgm:chMax val="0"/>
          <dgm:chPref val="0"/>
        </dgm:presLayoutVars>
      </dgm:prSet>
      <dgm:spPr/>
    </dgm:pt>
    <dgm:pt modelId="{A4F890CD-2734-4912-9C92-ECDEC55F9274}" type="pres">
      <dgm:prSet presAssocID="{1FA199F0-F6DF-4ADE-9C8B-57FF41BFDF10}" presName="sibTrans" presStyleCnt="0"/>
      <dgm:spPr/>
    </dgm:pt>
    <dgm:pt modelId="{CA584FE3-9632-4123-9271-0C7164110ABC}" type="pres">
      <dgm:prSet presAssocID="{8C45C5B8-FAF1-4101-B1C1-BF62F58197BA}" presName="compNode" presStyleCnt="0"/>
      <dgm:spPr/>
    </dgm:pt>
    <dgm:pt modelId="{E42B7648-5F8F-428B-8FDE-D4F95301098D}" type="pres">
      <dgm:prSet presAssocID="{8C45C5B8-FAF1-4101-B1C1-BF62F58197BA}" presName="bgRect" presStyleLbl="bgShp" presStyleIdx="2" presStyleCnt="4"/>
      <dgm:spPr/>
    </dgm:pt>
    <dgm:pt modelId="{39059AC4-8045-438C-BC9F-20476C68E6CA}" type="pres">
      <dgm:prSet presAssocID="{8C45C5B8-FAF1-4101-B1C1-BF62F58197BA}"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7E7F3E27-C364-4541-9F6C-F01C356E650F}" type="pres">
      <dgm:prSet presAssocID="{8C45C5B8-FAF1-4101-B1C1-BF62F58197BA}" presName="spaceRect" presStyleCnt="0"/>
      <dgm:spPr/>
    </dgm:pt>
    <dgm:pt modelId="{36813CA3-4CA6-4712-8AA7-C6EF1DF60158}" type="pres">
      <dgm:prSet presAssocID="{8C45C5B8-FAF1-4101-B1C1-BF62F58197BA}" presName="parTx" presStyleLbl="revTx" presStyleIdx="2" presStyleCnt="4">
        <dgm:presLayoutVars>
          <dgm:chMax val="0"/>
          <dgm:chPref val="0"/>
        </dgm:presLayoutVars>
      </dgm:prSet>
      <dgm:spPr/>
    </dgm:pt>
    <dgm:pt modelId="{0ACCFEC4-F834-481C-AC23-75F7EFE73046}" type="pres">
      <dgm:prSet presAssocID="{5AE4839D-652F-43DC-A784-4694CB7A88AD}" presName="sibTrans" presStyleCnt="0"/>
      <dgm:spPr/>
    </dgm:pt>
    <dgm:pt modelId="{3BE154BE-3509-42FE-BBB0-E448B1071905}" type="pres">
      <dgm:prSet presAssocID="{B7587B5A-58CE-405A-A4E8-3833EFFB0F7C}" presName="compNode" presStyleCnt="0"/>
      <dgm:spPr/>
    </dgm:pt>
    <dgm:pt modelId="{D1474E47-8DC1-471A-90DD-ECCCE40EA04B}" type="pres">
      <dgm:prSet presAssocID="{B7587B5A-58CE-405A-A4E8-3833EFFB0F7C}" presName="bgRect" presStyleLbl="bgShp" presStyleIdx="3" presStyleCnt="4"/>
      <dgm:spPr/>
    </dgm:pt>
    <dgm:pt modelId="{C3AFDE5E-E64A-44BF-9E41-BA227AC22291}" type="pres">
      <dgm:prSet presAssocID="{B7587B5A-58CE-405A-A4E8-3833EFFB0F7C}"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EEACAA7B-AA6F-4B4B-A2CE-C1B69E0D48EC}" type="pres">
      <dgm:prSet presAssocID="{B7587B5A-58CE-405A-A4E8-3833EFFB0F7C}" presName="spaceRect" presStyleCnt="0"/>
      <dgm:spPr/>
    </dgm:pt>
    <dgm:pt modelId="{47342E97-B2EA-4F28-A8C5-E4CCEC867854}" type="pres">
      <dgm:prSet presAssocID="{B7587B5A-58CE-405A-A4E8-3833EFFB0F7C}" presName="parTx" presStyleLbl="revTx" presStyleIdx="3" presStyleCnt="4">
        <dgm:presLayoutVars>
          <dgm:chMax val="0"/>
          <dgm:chPref val="0"/>
        </dgm:presLayoutVars>
      </dgm:prSet>
      <dgm:spPr/>
    </dgm:pt>
  </dgm:ptLst>
  <dgm:cxnLst>
    <dgm:cxn modelId="{1393A93C-B95A-4065-B7F9-B2A10E601B7F}" srcId="{AF1055C9-BC16-4665-9E44-D8E2BC14E616}" destId="{FAB0A200-127C-4B66-9A9B-6F90088FC745}" srcOrd="0" destOrd="0" parTransId="{2D6374E0-1732-41C3-A663-6DE5EE610583}" sibTransId="{8B6DD421-1BBD-4038-B242-D69E514E1376}"/>
    <dgm:cxn modelId="{8D462046-2AA3-4154-A58D-EA1B4CCE924F}" type="presOf" srcId="{B7587B5A-58CE-405A-A4E8-3833EFFB0F7C}" destId="{47342E97-B2EA-4F28-A8C5-E4CCEC867854}" srcOrd="0" destOrd="0" presId="urn:microsoft.com/office/officeart/2018/2/layout/IconVerticalSolidList"/>
    <dgm:cxn modelId="{4392A171-CD62-43D7-8FC7-A37EBDE8B4C2}" type="presOf" srcId="{8C45C5B8-FAF1-4101-B1C1-BF62F58197BA}" destId="{36813CA3-4CA6-4712-8AA7-C6EF1DF60158}" srcOrd="0" destOrd="0" presId="urn:microsoft.com/office/officeart/2018/2/layout/IconVerticalSolidList"/>
    <dgm:cxn modelId="{E0658D78-C15C-4474-8EB6-B6EC59879862}" srcId="{AF1055C9-BC16-4665-9E44-D8E2BC14E616}" destId="{B7587B5A-58CE-405A-A4E8-3833EFFB0F7C}" srcOrd="3" destOrd="0" parTransId="{E5310CF3-E75F-4DEC-A290-66550158EC18}" sibTransId="{82F96077-5F54-4119-810D-291C1511D8C2}"/>
    <dgm:cxn modelId="{C1A6C67B-1AA8-44E7-BE85-F015DF3BCC9B}" srcId="{AF1055C9-BC16-4665-9E44-D8E2BC14E616}" destId="{4C380581-96CD-44F4-AD84-2A5B9B8A6133}" srcOrd="1" destOrd="0" parTransId="{8A9E36F5-0A64-4B44-A4FF-260F5863B61F}" sibTransId="{1FA199F0-F6DF-4ADE-9C8B-57FF41BFDF10}"/>
    <dgm:cxn modelId="{8456E296-C624-43CA-BF4E-B067FD144AB9}" type="presOf" srcId="{4C380581-96CD-44F4-AD84-2A5B9B8A6133}" destId="{A1CA23E1-7716-482B-90EF-4B56C074DBF0}" srcOrd="0" destOrd="0" presId="urn:microsoft.com/office/officeart/2018/2/layout/IconVerticalSolidList"/>
    <dgm:cxn modelId="{1AE003AA-C49B-442E-B7C2-649EF71D58F0}" srcId="{AF1055C9-BC16-4665-9E44-D8E2BC14E616}" destId="{8C45C5B8-FAF1-4101-B1C1-BF62F58197BA}" srcOrd="2" destOrd="0" parTransId="{C1CB3798-0676-4284-A606-E6FEDF18E60F}" sibTransId="{5AE4839D-652F-43DC-A784-4694CB7A88AD}"/>
    <dgm:cxn modelId="{6D8A01AF-49C7-4A73-AB56-96E18F96B0F6}" type="presOf" srcId="{FAB0A200-127C-4B66-9A9B-6F90088FC745}" destId="{9FA2D408-5024-4735-B1B5-D201110DDA38}" srcOrd="0" destOrd="0" presId="urn:microsoft.com/office/officeart/2018/2/layout/IconVerticalSolidList"/>
    <dgm:cxn modelId="{46602EC7-FB3B-4777-BC9B-7FEEC8AC2106}" type="presOf" srcId="{AF1055C9-BC16-4665-9E44-D8E2BC14E616}" destId="{FD19753C-F558-4CCA-99DC-177AFD10D984}" srcOrd="0" destOrd="0" presId="urn:microsoft.com/office/officeart/2018/2/layout/IconVerticalSolidList"/>
    <dgm:cxn modelId="{DF4A6865-12BE-4C3E-9FFB-730D1B27930F}" type="presParOf" srcId="{FD19753C-F558-4CCA-99DC-177AFD10D984}" destId="{D9DB562A-02CB-4954-8467-CA041467FEF3}" srcOrd="0" destOrd="0" presId="urn:microsoft.com/office/officeart/2018/2/layout/IconVerticalSolidList"/>
    <dgm:cxn modelId="{58DA948E-1DED-4B9F-B384-1B53ADC98AE7}" type="presParOf" srcId="{D9DB562A-02CB-4954-8467-CA041467FEF3}" destId="{7F0104ED-D004-49FF-9C5C-68149FF3AB2F}" srcOrd="0" destOrd="0" presId="urn:microsoft.com/office/officeart/2018/2/layout/IconVerticalSolidList"/>
    <dgm:cxn modelId="{CD7DFC38-EFFA-4535-B3AF-C0273917B2DB}" type="presParOf" srcId="{D9DB562A-02CB-4954-8467-CA041467FEF3}" destId="{46B8F0FF-F604-44ED-8645-63ADBCF7A9A0}" srcOrd="1" destOrd="0" presId="urn:microsoft.com/office/officeart/2018/2/layout/IconVerticalSolidList"/>
    <dgm:cxn modelId="{78B96F3B-C9F3-4B98-9B1A-6C2C464DF816}" type="presParOf" srcId="{D9DB562A-02CB-4954-8467-CA041467FEF3}" destId="{937E1FBD-BF5F-4AB2-9C07-1914A666A6B0}" srcOrd="2" destOrd="0" presId="urn:microsoft.com/office/officeart/2018/2/layout/IconVerticalSolidList"/>
    <dgm:cxn modelId="{1E45AF2D-D02A-4819-8870-5A1B84296E85}" type="presParOf" srcId="{D9DB562A-02CB-4954-8467-CA041467FEF3}" destId="{9FA2D408-5024-4735-B1B5-D201110DDA38}" srcOrd="3" destOrd="0" presId="urn:microsoft.com/office/officeart/2018/2/layout/IconVerticalSolidList"/>
    <dgm:cxn modelId="{E9E0D959-8FAA-4C4B-BDCC-8CD1C7CD5F38}" type="presParOf" srcId="{FD19753C-F558-4CCA-99DC-177AFD10D984}" destId="{AEB05290-4C5A-4C3F-9498-746EFDC4330A}" srcOrd="1" destOrd="0" presId="urn:microsoft.com/office/officeart/2018/2/layout/IconVerticalSolidList"/>
    <dgm:cxn modelId="{E490CE09-24E5-4424-A9A9-425BF149A398}" type="presParOf" srcId="{FD19753C-F558-4CCA-99DC-177AFD10D984}" destId="{EE6E581E-83E7-43BD-93F3-C638A9EFF7F7}" srcOrd="2" destOrd="0" presId="urn:microsoft.com/office/officeart/2018/2/layout/IconVerticalSolidList"/>
    <dgm:cxn modelId="{603F2E56-BC02-48FB-A761-A37C73C36881}" type="presParOf" srcId="{EE6E581E-83E7-43BD-93F3-C638A9EFF7F7}" destId="{B3B19BB9-A856-4BCD-98D9-4E9EEA75793E}" srcOrd="0" destOrd="0" presId="urn:microsoft.com/office/officeart/2018/2/layout/IconVerticalSolidList"/>
    <dgm:cxn modelId="{B383FB75-0A18-4580-9678-330EA8FB04FB}" type="presParOf" srcId="{EE6E581E-83E7-43BD-93F3-C638A9EFF7F7}" destId="{6F3E51D9-CDD8-47DD-8568-4B4B5A6F16D7}" srcOrd="1" destOrd="0" presId="urn:microsoft.com/office/officeart/2018/2/layout/IconVerticalSolidList"/>
    <dgm:cxn modelId="{309895D0-A1D0-4820-BC89-A920A25984A9}" type="presParOf" srcId="{EE6E581E-83E7-43BD-93F3-C638A9EFF7F7}" destId="{15938258-C8A9-489B-A05E-95474ABA3BB1}" srcOrd="2" destOrd="0" presId="urn:microsoft.com/office/officeart/2018/2/layout/IconVerticalSolidList"/>
    <dgm:cxn modelId="{D3F2FC5C-BCFE-4880-B96D-33D032EE0F7D}" type="presParOf" srcId="{EE6E581E-83E7-43BD-93F3-C638A9EFF7F7}" destId="{A1CA23E1-7716-482B-90EF-4B56C074DBF0}" srcOrd="3" destOrd="0" presId="urn:microsoft.com/office/officeart/2018/2/layout/IconVerticalSolidList"/>
    <dgm:cxn modelId="{1C62B4AC-684D-44DF-A213-A428D59486C7}" type="presParOf" srcId="{FD19753C-F558-4CCA-99DC-177AFD10D984}" destId="{A4F890CD-2734-4912-9C92-ECDEC55F9274}" srcOrd="3" destOrd="0" presId="urn:microsoft.com/office/officeart/2018/2/layout/IconVerticalSolidList"/>
    <dgm:cxn modelId="{922FB5E8-3419-4F3B-8BE7-644DAD0502D8}" type="presParOf" srcId="{FD19753C-F558-4CCA-99DC-177AFD10D984}" destId="{CA584FE3-9632-4123-9271-0C7164110ABC}" srcOrd="4" destOrd="0" presId="urn:microsoft.com/office/officeart/2018/2/layout/IconVerticalSolidList"/>
    <dgm:cxn modelId="{D20F5DA6-A699-47B1-B905-A94DDA84896B}" type="presParOf" srcId="{CA584FE3-9632-4123-9271-0C7164110ABC}" destId="{E42B7648-5F8F-428B-8FDE-D4F95301098D}" srcOrd="0" destOrd="0" presId="urn:microsoft.com/office/officeart/2018/2/layout/IconVerticalSolidList"/>
    <dgm:cxn modelId="{6779AF3C-6ED8-4895-926A-2E69A9AD5611}" type="presParOf" srcId="{CA584FE3-9632-4123-9271-0C7164110ABC}" destId="{39059AC4-8045-438C-BC9F-20476C68E6CA}" srcOrd="1" destOrd="0" presId="urn:microsoft.com/office/officeart/2018/2/layout/IconVerticalSolidList"/>
    <dgm:cxn modelId="{F7AA27CB-4ED4-4CE1-9AF4-93BB44CFFBE6}" type="presParOf" srcId="{CA584FE3-9632-4123-9271-0C7164110ABC}" destId="{7E7F3E27-C364-4541-9F6C-F01C356E650F}" srcOrd="2" destOrd="0" presId="urn:microsoft.com/office/officeart/2018/2/layout/IconVerticalSolidList"/>
    <dgm:cxn modelId="{482E587B-B537-4F23-B4FE-F75B7BDC0ADA}" type="presParOf" srcId="{CA584FE3-9632-4123-9271-0C7164110ABC}" destId="{36813CA3-4CA6-4712-8AA7-C6EF1DF60158}" srcOrd="3" destOrd="0" presId="urn:microsoft.com/office/officeart/2018/2/layout/IconVerticalSolidList"/>
    <dgm:cxn modelId="{9D84B768-1C95-4708-A781-72F59C99930A}" type="presParOf" srcId="{FD19753C-F558-4CCA-99DC-177AFD10D984}" destId="{0ACCFEC4-F834-481C-AC23-75F7EFE73046}" srcOrd="5" destOrd="0" presId="urn:microsoft.com/office/officeart/2018/2/layout/IconVerticalSolidList"/>
    <dgm:cxn modelId="{08AB7F17-3E3A-4585-B9DD-098663178824}" type="presParOf" srcId="{FD19753C-F558-4CCA-99DC-177AFD10D984}" destId="{3BE154BE-3509-42FE-BBB0-E448B1071905}" srcOrd="6" destOrd="0" presId="urn:microsoft.com/office/officeart/2018/2/layout/IconVerticalSolidList"/>
    <dgm:cxn modelId="{88A915CF-60DA-43CB-BD12-10B82E4D3AC8}" type="presParOf" srcId="{3BE154BE-3509-42FE-BBB0-E448B1071905}" destId="{D1474E47-8DC1-471A-90DD-ECCCE40EA04B}" srcOrd="0" destOrd="0" presId="urn:microsoft.com/office/officeart/2018/2/layout/IconVerticalSolidList"/>
    <dgm:cxn modelId="{7FA71BCF-4094-4A86-9CF1-069AF786E376}" type="presParOf" srcId="{3BE154BE-3509-42FE-BBB0-E448B1071905}" destId="{C3AFDE5E-E64A-44BF-9E41-BA227AC22291}" srcOrd="1" destOrd="0" presId="urn:microsoft.com/office/officeart/2018/2/layout/IconVerticalSolidList"/>
    <dgm:cxn modelId="{18B7C95A-D75F-40D2-B872-129FD75A44C7}" type="presParOf" srcId="{3BE154BE-3509-42FE-BBB0-E448B1071905}" destId="{EEACAA7B-AA6F-4B4B-A2CE-C1B69E0D48EC}" srcOrd="2" destOrd="0" presId="urn:microsoft.com/office/officeart/2018/2/layout/IconVerticalSolidList"/>
    <dgm:cxn modelId="{4C1A3DB4-8E24-413D-AD5E-247A3C0F6CC0}" type="presParOf" srcId="{3BE154BE-3509-42FE-BBB0-E448B1071905}" destId="{47342E97-B2EA-4F28-A8C5-E4CCEC8678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2024E0-6F4E-47E0-AE49-91569E4CB5B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C9E92C0-FDBB-4AB5-BB2A-B4BE7C8DCA06}">
      <dgm:prSet/>
      <dgm:spPr/>
      <dgm:t>
        <a:bodyPr/>
        <a:lstStyle/>
        <a:p>
          <a:r>
            <a:rPr lang="en-IN" dirty="0"/>
            <a:t>Security and Privacy</a:t>
          </a:r>
          <a:endParaRPr lang="en-US" dirty="0"/>
        </a:p>
      </dgm:t>
    </dgm:pt>
    <dgm:pt modelId="{80D6E730-F672-45E9-8579-BAB69FFD6781}" type="parTrans" cxnId="{1F9B26C0-EE99-4DC6-B98B-9D60AF10BC03}">
      <dgm:prSet/>
      <dgm:spPr/>
      <dgm:t>
        <a:bodyPr/>
        <a:lstStyle/>
        <a:p>
          <a:endParaRPr lang="en-US"/>
        </a:p>
      </dgm:t>
    </dgm:pt>
    <dgm:pt modelId="{5EF1BD62-AA2C-424B-A280-95723F8AEF72}" type="sibTrans" cxnId="{1F9B26C0-EE99-4DC6-B98B-9D60AF10BC03}">
      <dgm:prSet/>
      <dgm:spPr/>
      <dgm:t>
        <a:bodyPr/>
        <a:lstStyle/>
        <a:p>
          <a:endParaRPr lang="en-US"/>
        </a:p>
      </dgm:t>
    </dgm:pt>
    <dgm:pt modelId="{FE68A88E-F65A-43ED-8599-9E975439FDA5}">
      <dgm:prSet/>
      <dgm:spPr/>
      <dgm:t>
        <a:bodyPr/>
        <a:lstStyle/>
        <a:p>
          <a:r>
            <a:rPr lang="en-IN"/>
            <a:t>Data Input Interface</a:t>
          </a:r>
          <a:endParaRPr lang="en-US"/>
        </a:p>
      </dgm:t>
    </dgm:pt>
    <dgm:pt modelId="{2E99AFC9-17D9-4821-9568-BB03FA1CDFEE}" type="parTrans" cxnId="{2BDEE796-34D8-4F2B-8F9D-15096BE8F7CB}">
      <dgm:prSet/>
      <dgm:spPr/>
      <dgm:t>
        <a:bodyPr/>
        <a:lstStyle/>
        <a:p>
          <a:endParaRPr lang="en-US"/>
        </a:p>
      </dgm:t>
    </dgm:pt>
    <dgm:pt modelId="{C00D0297-0F9C-4144-AEFD-5D4C145C50D5}" type="sibTrans" cxnId="{2BDEE796-34D8-4F2B-8F9D-15096BE8F7CB}">
      <dgm:prSet/>
      <dgm:spPr/>
      <dgm:t>
        <a:bodyPr/>
        <a:lstStyle/>
        <a:p>
          <a:endParaRPr lang="en-US"/>
        </a:p>
      </dgm:t>
    </dgm:pt>
    <dgm:pt modelId="{7C3E4969-1D9A-40C9-9261-CD56BDE86A14}">
      <dgm:prSet/>
      <dgm:spPr/>
      <dgm:t>
        <a:bodyPr/>
        <a:lstStyle/>
        <a:p>
          <a:r>
            <a:rPr lang="en-IN"/>
            <a:t>Risk Assessment and Prediction</a:t>
          </a:r>
          <a:endParaRPr lang="en-US"/>
        </a:p>
      </dgm:t>
    </dgm:pt>
    <dgm:pt modelId="{3BE52859-5961-4D5D-8505-0FAD082669D4}" type="parTrans" cxnId="{93786E17-063F-485C-8D0C-F93A215A4ECD}">
      <dgm:prSet/>
      <dgm:spPr/>
      <dgm:t>
        <a:bodyPr/>
        <a:lstStyle/>
        <a:p>
          <a:endParaRPr lang="en-US"/>
        </a:p>
      </dgm:t>
    </dgm:pt>
    <dgm:pt modelId="{E4D0588C-F7E9-4AC2-9D44-6B12A11894BA}" type="sibTrans" cxnId="{93786E17-063F-485C-8D0C-F93A215A4ECD}">
      <dgm:prSet/>
      <dgm:spPr/>
      <dgm:t>
        <a:bodyPr/>
        <a:lstStyle/>
        <a:p>
          <a:endParaRPr lang="en-US"/>
        </a:p>
      </dgm:t>
    </dgm:pt>
    <dgm:pt modelId="{82DEE3C9-DDCE-4A5B-A169-E40B134356A5}" type="pres">
      <dgm:prSet presAssocID="{832024E0-6F4E-47E0-AE49-91569E4CB5BC}" presName="linear" presStyleCnt="0">
        <dgm:presLayoutVars>
          <dgm:animLvl val="lvl"/>
          <dgm:resizeHandles val="exact"/>
        </dgm:presLayoutVars>
      </dgm:prSet>
      <dgm:spPr/>
    </dgm:pt>
    <dgm:pt modelId="{146954F8-F978-4A6B-9E97-9E5038E77840}" type="pres">
      <dgm:prSet presAssocID="{9C9E92C0-FDBB-4AB5-BB2A-B4BE7C8DCA06}" presName="parentText" presStyleLbl="node1" presStyleIdx="0" presStyleCnt="3">
        <dgm:presLayoutVars>
          <dgm:chMax val="0"/>
          <dgm:bulletEnabled val="1"/>
        </dgm:presLayoutVars>
      </dgm:prSet>
      <dgm:spPr/>
    </dgm:pt>
    <dgm:pt modelId="{C2DE4259-4D60-48FD-9173-B89649712FD6}" type="pres">
      <dgm:prSet presAssocID="{5EF1BD62-AA2C-424B-A280-95723F8AEF72}" presName="spacer" presStyleCnt="0"/>
      <dgm:spPr/>
    </dgm:pt>
    <dgm:pt modelId="{A10143AB-FE8D-45C0-9887-C621CEEA1061}" type="pres">
      <dgm:prSet presAssocID="{FE68A88E-F65A-43ED-8599-9E975439FDA5}" presName="parentText" presStyleLbl="node1" presStyleIdx="1" presStyleCnt="3">
        <dgm:presLayoutVars>
          <dgm:chMax val="0"/>
          <dgm:bulletEnabled val="1"/>
        </dgm:presLayoutVars>
      </dgm:prSet>
      <dgm:spPr/>
    </dgm:pt>
    <dgm:pt modelId="{0FBA9537-BDBF-47EC-B7B5-3C0C85F07802}" type="pres">
      <dgm:prSet presAssocID="{C00D0297-0F9C-4144-AEFD-5D4C145C50D5}" presName="spacer" presStyleCnt="0"/>
      <dgm:spPr/>
    </dgm:pt>
    <dgm:pt modelId="{A29F5C12-782A-4FD6-A1B6-210817DC32BE}" type="pres">
      <dgm:prSet presAssocID="{7C3E4969-1D9A-40C9-9261-CD56BDE86A14}" presName="parentText" presStyleLbl="node1" presStyleIdx="2" presStyleCnt="3">
        <dgm:presLayoutVars>
          <dgm:chMax val="0"/>
          <dgm:bulletEnabled val="1"/>
        </dgm:presLayoutVars>
      </dgm:prSet>
      <dgm:spPr/>
    </dgm:pt>
  </dgm:ptLst>
  <dgm:cxnLst>
    <dgm:cxn modelId="{AB417413-5B9F-42AA-A980-13F21D8A7AB1}" type="presOf" srcId="{FE68A88E-F65A-43ED-8599-9E975439FDA5}" destId="{A10143AB-FE8D-45C0-9887-C621CEEA1061}" srcOrd="0" destOrd="0" presId="urn:microsoft.com/office/officeart/2005/8/layout/vList2"/>
    <dgm:cxn modelId="{93786E17-063F-485C-8D0C-F93A215A4ECD}" srcId="{832024E0-6F4E-47E0-AE49-91569E4CB5BC}" destId="{7C3E4969-1D9A-40C9-9261-CD56BDE86A14}" srcOrd="2" destOrd="0" parTransId="{3BE52859-5961-4D5D-8505-0FAD082669D4}" sibTransId="{E4D0588C-F7E9-4AC2-9D44-6B12A11894BA}"/>
    <dgm:cxn modelId="{331EE941-5A21-4B37-892F-D15DA3F37151}" type="presOf" srcId="{7C3E4969-1D9A-40C9-9261-CD56BDE86A14}" destId="{A29F5C12-782A-4FD6-A1B6-210817DC32BE}" srcOrd="0" destOrd="0" presId="urn:microsoft.com/office/officeart/2005/8/layout/vList2"/>
    <dgm:cxn modelId="{D298A67C-2C25-4CC8-BCEE-6D933CE054C3}" type="presOf" srcId="{9C9E92C0-FDBB-4AB5-BB2A-B4BE7C8DCA06}" destId="{146954F8-F978-4A6B-9E97-9E5038E77840}" srcOrd="0" destOrd="0" presId="urn:microsoft.com/office/officeart/2005/8/layout/vList2"/>
    <dgm:cxn modelId="{2BDEE796-34D8-4F2B-8F9D-15096BE8F7CB}" srcId="{832024E0-6F4E-47E0-AE49-91569E4CB5BC}" destId="{FE68A88E-F65A-43ED-8599-9E975439FDA5}" srcOrd="1" destOrd="0" parTransId="{2E99AFC9-17D9-4821-9568-BB03FA1CDFEE}" sibTransId="{C00D0297-0F9C-4144-AEFD-5D4C145C50D5}"/>
    <dgm:cxn modelId="{9C6710A9-8238-47FA-BFB6-6B73B36C3CE0}" type="presOf" srcId="{832024E0-6F4E-47E0-AE49-91569E4CB5BC}" destId="{82DEE3C9-DDCE-4A5B-A169-E40B134356A5}" srcOrd="0" destOrd="0" presId="urn:microsoft.com/office/officeart/2005/8/layout/vList2"/>
    <dgm:cxn modelId="{1F9B26C0-EE99-4DC6-B98B-9D60AF10BC03}" srcId="{832024E0-6F4E-47E0-AE49-91569E4CB5BC}" destId="{9C9E92C0-FDBB-4AB5-BB2A-B4BE7C8DCA06}" srcOrd="0" destOrd="0" parTransId="{80D6E730-F672-45E9-8579-BAB69FFD6781}" sibTransId="{5EF1BD62-AA2C-424B-A280-95723F8AEF72}"/>
    <dgm:cxn modelId="{F59355CE-B710-42B8-935A-DB5BC4CA0D4B}" type="presParOf" srcId="{82DEE3C9-DDCE-4A5B-A169-E40B134356A5}" destId="{146954F8-F978-4A6B-9E97-9E5038E77840}" srcOrd="0" destOrd="0" presId="urn:microsoft.com/office/officeart/2005/8/layout/vList2"/>
    <dgm:cxn modelId="{F2E819EE-990E-403C-87FB-59F5FCB9458D}" type="presParOf" srcId="{82DEE3C9-DDCE-4A5B-A169-E40B134356A5}" destId="{C2DE4259-4D60-48FD-9173-B89649712FD6}" srcOrd="1" destOrd="0" presId="urn:microsoft.com/office/officeart/2005/8/layout/vList2"/>
    <dgm:cxn modelId="{15AD455F-8B9F-4B2F-A46B-EDB008177420}" type="presParOf" srcId="{82DEE3C9-DDCE-4A5B-A169-E40B134356A5}" destId="{A10143AB-FE8D-45C0-9887-C621CEEA1061}" srcOrd="2" destOrd="0" presId="urn:microsoft.com/office/officeart/2005/8/layout/vList2"/>
    <dgm:cxn modelId="{01EFDEA2-2A6F-4E04-86E9-B85B6E93309F}" type="presParOf" srcId="{82DEE3C9-DDCE-4A5B-A169-E40B134356A5}" destId="{0FBA9537-BDBF-47EC-B7B5-3C0C85F07802}" srcOrd="3" destOrd="0" presId="urn:microsoft.com/office/officeart/2005/8/layout/vList2"/>
    <dgm:cxn modelId="{3045765B-B336-4F29-8A3F-1B765F63D0EC}" type="presParOf" srcId="{82DEE3C9-DDCE-4A5B-A169-E40B134356A5}" destId="{A29F5C12-782A-4FD6-A1B6-210817DC32B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AEED5E-51B2-461F-BF09-EE4A3DF1BD3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A04927-0B9F-448D-8605-40F0C2747308}">
      <dgm:prSet/>
      <dgm:spPr/>
      <dgm:t>
        <a:bodyPr/>
        <a:lstStyle/>
        <a:p>
          <a:pPr>
            <a:lnSpc>
              <a:spcPct val="100000"/>
            </a:lnSpc>
          </a:pPr>
          <a:r>
            <a:rPr lang="en-IN"/>
            <a:t>Risk Assessment</a:t>
          </a:r>
          <a:endParaRPr lang="en-US"/>
        </a:p>
      </dgm:t>
    </dgm:pt>
    <dgm:pt modelId="{483CE7AD-984D-42FC-A918-CA75F63EF784}" type="parTrans" cxnId="{8053EBBC-2849-43E6-A00C-B54DA3963261}">
      <dgm:prSet/>
      <dgm:spPr/>
      <dgm:t>
        <a:bodyPr/>
        <a:lstStyle/>
        <a:p>
          <a:endParaRPr lang="en-US"/>
        </a:p>
      </dgm:t>
    </dgm:pt>
    <dgm:pt modelId="{041E7925-86AD-44D8-A658-9E4A6D0AF9E0}" type="sibTrans" cxnId="{8053EBBC-2849-43E6-A00C-B54DA3963261}">
      <dgm:prSet/>
      <dgm:spPr/>
      <dgm:t>
        <a:bodyPr/>
        <a:lstStyle/>
        <a:p>
          <a:endParaRPr lang="en-US"/>
        </a:p>
      </dgm:t>
    </dgm:pt>
    <dgm:pt modelId="{C634F56C-E247-4A7B-BAC2-2A5756BEE8DD}">
      <dgm:prSet/>
      <dgm:spPr/>
      <dgm:t>
        <a:bodyPr/>
        <a:lstStyle/>
        <a:p>
          <a:pPr>
            <a:lnSpc>
              <a:spcPct val="100000"/>
            </a:lnSpc>
          </a:pPr>
          <a:r>
            <a:rPr lang="en-IN"/>
            <a:t>Diagnostic Information</a:t>
          </a:r>
          <a:endParaRPr lang="en-US"/>
        </a:p>
      </dgm:t>
    </dgm:pt>
    <dgm:pt modelId="{24DEB1CD-2905-432C-A382-99DC95BBABA7}" type="parTrans" cxnId="{FC874B92-5D6E-4BAB-A144-FBB6D12C6DE1}">
      <dgm:prSet/>
      <dgm:spPr/>
      <dgm:t>
        <a:bodyPr/>
        <a:lstStyle/>
        <a:p>
          <a:endParaRPr lang="en-US"/>
        </a:p>
      </dgm:t>
    </dgm:pt>
    <dgm:pt modelId="{04383EA9-85FF-4346-A60A-AC7F0873A755}" type="sibTrans" cxnId="{FC874B92-5D6E-4BAB-A144-FBB6D12C6DE1}">
      <dgm:prSet/>
      <dgm:spPr/>
      <dgm:t>
        <a:bodyPr/>
        <a:lstStyle/>
        <a:p>
          <a:endParaRPr lang="en-US"/>
        </a:p>
      </dgm:t>
    </dgm:pt>
    <dgm:pt modelId="{9374B5C7-1967-4C05-83BA-E2F0F7B32BC6}">
      <dgm:prSet/>
      <dgm:spPr/>
      <dgm:t>
        <a:bodyPr/>
        <a:lstStyle/>
        <a:p>
          <a:pPr>
            <a:lnSpc>
              <a:spcPct val="100000"/>
            </a:lnSpc>
          </a:pPr>
          <a:r>
            <a:rPr lang="en-IN"/>
            <a:t>Interpretation and Explanation</a:t>
          </a:r>
          <a:endParaRPr lang="en-US"/>
        </a:p>
      </dgm:t>
    </dgm:pt>
    <dgm:pt modelId="{382BF378-CB61-4FF5-A0F6-D3AB31C25D97}" type="parTrans" cxnId="{CB7D41E1-3945-4EB7-90EE-D38B0E453276}">
      <dgm:prSet/>
      <dgm:spPr/>
      <dgm:t>
        <a:bodyPr/>
        <a:lstStyle/>
        <a:p>
          <a:endParaRPr lang="en-US"/>
        </a:p>
      </dgm:t>
    </dgm:pt>
    <dgm:pt modelId="{A4476B24-8DD0-430C-A3CF-1634507CCDFF}" type="sibTrans" cxnId="{CB7D41E1-3945-4EB7-90EE-D38B0E453276}">
      <dgm:prSet/>
      <dgm:spPr/>
      <dgm:t>
        <a:bodyPr/>
        <a:lstStyle/>
        <a:p>
          <a:endParaRPr lang="en-US"/>
        </a:p>
      </dgm:t>
    </dgm:pt>
    <dgm:pt modelId="{CD879F6D-ED46-4BD8-AC68-C0D989F15686}">
      <dgm:prSet/>
      <dgm:spPr/>
      <dgm:t>
        <a:bodyPr/>
        <a:lstStyle/>
        <a:p>
          <a:pPr>
            <a:lnSpc>
              <a:spcPct val="100000"/>
            </a:lnSpc>
          </a:pPr>
          <a:r>
            <a:rPr lang="en-IN"/>
            <a:t>Privacy and Security Notices</a:t>
          </a:r>
          <a:endParaRPr lang="en-US"/>
        </a:p>
      </dgm:t>
    </dgm:pt>
    <dgm:pt modelId="{6591732B-685F-440D-967A-8A3E152A7A9B}" type="parTrans" cxnId="{34393DDE-2C3D-4D5C-A180-C1EF6614292F}">
      <dgm:prSet/>
      <dgm:spPr/>
      <dgm:t>
        <a:bodyPr/>
        <a:lstStyle/>
        <a:p>
          <a:endParaRPr lang="en-US"/>
        </a:p>
      </dgm:t>
    </dgm:pt>
    <dgm:pt modelId="{B4E675B5-26A5-40A0-9656-01C7AD60FD13}" type="sibTrans" cxnId="{34393DDE-2C3D-4D5C-A180-C1EF6614292F}">
      <dgm:prSet/>
      <dgm:spPr/>
      <dgm:t>
        <a:bodyPr/>
        <a:lstStyle/>
        <a:p>
          <a:endParaRPr lang="en-US"/>
        </a:p>
      </dgm:t>
    </dgm:pt>
    <dgm:pt modelId="{437F4873-AED2-4A89-B500-14E723C6D2C1}" type="pres">
      <dgm:prSet presAssocID="{F5AEED5E-51B2-461F-BF09-EE4A3DF1BD39}" presName="root" presStyleCnt="0">
        <dgm:presLayoutVars>
          <dgm:dir/>
          <dgm:resizeHandles val="exact"/>
        </dgm:presLayoutVars>
      </dgm:prSet>
      <dgm:spPr/>
    </dgm:pt>
    <dgm:pt modelId="{3A947636-0BA0-43A1-854F-B31C64AA710F}" type="pres">
      <dgm:prSet presAssocID="{5DA04927-0B9F-448D-8605-40F0C2747308}" presName="compNode" presStyleCnt="0"/>
      <dgm:spPr/>
    </dgm:pt>
    <dgm:pt modelId="{11F1EEA2-2099-4A4F-9D9A-BA27AA241866}" type="pres">
      <dgm:prSet presAssocID="{5DA04927-0B9F-448D-8605-40F0C27473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330888BE-8A51-4FA1-9ED8-1D05957B8712}" type="pres">
      <dgm:prSet presAssocID="{5DA04927-0B9F-448D-8605-40F0C2747308}" presName="spaceRect" presStyleCnt="0"/>
      <dgm:spPr/>
    </dgm:pt>
    <dgm:pt modelId="{F75D6130-EBFD-477F-8361-9909D62ECD0C}" type="pres">
      <dgm:prSet presAssocID="{5DA04927-0B9F-448D-8605-40F0C2747308}" presName="textRect" presStyleLbl="revTx" presStyleIdx="0" presStyleCnt="4">
        <dgm:presLayoutVars>
          <dgm:chMax val="1"/>
          <dgm:chPref val="1"/>
        </dgm:presLayoutVars>
      </dgm:prSet>
      <dgm:spPr/>
    </dgm:pt>
    <dgm:pt modelId="{CB24FB30-D553-45DB-B87A-4EC3A9FF2713}" type="pres">
      <dgm:prSet presAssocID="{041E7925-86AD-44D8-A658-9E4A6D0AF9E0}" presName="sibTrans" presStyleCnt="0"/>
      <dgm:spPr/>
    </dgm:pt>
    <dgm:pt modelId="{FAC6AE93-34E6-499E-8768-33E390801082}" type="pres">
      <dgm:prSet presAssocID="{C634F56C-E247-4A7B-BAC2-2A5756BEE8DD}" presName="compNode" presStyleCnt="0"/>
      <dgm:spPr/>
    </dgm:pt>
    <dgm:pt modelId="{E7E5465F-3D63-4BC6-B501-8149E32BC4D1}" type="pres">
      <dgm:prSet presAssocID="{C634F56C-E247-4A7B-BAC2-2A5756BEE8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15DD2243-E09F-40DC-A5CD-98B5369098D0}" type="pres">
      <dgm:prSet presAssocID="{C634F56C-E247-4A7B-BAC2-2A5756BEE8DD}" presName="spaceRect" presStyleCnt="0"/>
      <dgm:spPr/>
    </dgm:pt>
    <dgm:pt modelId="{8CB47639-C986-4034-8877-B9A5B28C756F}" type="pres">
      <dgm:prSet presAssocID="{C634F56C-E247-4A7B-BAC2-2A5756BEE8DD}" presName="textRect" presStyleLbl="revTx" presStyleIdx="1" presStyleCnt="4">
        <dgm:presLayoutVars>
          <dgm:chMax val="1"/>
          <dgm:chPref val="1"/>
        </dgm:presLayoutVars>
      </dgm:prSet>
      <dgm:spPr/>
    </dgm:pt>
    <dgm:pt modelId="{853A1E47-EB15-4AB2-A476-441DA4536DFC}" type="pres">
      <dgm:prSet presAssocID="{04383EA9-85FF-4346-A60A-AC7F0873A755}" presName="sibTrans" presStyleCnt="0"/>
      <dgm:spPr/>
    </dgm:pt>
    <dgm:pt modelId="{9F12A124-B0F3-4F88-B7C5-75AAEC657952}" type="pres">
      <dgm:prSet presAssocID="{9374B5C7-1967-4C05-83BA-E2F0F7B32BC6}" presName="compNode" presStyleCnt="0"/>
      <dgm:spPr/>
    </dgm:pt>
    <dgm:pt modelId="{6386DBDA-74DC-4413-B0FB-0B487F79A5EE}" type="pres">
      <dgm:prSet presAssocID="{9374B5C7-1967-4C05-83BA-E2F0F7B32BC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A002891-6105-4C9A-B62B-CBBFD0026715}" type="pres">
      <dgm:prSet presAssocID="{9374B5C7-1967-4C05-83BA-E2F0F7B32BC6}" presName="spaceRect" presStyleCnt="0"/>
      <dgm:spPr/>
    </dgm:pt>
    <dgm:pt modelId="{A60BBE3F-A42A-4122-B154-0B19F7E60D0A}" type="pres">
      <dgm:prSet presAssocID="{9374B5C7-1967-4C05-83BA-E2F0F7B32BC6}" presName="textRect" presStyleLbl="revTx" presStyleIdx="2" presStyleCnt="4">
        <dgm:presLayoutVars>
          <dgm:chMax val="1"/>
          <dgm:chPref val="1"/>
        </dgm:presLayoutVars>
      </dgm:prSet>
      <dgm:spPr/>
    </dgm:pt>
    <dgm:pt modelId="{18DA0A3F-CBA4-43BF-ABDC-39B4DCA86CD5}" type="pres">
      <dgm:prSet presAssocID="{A4476B24-8DD0-430C-A3CF-1634507CCDFF}" presName="sibTrans" presStyleCnt="0"/>
      <dgm:spPr/>
    </dgm:pt>
    <dgm:pt modelId="{C087D79B-9FC9-4DB3-9BC9-85302D011FE7}" type="pres">
      <dgm:prSet presAssocID="{CD879F6D-ED46-4BD8-AC68-C0D989F15686}" presName="compNode" presStyleCnt="0"/>
      <dgm:spPr/>
    </dgm:pt>
    <dgm:pt modelId="{E5881F4A-4988-4E70-BC5B-65F89E804989}" type="pres">
      <dgm:prSet presAssocID="{CD879F6D-ED46-4BD8-AC68-C0D989F156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BB868484-D9E2-4736-88E5-398D45BF7113}" type="pres">
      <dgm:prSet presAssocID="{CD879F6D-ED46-4BD8-AC68-C0D989F15686}" presName="spaceRect" presStyleCnt="0"/>
      <dgm:spPr/>
    </dgm:pt>
    <dgm:pt modelId="{6724585C-778D-4EC4-B6B2-B3B2AA275167}" type="pres">
      <dgm:prSet presAssocID="{CD879F6D-ED46-4BD8-AC68-C0D989F15686}" presName="textRect" presStyleLbl="revTx" presStyleIdx="3" presStyleCnt="4">
        <dgm:presLayoutVars>
          <dgm:chMax val="1"/>
          <dgm:chPref val="1"/>
        </dgm:presLayoutVars>
      </dgm:prSet>
      <dgm:spPr/>
    </dgm:pt>
  </dgm:ptLst>
  <dgm:cxnLst>
    <dgm:cxn modelId="{807A4014-A47A-4521-80F3-A2E6144A40DF}" type="presOf" srcId="{F5AEED5E-51B2-461F-BF09-EE4A3DF1BD39}" destId="{437F4873-AED2-4A89-B500-14E723C6D2C1}" srcOrd="0" destOrd="0" presId="urn:microsoft.com/office/officeart/2018/2/layout/IconLabelList"/>
    <dgm:cxn modelId="{D174A84A-B346-4315-8809-E3D70B6E45F8}" type="presOf" srcId="{9374B5C7-1967-4C05-83BA-E2F0F7B32BC6}" destId="{A60BBE3F-A42A-4122-B154-0B19F7E60D0A}" srcOrd="0" destOrd="0" presId="urn:microsoft.com/office/officeart/2018/2/layout/IconLabelList"/>
    <dgm:cxn modelId="{FC874B92-5D6E-4BAB-A144-FBB6D12C6DE1}" srcId="{F5AEED5E-51B2-461F-BF09-EE4A3DF1BD39}" destId="{C634F56C-E247-4A7B-BAC2-2A5756BEE8DD}" srcOrd="1" destOrd="0" parTransId="{24DEB1CD-2905-432C-A382-99DC95BBABA7}" sibTransId="{04383EA9-85FF-4346-A60A-AC7F0873A755}"/>
    <dgm:cxn modelId="{C078EAA8-9D63-4D4A-A6D3-A01DFDE8AF62}" type="presOf" srcId="{C634F56C-E247-4A7B-BAC2-2A5756BEE8DD}" destId="{8CB47639-C986-4034-8877-B9A5B28C756F}" srcOrd="0" destOrd="0" presId="urn:microsoft.com/office/officeart/2018/2/layout/IconLabelList"/>
    <dgm:cxn modelId="{8053EBBC-2849-43E6-A00C-B54DA3963261}" srcId="{F5AEED5E-51B2-461F-BF09-EE4A3DF1BD39}" destId="{5DA04927-0B9F-448D-8605-40F0C2747308}" srcOrd="0" destOrd="0" parTransId="{483CE7AD-984D-42FC-A918-CA75F63EF784}" sibTransId="{041E7925-86AD-44D8-A658-9E4A6D0AF9E0}"/>
    <dgm:cxn modelId="{686179C1-0319-40AB-B3FA-30A3D1CB4E69}" type="presOf" srcId="{CD879F6D-ED46-4BD8-AC68-C0D989F15686}" destId="{6724585C-778D-4EC4-B6B2-B3B2AA275167}" srcOrd="0" destOrd="0" presId="urn:microsoft.com/office/officeart/2018/2/layout/IconLabelList"/>
    <dgm:cxn modelId="{34393DDE-2C3D-4D5C-A180-C1EF6614292F}" srcId="{F5AEED5E-51B2-461F-BF09-EE4A3DF1BD39}" destId="{CD879F6D-ED46-4BD8-AC68-C0D989F15686}" srcOrd="3" destOrd="0" parTransId="{6591732B-685F-440D-967A-8A3E152A7A9B}" sibTransId="{B4E675B5-26A5-40A0-9656-01C7AD60FD13}"/>
    <dgm:cxn modelId="{CB7D41E1-3945-4EB7-90EE-D38B0E453276}" srcId="{F5AEED5E-51B2-461F-BF09-EE4A3DF1BD39}" destId="{9374B5C7-1967-4C05-83BA-E2F0F7B32BC6}" srcOrd="2" destOrd="0" parTransId="{382BF378-CB61-4FF5-A0F6-D3AB31C25D97}" sibTransId="{A4476B24-8DD0-430C-A3CF-1634507CCDFF}"/>
    <dgm:cxn modelId="{4D505CF7-867E-4F3B-978D-4000D7EE1ACC}" type="presOf" srcId="{5DA04927-0B9F-448D-8605-40F0C2747308}" destId="{F75D6130-EBFD-477F-8361-9909D62ECD0C}" srcOrd="0" destOrd="0" presId="urn:microsoft.com/office/officeart/2018/2/layout/IconLabelList"/>
    <dgm:cxn modelId="{FE179E67-8745-4241-86EB-61C629A6699B}" type="presParOf" srcId="{437F4873-AED2-4A89-B500-14E723C6D2C1}" destId="{3A947636-0BA0-43A1-854F-B31C64AA710F}" srcOrd="0" destOrd="0" presId="urn:microsoft.com/office/officeart/2018/2/layout/IconLabelList"/>
    <dgm:cxn modelId="{BA2D8CEA-B066-4AE5-B1BA-92CEC3E4B5C1}" type="presParOf" srcId="{3A947636-0BA0-43A1-854F-B31C64AA710F}" destId="{11F1EEA2-2099-4A4F-9D9A-BA27AA241866}" srcOrd="0" destOrd="0" presId="urn:microsoft.com/office/officeart/2018/2/layout/IconLabelList"/>
    <dgm:cxn modelId="{C0039C22-8A8F-454A-991E-62C27B3110FD}" type="presParOf" srcId="{3A947636-0BA0-43A1-854F-B31C64AA710F}" destId="{330888BE-8A51-4FA1-9ED8-1D05957B8712}" srcOrd="1" destOrd="0" presId="urn:microsoft.com/office/officeart/2018/2/layout/IconLabelList"/>
    <dgm:cxn modelId="{69FEFFC8-DAC9-4106-90B8-77EB3ACC1B74}" type="presParOf" srcId="{3A947636-0BA0-43A1-854F-B31C64AA710F}" destId="{F75D6130-EBFD-477F-8361-9909D62ECD0C}" srcOrd="2" destOrd="0" presId="urn:microsoft.com/office/officeart/2018/2/layout/IconLabelList"/>
    <dgm:cxn modelId="{FC2F0B1F-420D-4DAE-9F7B-F55CE1B8C494}" type="presParOf" srcId="{437F4873-AED2-4A89-B500-14E723C6D2C1}" destId="{CB24FB30-D553-45DB-B87A-4EC3A9FF2713}" srcOrd="1" destOrd="0" presId="urn:microsoft.com/office/officeart/2018/2/layout/IconLabelList"/>
    <dgm:cxn modelId="{D4EFB90D-99E4-4C54-B9C0-FD9E0386C927}" type="presParOf" srcId="{437F4873-AED2-4A89-B500-14E723C6D2C1}" destId="{FAC6AE93-34E6-499E-8768-33E390801082}" srcOrd="2" destOrd="0" presId="urn:microsoft.com/office/officeart/2018/2/layout/IconLabelList"/>
    <dgm:cxn modelId="{F4955135-F7EB-4B9E-9581-8DB4DDD8E444}" type="presParOf" srcId="{FAC6AE93-34E6-499E-8768-33E390801082}" destId="{E7E5465F-3D63-4BC6-B501-8149E32BC4D1}" srcOrd="0" destOrd="0" presId="urn:microsoft.com/office/officeart/2018/2/layout/IconLabelList"/>
    <dgm:cxn modelId="{CD877A33-ECEA-491D-8062-FE2439840E21}" type="presParOf" srcId="{FAC6AE93-34E6-499E-8768-33E390801082}" destId="{15DD2243-E09F-40DC-A5CD-98B5369098D0}" srcOrd="1" destOrd="0" presId="urn:microsoft.com/office/officeart/2018/2/layout/IconLabelList"/>
    <dgm:cxn modelId="{06284430-117B-4FB4-83FB-27E2A665D26E}" type="presParOf" srcId="{FAC6AE93-34E6-499E-8768-33E390801082}" destId="{8CB47639-C986-4034-8877-B9A5B28C756F}" srcOrd="2" destOrd="0" presId="urn:microsoft.com/office/officeart/2018/2/layout/IconLabelList"/>
    <dgm:cxn modelId="{B4A6C9E9-1275-4DB0-8935-63CB25301C80}" type="presParOf" srcId="{437F4873-AED2-4A89-B500-14E723C6D2C1}" destId="{853A1E47-EB15-4AB2-A476-441DA4536DFC}" srcOrd="3" destOrd="0" presId="urn:microsoft.com/office/officeart/2018/2/layout/IconLabelList"/>
    <dgm:cxn modelId="{965994F4-93F7-41F1-96D4-623438550E26}" type="presParOf" srcId="{437F4873-AED2-4A89-B500-14E723C6D2C1}" destId="{9F12A124-B0F3-4F88-B7C5-75AAEC657952}" srcOrd="4" destOrd="0" presId="urn:microsoft.com/office/officeart/2018/2/layout/IconLabelList"/>
    <dgm:cxn modelId="{7812BE5B-E524-44CD-A4FF-BD54BE529DBB}" type="presParOf" srcId="{9F12A124-B0F3-4F88-B7C5-75AAEC657952}" destId="{6386DBDA-74DC-4413-B0FB-0B487F79A5EE}" srcOrd="0" destOrd="0" presId="urn:microsoft.com/office/officeart/2018/2/layout/IconLabelList"/>
    <dgm:cxn modelId="{2EEBD25E-1626-43D5-A280-50A886F8D030}" type="presParOf" srcId="{9F12A124-B0F3-4F88-B7C5-75AAEC657952}" destId="{2A002891-6105-4C9A-B62B-CBBFD0026715}" srcOrd="1" destOrd="0" presId="urn:microsoft.com/office/officeart/2018/2/layout/IconLabelList"/>
    <dgm:cxn modelId="{A1C32078-FA4B-44DF-9013-561346693F63}" type="presParOf" srcId="{9F12A124-B0F3-4F88-B7C5-75AAEC657952}" destId="{A60BBE3F-A42A-4122-B154-0B19F7E60D0A}" srcOrd="2" destOrd="0" presId="urn:microsoft.com/office/officeart/2018/2/layout/IconLabelList"/>
    <dgm:cxn modelId="{50EA8256-2816-45BB-98B2-3388E6540426}" type="presParOf" srcId="{437F4873-AED2-4A89-B500-14E723C6D2C1}" destId="{18DA0A3F-CBA4-43BF-ABDC-39B4DCA86CD5}" srcOrd="5" destOrd="0" presId="urn:microsoft.com/office/officeart/2018/2/layout/IconLabelList"/>
    <dgm:cxn modelId="{E123CBB4-296B-4D80-8E33-64C0FA2A8B53}" type="presParOf" srcId="{437F4873-AED2-4A89-B500-14E723C6D2C1}" destId="{C087D79B-9FC9-4DB3-9BC9-85302D011FE7}" srcOrd="6" destOrd="0" presId="urn:microsoft.com/office/officeart/2018/2/layout/IconLabelList"/>
    <dgm:cxn modelId="{A2FC58A3-67D7-46A8-B07A-5CDEFF8EB620}" type="presParOf" srcId="{C087D79B-9FC9-4DB3-9BC9-85302D011FE7}" destId="{E5881F4A-4988-4E70-BC5B-65F89E804989}" srcOrd="0" destOrd="0" presId="urn:microsoft.com/office/officeart/2018/2/layout/IconLabelList"/>
    <dgm:cxn modelId="{2C57917C-4912-4BA1-8EB6-C281B4EE3ACA}" type="presParOf" srcId="{C087D79B-9FC9-4DB3-9BC9-85302D011FE7}" destId="{BB868484-D9E2-4736-88E5-398D45BF7113}" srcOrd="1" destOrd="0" presId="urn:microsoft.com/office/officeart/2018/2/layout/IconLabelList"/>
    <dgm:cxn modelId="{77157E56-5B65-4F71-812B-8E0465684A20}" type="presParOf" srcId="{C087D79B-9FC9-4DB3-9BC9-85302D011FE7}" destId="{6724585C-778D-4EC4-B6B2-B3B2AA27516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1055C9-BC16-4665-9E44-D8E2BC14E616}"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D19753C-F558-4CCA-99DC-177AFD10D984}" type="pres">
      <dgm:prSet presAssocID="{AF1055C9-BC16-4665-9E44-D8E2BC14E616}" presName="root" presStyleCnt="0">
        <dgm:presLayoutVars>
          <dgm:dir/>
          <dgm:resizeHandles val="exact"/>
        </dgm:presLayoutVars>
      </dgm:prSet>
      <dgm:spPr/>
    </dgm:pt>
  </dgm:ptLst>
  <dgm:cxnLst>
    <dgm:cxn modelId="{46602EC7-FB3B-4777-BC9B-7FEEC8AC2106}" type="presOf" srcId="{AF1055C9-BC16-4665-9E44-D8E2BC14E616}" destId="{FD19753C-F558-4CCA-99DC-177AFD10D984}"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104ED-D004-49FF-9C5C-68149FF3AB2F}">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8F0FF-F604-44ED-8645-63ADBCF7A9A0}">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A2D408-5024-4735-B1B5-D201110DDA38}">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Dr. Amit Kumar</a:t>
          </a:r>
        </a:p>
      </dsp:txBody>
      <dsp:txXfrm>
        <a:off x="1819120" y="673"/>
        <a:ext cx="4545103" cy="1574995"/>
      </dsp:txXfrm>
    </dsp:sp>
    <dsp:sp modelId="{19B54137-34D4-4E26-90CC-6430B3026B03}">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91847-C9B8-4289-83EF-C746E4D28B9F}">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ACE14-8122-4E3B-979F-247FAF3798CA}">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(Assistant Professor)</a:t>
          </a:r>
        </a:p>
      </dsp:txBody>
      <dsp:txXfrm>
        <a:off x="1819120" y="1969418"/>
        <a:ext cx="4545103" cy="1574995"/>
      </dsp:txXfrm>
    </dsp:sp>
    <dsp:sp modelId="{3E6E0D34-07CE-4558-9EA0-D2916667B742}">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BE889-C7AD-4E93-99C1-5B755A292A10}">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B0CFF-85D8-485D-B16A-B22E5332074D}">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KIET Group of Institutions</a:t>
          </a:r>
        </a:p>
      </dsp:txBody>
      <dsp:txXfrm>
        <a:off x="1819120" y="3938162"/>
        <a:ext cx="4545103" cy="1574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B2C73-A3C5-4055-825D-BE764E228994}">
      <dsp:nvSpPr>
        <dsp:cNvPr id="0" name=""/>
        <dsp:cNvSpPr/>
      </dsp:nvSpPr>
      <dsp:spPr>
        <a:xfrm>
          <a:off x="0" y="884110"/>
          <a:ext cx="6830568"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7C38D-8B85-4161-9BDD-95CFA82922AF}">
      <dsp:nvSpPr>
        <dsp:cNvPr id="0" name=""/>
        <dsp:cNvSpPr/>
      </dsp:nvSpPr>
      <dsp:spPr>
        <a:xfrm>
          <a:off x="493741" y="1251356"/>
          <a:ext cx="897712" cy="897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CF908-6E94-4034-AD18-33EB902F8C76}">
      <dsp:nvSpPr>
        <dsp:cNvPr id="0" name=""/>
        <dsp:cNvSpPr/>
      </dsp:nvSpPr>
      <dsp:spPr>
        <a:xfrm>
          <a:off x="1885195" y="884110"/>
          <a:ext cx="4945372"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100000"/>
            </a:lnSpc>
            <a:spcBef>
              <a:spcPct val="0"/>
            </a:spcBef>
            <a:spcAft>
              <a:spcPct val="35000"/>
            </a:spcAft>
            <a:buNone/>
          </a:pPr>
          <a:r>
            <a:rPr lang="en-IN" sz="2500" kern="1200"/>
            <a:t>Processor: i3</a:t>
          </a:r>
          <a:endParaRPr lang="en-US" sz="2500" kern="1200"/>
        </a:p>
      </dsp:txBody>
      <dsp:txXfrm>
        <a:off x="1885195" y="884110"/>
        <a:ext cx="4945372" cy="1632204"/>
      </dsp:txXfrm>
    </dsp:sp>
    <dsp:sp modelId="{D8157A83-EFA0-492D-9993-733B21EC6FA9}">
      <dsp:nvSpPr>
        <dsp:cNvPr id="0" name=""/>
        <dsp:cNvSpPr/>
      </dsp:nvSpPr>
      <dsp:spPr>
        <a:xfrm>
          <a:off x="0" y="2924365"/>
          <a:ext cx="6830568"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A03C4-79F0-4BCE-B52A-4538C4AEA365}">
      <dsp:nvSpPr>
        <dsp:cNvPr id="0" name=""/>
        <dsp:cNvSpPr/>
      </dsp:nvSpPr>
      <dsp:spPr>
        <a:xfrm>
          <a:off x="493741" y="3291611"/>
          <a:ext cx="897712" cy="897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16A5F5-A2FD-49C0-A5B9-F372464395E5}">
      <dsp:nvSpPr>
        <dsp:cNvPr id="0" name=""/>
        <dsp:cNvSpPr/>
      </dsp:nvSpPr>
      <dsp:spPr>
        <a:xfrm>
          <a:off x="1885195" y="2924365"/>
          <a:ext cx="4945372"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100000"/>
            </a:lnSpc>
            <a:spcBef>
              <a:spcPct val="0"/>
            </a:spcBef>
            <a:spcAft>
              <a:spcPct val="35000"/>
            </a:spcAft>
            <a:buNone/>
          </a:pPr>
          <a:r>
            <a:rPr lang="en-IN" sz="2500" kern="1200" dirty="0"/>
            <a:t>RAM: 4GB</a:t>
          </a:r>
          <a:endParaRPr lang="en-US" sz="2500" kern="1200" dirty="0"/>
        </a:p>
      </dsp:txBody>
      <dsp:txXfrm>
        <a:off x="1885195" y="2924365"/>
        <a:ext cx="4945372" cy="16322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104ED-D004-49FF-9C5C-68149FF3AB2F}">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8F0FF-F604-44ED-8645-63ADBCF7A9A0}">
      <dsp:nvSpPr>
        <dsp:cNvPr id="0" name=""/>
        <dsp:cNvSpPr/>
      </dsp:nvSpPr>
      <dsp:spPr>
        <a:xfrm>
          <a:off x="350852" y="263253"/>
          <a:ext cx="637913" cy="63791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A2D408-5024-4735-B1B5-D201110DDA38}">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IN" sz="2200" kern="1200" dirty="0" err="1"/>
            <a:t>ClientSide</a:t>
          </a:r>
          <a:r>
            <a:rPr lang="en-IN" sz="2200" kern="1200" dirty="0"/>
            <a:t> Scripting:</a:t>
          </a:r>
        </a:p>
        <a:p>
          <a:pPr marL="0" lvl="0" indent="0" algn="l" defTabSz="977900">
            <a:lnSpc>
              <a:spcPct val="100000"/>
            </a:lnSpc>
            <a:spcBef>
              <a:spcPct val="0"/>
            </a:spcBef>
            <a:spcAft>
              <a:spcPct val="35000"/>
            </a:spcAft>
            <a:buNone/>
          </a:pPr>
          <a:r>
            <a:rPr lang="en-IN" sz="2200" kern="1200" dirty="0"/>
            <a:t>HTML, CSS, JavaScript</a:t>
          </a:r>
          <a:endParaRPr lang="en-US" sz="2200" kern="1200" dirty="0"/>
        </a:p>
      </dsp:txBody>
      <dsp:txXfrm>
        <a:off x="1339618" y="2288"/>
        <a:ext cx="5024605" cy="1159843"/>
      </dsp:txXfrm>
    </dsp:sp>
    <dsp:sp modelId="{B3B19BB9-A856-4BCD-98D9-4E9EEA75793E}">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E51D9-CDD8-47DD-8568-4B4B5A6F16D7}">
      <dsp:nvSpPr>
        <dsp:cNvPr id="0" name=""/>
        <dsp:cNvSpPr/>
      </dsp:nvSpPr>
      <dsp:spPr>
        <a:xfrm>
          <a:off x="350852" y="1713057"/>
          <a:ext cx="637913" cy="637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CA23E1-7716-482B-90EF-4B56C074DBF0}">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IN" sz="2200" kern="1200"/>
            <a:t>Database:SQLite</a:t>
          </a:r>
          <a:endParaRPr lang="en-US" sz="2200" kern="1200" dirty="0"/>
        </a:p>
      </dsp:txBody>
      <dsp:txXfrm>
        <a:off x="1339618" y="1452092"/>
        <a:ext cx="5024605" cy="1159843"/>
      </dsp:txXfrm>
    </dsp:sp>
    <dsp:sp modelId="{E42B7648-5F8F-428B-8FDE-D4F95301098D}">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59AC4-8045-438C-BC9F-20476C68E6CA}">
      <dsp:nvSpPr>
        <dsp:cNvPr id="0" name=""/>
        <dsp:cNvSpPr/>
      </dsp:nvSpPr>
      <dsp:spPr>
        <a:xfrm>
          <a:off x="350852" y="3162861"/>
          <a:ext cx="637913" cy="63791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13CA3-4CA6-4712-8AA7-C6EF1DF60158}">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IN" sz="2200" kern="1200" dirty="0" err="1"/>
            <a:t>ServerSide</a:t>
          </a:r>
          <a:r>
            <a:rPr lang="en-IN" sz="2200" kern="1200" dirty="0"/>
            <a:t> Scripting: Python</a:t>
          </a:r>
        </a:p>
      </dsp:txBody>
      <dsp:txXfrm>
        <a:off x="1339618" y="2901896"/>
        <a:ext cx="5024605" cy="1159843"/>
      </dsp:txXfrm>
    </dsp:sp>
    <dsp:sp modelId="{D1474E47-8DC1-471A-90DD-ECCCE40EA04B}">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FDE5E-E64A-44BF-9E41-BA227AC22291}">
      <dsp:nvSpPr>
        <dsp:cNvPr id="0" name=""/>
        <dsp:cNvSpPr/>
      </dsp:nvSpPr>
      <dsp:spPr>
        <a:xfrm>
          <a:off x="350852" y="4612665"/>
          <a:ext cx="637913" cy="637913"/>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42E97-B2EA-4F28-A8C5-E4CCEC867854}">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IN" sz="2200" kern="1200"/>
            <a:t>IDE: VS Code</a:t>
          </a:r>
          <a:endParaRPr lang="en-IN" sz="2200" kern="1200" dirty="0"/>
        </a:p>
      </dsp:txBody>
      <dsp:txXfrm>
        <a:off x="1339618" y="4351700"/>
        <a:ext cx="5024605" cy="1159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954F8-F978-4A6B-9E97-9E5038E77840}">
      <dsp:nvSpPr>
        <dsp:cNvPr id="0" name=""/>
        <dsp:cNvSpPr/>
      </dsp:nvSpPr>
      <dsp:spPr>
        <a:xfrm>
          <a:off x="0" y="38344"/>
          <a:ext cx="5571744" cy="16287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Security and Privacy</a:t>
          </a:r>
          <a:endParaRPr lang="en-US" sz="4100" kern="1200" dirty="0"/>
        </a:p>
      </dsp:txBody>
      <dsp:txXfrm>
        <a:off x="79508" y="117852"/>
        <a:ext cx="5412728" cy="1469715"/>
      </dsp:txXfrm>
    </dsp:sp>
    <dsp:sp modelId="{A10143AB-FE8D-45C0-9887-C621CEEA1061}">
      <dsp:nvSpPr>
        <dsp:cNvPr id="0" name=""/>
        <dsp:cNvSpPr/>
      </dsp:nvSpPr>
      <dsp:spPr>
        <a:xfrm>
          <a:off x="0" y="1785156"/>
          <a:ext cx="5571744" cy="1628731"/>
        </a:xfrm>
        <a:prstGeom prst="roundRect">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a:t>Data Input Interface</a:t>
          </a:r>
          <a:endParaRPr lang="en-US" sz="4100" kern="1200"/>
        </a:p>
      </dsp:txBody>
      <dsp:txXfrm>
        <a:off x="79508" y="1864664"/>
        <a:ext cx="5412728" cy="1469715"/>
      </dsp:txXfrm>
    </dsp:sp>
    <dsp:sp modelId="{A29F5C12-782A-4FD6-A1B6-210817DC32BE}">
      <dsp:nvSpPr>
        <dsp:cNvPr id="0" name=""/>
        <dsp:cNvSpPr/>
      </dsp:nvSpPr>
      <dsp:spPr>
        <a:xfrm>
          <a:off x="0" y="3531967"/>
          <a:ext cx="5571744" cy="1628731"/>
        </a:xfrm>
        <a:prstGeom prst="round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a:t>Risk Assessment and Prediction</a:t>
          </a:r>
          <a:endParaRPr lang="en-US" sz="4100" kern="1200"/>
        </a:p>
      </dsp:txBody>
      <dsp:txXfrm>
        <a:off x="79508" y="3611475"/>
        <a:ext cx="5412728" cy="14697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1EEA2-2099-4A4F-9D9A-BA27AA241866}">
      <dsp:nvSpPr>
        <dsp:cNvPr id="0" name=""/>
        <dsp:cNvSpPr/>
      </dsp:nvSpPr>
      <dsp:spPr>
        <a:xfrm>
          <a:off x="1134975" y="1320379"/>
          <a:ext cx="932434" cy="932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5D6130-EBFD-477F-8361-9909D62ECD0C}">
      <dsp:nvSpPr>
        <dsp:cNvPr id="0" name=""/>
        <dsp:cNvSpPr/>
      </dsp:nvSpPr>
      <dsp:spPr>
        <a:xfrm>
          <a:off x="565154" y="2544566"/>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IN" sz="2200" kern="1200"/>
            <a:t>Risk Assessment</a:t>
          </a:r>
          <a:endParaRPr lang="en-US" sz="2200" kern="1200"/>
        </a:p>
      </dsp:txBody>
      <dsp:txXfrm>
        <a:off x="565154" y="2544566"/>
        <a:ext cx="2072076" cy="720000"/>
      </dsp:txXfrm>
    </dsp:sp>
    <dsp:sp modelId="{E7E5465F-3D63-4BC6-B501-8149E32BC4D1}">
      <dsp:nvSpPr>
        <dsp:cNvPr id="0" name=""/>
        <dsp:cNvSpPr/>
      </dsp:nvSpPr>
      <dsp:spPr>
        <a:xfrm>
          <a:off x="3569665" y="1320379"/>
          <a:ext cx="932434" cy="932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47639-C986-4034-8877-B9A5B28C756F}">
      <dsp:nvSpPr>
        <dsp:cNvPr id="0" name=""/>
        <dsp:cNvSpPr/>
      </dsp:nvSpPr>
      <dsp:spPr>
        <a:xfrm>
          <a:off x="2999844" y="2544566"/>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IN" sz="2200" kern="1200"/>
            <a:t>Diagnostic Information</a:t>
          </a:r>
          <a:endParaRPr lang="en-US" sz="2200" kern="1200"/>
        </a:p>
      </dsp:txBody>
      <dsp:txXfrm>
        <a:off x="2999844" y="2544566"/>
        <a:ext cx="2072076" cy="720000"/>
      </dsp:txXfrm>
    </dsp:sp>
    <dsp:sp modelId="{6386DBDA-74DC-4413-B0FB-0B487F79A5EE}">
      <dsp:nvSpPr>
        <dsp:cNvPr id="0" name=""/>
        <dsp:cNvSpPr/>
      </dsp:nvSpPr>
      <dsp:spPr>
        <a:xfrm>
          <a:off x="6004355" y="1320379"/>
          <a:ext cx="932434" cy="932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BBE3F-A42A-4122-B154-0B19F7E60D0A}">
      <dsp:nvSpPr>
        <dsp:cNvPr id="0" name=""/>
        <dsp:cNvSpPr/>
      </dsp:nvSpPr>
      <dsp:spPr>
        <a:xfrm>
          <a:off x="5434534" y="2544566"/>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IN" sz="2200" kern="1200"/>
            <a:t>Interpretation and Explanation</a:t>
          </a:r>
          <a:endParaRPr lang="en-US" sz="2200" kern="1200"/>
        </a:p>
      </dsp:txBody>
      <dsp:txXfrm>
        <a:off x="5434534" y="2544566"/>
        <a:ext cx="2072076" cy="720000"/>
      </dsp:txXfrm>
    </dsp:sp>
    <dsp:sp modelId="{E5881F4A-4988-4E70-BC5B-65F89E804989}">
      <dsp:nvSpPr>
        <dsp:cNvPr id="0" name=""/>
        <dsp:cNvSpPr/>
      </dsp:nvSpPr>
      <dsp:spPr>
        <a:xfrm>
          <a:off x="8439046" y="1320379"/>
          <a:ext cx="932434" cy="932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24585C-778D-4EC4-B6B2-B3B2AA275167}">
      <dsp:nvSpPr>
        <dsp:cNvPr id="0" name=""/>
        <dsp:cNvSpPr/>
      </dsp:nvSpPr>
      <dsp:spPr>
        <a:xfrm>
          <a:off x="7869224" y="2544566"/>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IN" sz="2200" kern="1200"/>
            <a:t>Privacy and Security Notices</a:t>
          </a:r>
          <a:endParaRPr lang="en-US" sz="2200" kern="1200"/>
        </a:p>
      </dsp:txBody>
      <dsp:txXfrm>
        <a:off x="7869224" y="2544566"/>
        <a:ext cx="2072076"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5/11/2024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576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390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333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944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853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747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30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982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794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5/11/2024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426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036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0579817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AB39F0C2-A325-AAD7-0E22-52F338AA0BF8}"/>
              </a:ext>
            </a:extLst>
          </p:cNvPr>
          <p:cNvPicPr>
            <a:picLocks noChangeAspect="1"/>
          </p:cNvPicPr>
          <p:nvPr/>
        </p:nvPicPr>
        <p:blipFill rotWithShape="1">
          <a:blip r:embed="rId2"/>
          <a:srcRect l="7612" r="7701" b="2"/>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AE06A0-BF98-5B42-6576-B4DBE9BF40BF}"/>
              </a:ext>
            </a:extLst>
          </p:cNvPr>
          <p:cNvSpPr>
            <a:spLocks noGrp="1"/>
          </p:cNvSpPr>
          <p:nvPr>
            <p:ph type="ctrTitle"/>
          </p:nvPr>
        </p:nvSpPr>
        <p:spPr>
          <a:xfrm>
            <a:off x="477981" y="1122363"/>
            <a:ext cx="4023360" cy="3204134"/>
          </a:xfrm>
        </p:spPr>
        <p:txBody>
          <a:bodyPr anchor="b">
            <a:normAutofit/>
          </a:bodyPr>
          <a:lstStyle/>
          <a:p>
            <a:r>
              <a:rPr lang="en-IN" sz="4800" dirty="0">
                <a:solidFill>
                  <a:schemeClr val="bg1"/>
                </a:solidFill>
              </a:rPr>
              <a:t>Online Heart Disease Prediction System</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96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109BFE-2FFF-26EB-16D3-4B5F2D06B30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spc="-150"/>
              <a:t>Gantt Chart</a:t>
            </a:r>
            <a:br>
              <a:rPr lang="en-US" sz="2800" spc="-150"/>
            </a:br>
            <a:endParaRPr lang="en-US" sz="2800"/>
          </a:p>
        </p:txBody>
      </p:sp>
      <p:sp>
        <p:nvSpPr>
          <p:cNvPr id="26" name="Rectangle: Rounded Corners 2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shot of a calendar&#10;&#10;Description automatically generated">
            <a:extLst>
              <a:ext uri="{FF2B5EF4-FFF2-40B4-BE49-F238E27FC236}">
                <a16:creationId xmlns:a16="http://schemas.microsoft.com/office/drawing/2014/main" id="{1FFADC40-F533-CF46-5309-E90720794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72" y="2760133"/>
            <a:ext cx="11420856" cy="2855214"/>
          </a:xfrm>
          <a:prstGeom prst="rect">
            <a:avLst/>
          </a:prstGeom>
        </p:spPr>
      </p:pic>
    </p:spTree>
    <p:extLst>
      <p:ext uri="{BB962C8B-B14F-4D97-AF65-F5344CB8AC3E}">
        <p14:creationId xmlns:p14="http://schemas.microsoft.com/office/powerpoint/2010/main" val="118912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Rectangle 4">
            <a:extLst>
              <a:ext uri="{FF2B5EF4-FFF2-40B4-BE49-F238E27FC236}">
                <a16:creationId xmlns:a16="http://schemas.microsoft.com/office/drawing/2014/main" id="{7E8C5D14-1FE5-4E78-901B-86EB53F6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a:extLst>
              <a:ext uri="{FF2B5EF4-FFF2-40B4-BE49-F238E27FC236}">
                <a16:creationId xmlns:a16="http://schemas.microsoft.com/office/drawing/2014/main" id="{1EFD404E-14B6-4461-B0DA-EA0E08E99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DFA71-8965-07BB-1B7E-972F2564275E}"/>
              </a:ext>
            </a:extLst>
          </p:cNvPr>
          <p:cNvSpPr>
            <a:spLocks noGrp="1"/>
          </p:cNvSpPr>
          <p:nvPr>
            <p:ph type="title"/>
          </p:nvPr>
        </p:nvSpPr>
        <p:spPr>
          <a:xfrm>
            <a:off x="838200" y="723013"/>
            <a:ext cx="10515600" cy="3094068"/>
          </a:xfrm>
        </p:spPr>
        <p:txBody>
          <a:bodyPr vert="horz" lIns="91440" tIns="45720" rIns="91440" bIns="45720" rtlCol="0" anchor="b">
            <a:normAutofit/>
          </a:bodyPr>
          <a:lstStyle/>
          <a:p>
            <a:pPr algn="ctr"/>
            <a:r>
              <a:rPr lang="en-US" sz="8000" spc="-150" dirty="0">
                <a:solidFill>
                  <a:srgbClr val="FFFFFF"/>
                </a:solidFill>
              </a:rPr>
              <a:t>Thank You!</a:t>
            </a:r>
            <a:endParaRPr lang="en-US" sz="8000" dirty="0">
              <a:solidFill>
                <a:srgbClr val="FFFFFF"/>
              </a:solidFill>
            </a:endParaRPr>
          </a:p>
        </p:txBody>
      </p:sp>
      <p:sp>
        <p:nvSpPr>
          <p:cNvPr id="54" name="Rectangle 53">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193001"/>
            <a:ext cx="10515599" cy="822960"/>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4650963"/>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C5504FD-4CEB-036B-ADC6-99F24D2DAC2B}"/>
              </a:ext>
            </a:extLst>
          </p:cNvPr>
          <p:cNvGraphicFramePr>
            <a:graphicFrameLocks noGrp="1"/>
          </p:cNvGraphicFramePr>
          <p:nvPr>
            <p:ph idx="1"/>
            <p:extLst>
              <p:ext uri="{D42A27DB-BD31-4B8C-83A1-F6EECF244321}">
                <p14:modId xmlns:p14="http://schemas.microsoft.com/office/powerpoint/2010/main" val="2195746883"/>
              </p:ext>
            </p:extLst>
          </p:nvPr>
        </p:nvGraphicFramePr>
        <p:xfrm>
          <a:off x="371094" y="2718054"/>
          <a:ext cx="3438906" cy="3207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99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9DFA71-8965-07BB-1B7E-972F2564275E}"/>
              </a:ext>
            </a:extLst>
          </p:cNvPr>
          <p:cNvSpPr>
            <a:spLocks noGrp="1"/>
          </p:cNvSpPr>
          <p:nvPr>
            <p:ph type="title"/>
          </p:nvPr>
        </p:nvSpPr>
        <p:spPr>
          <a:xfrm>
            <a:off x="841246" y="978619"/>
            <a:ext cx="5991244" cy="1106424"/>
          </a:xfrm>
        </p:spPr>
        <p:txBody>
          <a:bodyPr vert="horz" lIns="91440" tIns="45720" rIns="91440" bIns="45720" rtlCol="0">
            <a:normAutofit/>
          </a:bodyPr>
          <a:lstStyle/>
          <a:p>
            <a:r>
              <a:rPr lang="en-US" sz="3200"/>
              <a:t>What?</a:t>
            </a:r>
          </a:p>
        </p:txBody>
      </p:sp>
      <p:sp>
        <p:nvSpPr>
          <p:cNvPr id="39" name="Rectangle 3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9D6026D-BF00-76D8-4246-8819726219B4}"/>
              </a:ext>
            </a:extLst>
          </p:cNvPr>
          <p:cNvSpPr>
            <a:spLocks noGrp="1"/>
          </p:cNvSpPr>
          <p:nvPr>
            <p:ph idx="1"/>
          </p:nvPr>
        </p:nvSpPr>
        <p:spPr>
          <a:xfrm>
            <a:off x="841248" y="2252870"/>
            <a:ext cx="5993892" cy="3560251"/>
          </a:xfrm>
        </p:spPr>
        <p:txBody>
          <a:bodyPr>
            <a:normAutofit/>
          </a:bodyPr>
          <a:lstStyle/>
          <a:p>
            <a:r>
              <a:rPr lang="en-IN" sz="1800" dirty="0"/>
              <a:t>An online heart disease prediction system typically utilizes machine learning algorithms to </a:t>
            </a:r>
            <a:r>
              <a:rPr lang="en-IN" sz="1800" dirty="0" err="1"/>
              <a:t>analyze</a:t>
            </a:r>
            <a:r>
              <a:rPr lang="en-IN" sz="1800" dirty="0"/>
              <a:t> various medical parameters and predict the likelihood of an individual developing heart disease. Users input their health data, such as age, gender, blood pressure, cholesterol levels, and other relevant factors. The system then processes this data and provides a risk assessment for heart disease.</a:t>
            </a:r>
          </a:p>
          <a:p>
            <a:endParaRPr lang="en-IN" sz="1800" dirty="0"/>
          </a:p>
        </p:txBody>
      </p:sp>
      <p:pic>
        <p:nvPicPr>
          <p:cNvPr id="17" name="Graphic 16" descr="Heart Organ">
            <a:extLst>
              <a:ext uri="{FF2B5EF4-FFF2-40B4-BE49-F238E27FC236}">
                <a16:creationId xmlns:a16="http://schemas.microsoft.com/office/drawing/2014/main" id="{F5F38F0E-3607-6539-96BC-FB58CD811F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207272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9DFA71-8965-07BB-1B7E-972F2564275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Supervisor</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C5504FD-4CEB-036B-ADC6-99F24D2DAC2B}"/>
              </a:ext>
            </a:extLst>
          </p:cNvPr>
          <p:cNvGraphicFramePr>
            <a:graphicFrameLocks noGrp="1"/>
          </p:cNvGraphicFramePr>
          <p:nvPr>
            <p:ph idx="1"/>
            <p:extLst>
              <p:ext uri="{D42A27DB-BD31-4B8C-83A1-F6EECF244321}">
                <p14:modId xmlns:p14="http://schemas.microsoft.com/office/powerpoint/2010/main" val="92726512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190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BCE2CB-1317-F9EF-8F19-3D4752778FDF}"/>
              </a:ext>
            </a:extLst>
          </p:cNvPr>
          <p:cNvSpPr>
            <a:spLocks noGrp="1"/>
          </p:cNvSpPr>
          <p:nvPr>
            <p:ph type="title"/>
          </p:nvPr>
        </p:nvSpPr>
        <p:spPr>
          <a:xfrm>
            <a:off x="1045029" y="507160"/>
            <a:ext cx="2993571" cy="5438730"/>
          </a:xfrm>
        </p:spPr>
        <p:txBody>
          <a:bodyPr>
            <a:normAutofit/>
          </a:bodyPr>
          <a:lstStyle/>
          <a:p>
            <a:pPr>
              <a:spcBef>
                <a:spcPct val="0"/>
              </a:spcBef>
              <a:spcAft>
                <a:spcPts val="600"/>
              </a:spcAft>
            </a:pPr>
            <a:r>
              <a:rPr lang="en-US" sz="3200" kern="1200" spc="-150">
                <a:latin typeface="+mj-lt"/>
                <a:ea typeface="+mj-ea"/>
                <a:cs typeface="+mj-cs"/>
              </a:rPr>
              <a:t>Minimum   Hardware   Requirements</a:t>
            </a:r>
          </a:p>
        </p:txBody>
      </p:sp>
      <p:sp>
        <p:nvSpPr>
          <p:cNvPr id="18" name="Rectangle 17">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D108C35-DE97-341C-34C3-367A372CC1A6}"/>
              </a:ext>
            </a:extLst>
          </p:cNvPr>
          <p:cNvGraphicFramePr>
            <a:graphicFrameLocks noGrp="1"/>
          </p:cNvGraphicFramePr>
          <p:nvPr>
            <p:ph idx="1"/>
            <p:extLst>
              <p:ext uri="{D42A27DB-BD31-4B8C-83A1-F6EECF244321}">
                <p14:modId xmlns:p14="http://schemas.microsoft.com/office/powerpoint/2010/main" val="671153723"/>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95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9DFA71-8965-07BB-1B7E-972F2564275E}"/>
              </a:ext>
            </a:extLst>
          </p:cNvPr>
          <p:cNvSpPr>
            <a:spLocks noGrp="1"/>
          </p:cNvSpPr>
          <p:nvPr>
            <p:ph type="title"/>
          </p:nvPr>
        </p:nvSpPr>
        <p:spPr>
          <a:xfrm>
            <a:off x="477980" y="1122363"/>
            <a:ext cx="4546303" cy="3204134"/>
          </a:xfrm>
        </p:spPr>
        <p:txBody>
          <a:bodyPr vert="horz" lIns="91440" tIns="45720" rIns="91440" bIns="45720" rtlCol="0" anchor="b">
            <a:normAutofit/>
          </a:bodyPr>
          <a:lstStyle/>
          <a:p>
            <a:br>
              <a:rPr lang="en-US" sz="2400" kern="1200" spc="-150">
                <a:solidFill>
                  <a:schemeClr val="bg1"/>
                </a:solidFill>
                <a:latin typeface="+mj-lt"/>
                <a:ea typeface="+mj-ea"/>
                <a:cs typeface="+mj-cs"/>
              </a:rPr>
            </a:br>
            <a:r>
              <a:rPr lang="en-US" sz="4800" kern="1200" spc="-150">
                <a:solidFill>
                  <a:schemeClr val="bg1"/>
                </a:solidFill>
                <a:latin typeface="Raleway Black" pitchFamily="2" charset="0"/>
                <a:ea typeface="+mj-ea"/>
                <a:cs typeface="+mj-cs"/>
              </a:rPr>
              <a:t>Software  Requirements</a:t>
            </a:r>
            <a:br>
              <a:rPr lang="en-US" sz="4800" kern="1200" spc="-150">
                <a:solidFill>
                  <a:schemeClr val="bg1"/>
                </a:solidFill>
                <a:latin typeface="Raleway Black" pitchFamily="2" charset="0"/>
                <a:ea typeface="+mj-ea"/>
                <a:cs typeface="+mj-cs"/>
              </a:rPr>
            </a:br>
            <a:endParaRPr lang="en-US" sz="4800" dirty="0">
              <a:solidFill>
                <a:schemeClr val="bg1"/>
              </a:solidFill>
            </a:endParaRP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C5504FD-4CEB-036B-ADC6-99F24D2DAC2B}"/>
              </a:ext>
            </a:extLst>
          </p:cNvPr>
          <p:cNvGraphicFramePr>
            <a:graphicFrameLocks noGrp="1"/>
          </p:cNvGraphicFramePr>
          <p:nvPr>
            <p:ph idx="1"/>
            <p:extLst>
              <p:ext uri="{D42A27DB-BD31-4B8C-83A1-F6EECF244321}">
                <p14:modId xmlns:p14="http://schemas.microsoft.com/office/powerpoint/2010/main" val="105479449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76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2251DF-CAF5-FAB9-826B-D3DCBDB01D5E}"/>
              </a:ext>
            </a:extLst>
          </p:cNvPr>
          <p:cNvSpPr>
            <a:spLocks noGrp="1"/>
          </p:cNvSpPr>
          <p:nvPr>
            <p:ph type="title"/>
          </p:nvPr>
        </p:nvSpPr>
        <p:spPr>
          <a:xfrm>
            <a:off x="404553" y="3091928"/>
            <a:ext cx="9078562" cy="2387600"/>
          </a:xfrm>
        </p:spPr>
        <p:txBody>
          <a:bodyPr vert="horz" lIns="91440" tIns="45720" rIns="91440" bIns="45720" rtlCol="0" anchor="b">
            <a:normAutofit/>
          </a:bodyPr>
          <a:lstStyle/>
          <a:p>
            <a:pPr>
              <a:spcAft>
                <a:spcPts val="600"/>
              </a:spcAft>
            </a:pPr>
            <a:r>
              <a:rPr lang="en-US" sz="6600">
                <a:solidFill>
                  <a:schemeClr val="bg1"/>
                </a:solidFill>
              </a:rPr>
              <a:t>User Module</a:t>
            </a:r>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5">
            <a:extLst>
              <a:ext uri="{FF2B5EF4-FFF2-40B4-BE49-F238E27FC236}">
                <a16:creationId xmlns:a16="http://schemas.microsoft.com/office/drawing/2014/main" id="{7AFA41C2-A03C-00F9-8613-29C79C2D9220}"/>
              </a:ext>
            </a:extLst>
          </p:cNvPr>
          <p:cNvGraphicFramePr>
            <a:graphicFrameLocks noGrp="1"/>
          </p:cNvGraphicFramePr>
          <p:nvPr>
            <p:ph idx="1"/>
            <p:extLst>
              <p:ext uri="{D42A27DB-BD31-4B8C-83A1-F6EECF244321}">
                <p14:modId xmlns:p14="http://schemas.microsoft.com/office/powerpoint/2010/main" val="3303799212"/>
              </p:ext>
            </p:extLst>
          </p:nvPr>
        </p:nvGraphicFramePr>
        <p:xfrm>
          <a:off x="6096000" y="280484"/>
          <a:ext cx="5571744" cy="5199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59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7DE54-CE61-27BA-E8A7-3A4DBF7E45CA}"/>
              </a:ext>
            </a:extLst>
          </p:cNvPr>
          <p:cNvSpPr>
            <a:spLocks noGrp="1"/>
          </p:cNvSpPr>
          <p:nvPr>
            <p:ph type="title"/>
          </p:nvPr>
        </p:nvSpPr>
        <p:spPr>
          <a:xfrm>
            <a:off x="841248" y="251312"/>
            <a:ext cx="10506456" cy="1010264"/>
          </a:xfrm>
        </p:spPr>
        <p:txBody>
          <a:bodyPr anchor="ctr">
            <a:normAutofit/>
          </a:bodyPr>
          <a:lstStyle/>
          <a:p>
            <a:pPr>
              <a:spcBef>
                <a:spcPct val="0"/>
              </a:spcBef>
              <a:spcAft>
                <a:spcPts val="600"/>
              </a:spcAft>
            </a:pPr>
            <a:r>
              <a:rPr lang="en-US" kern="1200" spc="-150">
                <a:latin typeface="Raleway Black" pitchFamily="2" charset="0"/>
                <a:ea typeface="+mj-ea"/>
                <a:cs typeface="+mj-cs"/>
              </a:rPr>
              <a:t>Output:</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7A95A91-66E0-6F0B-5C47-4E58A3ECFA6B}"/>
              </a:ext>
            </a:extLst>
          </p:cNvPr>
          <p:cNvGraphicFramePr>
            <a:graphicFrameLocks noGrp="1"/>
          </p:cNvGraphicFramePr>
          <p:nvPr>
            <p:ph idx="1"/>
            <p:extLst>
              <p:ext uri="{D42A27DB-BD31-4B8C-83A1-F6EECF244321}">
                <p14:modId xmlns:p14="http://schemas.microsoft.com/office/powerpoint/2010/main" val="24422360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23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E2951C-FFF1-25E6-078B-2E9D979C627F}"/>
              </a:ext>
            </a:extLst>
          </p:cNvPr>
          <p:cNvSpPr>
            <a:spLocks noGrp="1"/>
          </p:cNvSpPr>
          <p:nvPr>
            <p:ph type="title"/>
          </p:nvPr>
        </p:nvSpPr>
        <p:spPr>
          <a:xfrm>
            <a:off x="841246" y="978619"/>
            <a:ext cx="5991244" cy="1106424"/>
          </a:xfrm>
        </p:spPr>
        <p:txBody>
          <a:bodyPr>
            <a:normAutofit/>
          </a:bodyPr>
          <a:lstStyle/>
          <a:p>
            <a:pPr>
              <a:spcBef>
                <a:spcPct val="0"/>
              </a:spcBef>
              <a:spcAft>
                <a:spcPts val="600"/>
              </a:spcAft>
            </a:pPr>
            <a:br>
              <a:rPr lang="en-US" sz="2200" kern="1200" spc="-150">
                <a:latin typeface="+mj-lt"/>
                <a:ea typeface="+mj-ea"/>
                <a:cs typeface="+mj-cs"/>
              </a:rPr>
            </a:br>
            <a:r>
              <a:rPr lang="en-US" sz="2200" kern="1200" spc="-150">
                <a:latin typeface="Raleway Black" pitchFamily="2" charset="0"/>
                <a:ea typeface="+mj-ea"/>
                <a:cs typeface="+mj-cs"/>
              </a:rPr>
              <a:t>Conclusion</a:t>
            </a:r>
            <a:br>
              <a:rPr lang="en-US" sz="2200" kern="1200" spc="-150">
                <a:latin typeface="Raleway Black" pitchFamily="2" charset="0"/>
                <a:ea typeface="+mj-ea"/>
                <a:cs typeface="+mj-cs"/>
              </a:rPr>
            </a:br>
            <a:endParaRPr lang="en-IN" sz="2200"/>
          </a:p>
        </p:txBody>
      </p:sp>
      <p:sp>
        <p:nvSpPr>
          <p:cNvPr id="27" name="Rectangle 2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42EE23-0B3E-108E-3F1E-31E72F8CA9D3}"/>
              </a:ext>
            </a:extLst>
          </p:cNvPr>
          <p:cNvSpPr>
            <a:spLocks noGrp="1"/>
          </p:cNvSpPr>
          <p:nvPr>
            <p:ph idx="1"/>
          </p:nvPr>
        </p:nvSpPr>
        <p:spPr>
          <a:xfrm>
            <a:off x="841248" y="2252870"/>
            <a:ext cx="5993892" cy="3560251"/>
          </a:xfrm>
        </p:spPr>
        <p:txBody>
          <a:bodyPr>
            <a:normAutofit/>
          </a:bodyPr>
          <a:lstStyle/>
          <a:p>
            <a:pPr>
              <a:lnSpc>
                <a:spcPct val="100000"/>
              </a:lnSpc>
            </a:pPr>
            <a:r>
              <a:rPr lang="en-IN" sz="1500" dirty="0"/>
              <a:t>An online heart disease prediction system offers a valuable tool for individuals to assess their risk of developing cardiovascular conditions and take proactive steps towards maintaining heart health. By leveraging advanced machine learning algorithms and user-input health data, these systems can provide personalized risk assessments, diagnostic insights, and actionable recommendations. </a:t>
            </a:r>
          </a:p>
          <a:p>
            <a:pPr>
              <a:lnSpc>
                <a:spcPct val="100000"/>
              </a:lnSpc>
            </a:pPr>
            <a:r>
              <a:rPr lang="en-IN" sz="1500" dirty="0"/>
              <a:t>Through user-friendly interfaces and intuitive design, these systems empower users to input their health information easily and access prediction results in a comprehensible format. Visualizations, interpretations, and explanations enhance user understanding of the risk factors contributing to heart disease and the rationale behind the prediction outcomes.</a:t>
            </a:r>
          </a:p>
        </p:txBody>
      </p:sp>
      <p:pic>
        <p:nvPicPr>
          <p:cNvPr id="20" name="Graphic 19" descr="Heart Organ">
            <a:extLst>
              <a:ext uri="{FF2B5EF4-FFF2-40B4-BE49-F238E27FC236}">
                <a16:creationId xmlns:a16="http://schemas.microsoft.com/office/drawing/2014/main" id="{F8DF757A-2158-A226-22B9-65A0FDCF80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05494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8F324-C6FC-5C18-9977-CFC8899E7C03}"/>
              </a:ext>
            </a:extLst>
          </p:cNvPr>
          <p:cNvSpPr>
            <a:spLocks noGrp="1"/>
          </p:cNvSpPr>
          <p:nvPr>
            <p:ph type="title"/>
          </p:nvPr>
        </p:nvSpPr>
        <p:spPr>
          <a:xfrm>
            <a:off x="612648" y="1078992"/>
            <a:ext cx="6268770" cy="1536192"/>
          </a:xfrm>
        </p:spPr>
        <p:txBody>
          <a:bodyPr anchor="b">
            <a:normAutofit/>
          </a:bodyPr>
          <a:lstStyle/>
          <a:p>
            <a:r>
              <a:rPr lang="en-US" sz="5200" kern="1200" spc="-150">
                <a:latin typeface="+mj-lt"/>
                <a:ea typeface="+mj-ea"/>
                <a:cs typeface="+mj-cs"/>
              </a:rPr>
              <a:t>Effect over Society</a:t>
            </a:r>
            <a:br>
              <a:rPr lang="en-US" sz="5200" kern="1200" spc="-150">
                <a:latin typeface="+mj-lt"/>
                <a:ea typeface="+mj-ea"/>
                <a:cs typeface="+mj-cs"/>
              </a:rPr>
            </a:br>
            <a:endParaRPr lang="en-IN" sz="5200"/>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B917C4-72A2-6923-4B04-EF7F1F096F05}"/>
              </a:ext>
            </a:extLst>
          </p:cNvPr>
          <p:cNvSpPr>
            <a:spLocks noGrp="1"/>
          </p:cNvSpPr>
          <p:nvPr>
            <p:ph idx="1"/>
          </p:nvPr>
        </p:nvSpPr>
        <p:spPr>
          <a:xfrm>
            <a:off x="612648" y="3355848"/>
            <a:ext cx="6268770" cy="2825496"/>
          </a:xfrm>
        </p:spPr>
        <p:txBody>
          <a:bodyPr>
            <a:normAutofit/>
          </a:bodyPr>
          <a:lstStyle/>
          <a:p>
            <a:r>
              <a:rPr lang="en-IN" sz="1800" dirty="0"/>
              <a:t>Improved Health Awareness</a:t>
            </a:r>
          </a:p>
          <a:p>
            <a:r>
              <a:rPr lang="en-IN" sz="1800" dirty="0"/>
              <a:t>Reduced Healthcare Costs</a:t>
            </a:r>
          </a:p>
          <a:p>
            <a:r>
              <a:rPr lang="en-IN" sz="1800" dirty="0"/>
              <a:t>Health Equity and Access</a:t>
            </a:r>
          </a:p>
          <a:p>
            <a:r>
              <a:rPr lang="en-IN" sz="1800" dirty="0"/>
              <a:t>Early Intervention and Prevention</a:t>
            </a:r>
          </a:p>
        </p:txBody>
      </p:sp>
      <p:pic>
        <p:nvPicPr>
          <p:cNvPr id="7" name="Graphic 6" descr="Group">
            <a:extLst>
              <a:ext uri="{FF2B5EF4-FFF2-40B4-BE49-F238E27FC236}">
                <a16:creationId xmlns:a16="http://schemas.microsoft.com/office/drawing/2014/main" id="{07213975-7F63-BA12-E2E2-6822DB3CB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311864138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57</TotalTime>
  <Words>275</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Raleway Black</vt:lpstr>
      <vt:lpstr>AccentBoxVTI</vt:lpstr>
      <vt:lpstr>Online Heart Disease Prediction System</vt:lpstr>
      <vt:lpstr>What?</vt:lpstr>
      <vt:lpstr>Supervisor</vt:lpstr>
      <vt:lpstr>Minimum   Hardware   Requirements</vt:lpstr>
      <vt:lpstr> Software  Requirements </vt:lpstr>
      <vt:lpstr>User Module</vt:lpstr>
      <vt:lpstr>Output:</vt:lpstr>
      <vt:lpstr> Conclusion </vt:lpstr>
      <vt:lpstr>Effect over Society </vt:lpstr>
      <vt:lpstr>Gantt Chart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Heart Disease Prediction System</dc:title>
  <dc:creator>MAYANK GAUR</dc:creator>
  <cp:lastModifiedBy>MAYANK GAUR</cp:lastModifiedBy>
  <cp:revision>6</cp:revision>
  <dcterms:created xsi:type="dcterms:W3CDTF">2024-04-12T18:07:39Z</dcterms:created>
  <dcterms:modified xsi:type="dcterms:W3CDTF">2024-05-11T04:46:58Z</dcterms:modified>
</cp:coreProperties>
</file>