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4" r:id="rId4"/>
  </p:sldMasterIdLst>
  <p:notesMasterIdLst>
    <p:notesMasterId r:id="rId44"/>
  </p:notesMasterIdLst>
  <p:handoutMasterIdLst>
    <p:handoutMasterId r:id="rId45"/>
  </p:handoutMasterIdLst>
  <p:sldIdLst>
    <p:sldId id="258" r:id="rId5"/>
    <p:sldId id="331" r:id="rId6"/>
    <p:sldId id="285" r:id="rId7"/>
    <p:sldId id="309" r:id="rId8"/>
    <p:sldId id="469" r:id="rId9"/>
    <p:sldId id="470" r:id="rId10"/>
    <p:sldId id="471" r:id="rId11"/>
    <p:sldId id="472" r:id="rId12"/>
    <p:sldId id="473" r:id="rId13"/>
    <p:sldId id="474" r:id="rId14"/>
    <p:sldId id="475" r:id="rId15"/>
    <p:sldId id="476" r:id="rId16"/>
    <p:sldId id="477" r:id="rId17"/>
    <p:sldId id="478" r:id="rId18"/>
    <p:sldId id="479" r:id="rId19"/>
    <p:sldId id="480" r:id="rId20"/>
    <p:sldId id="481" r:id="rId21"/>
    <p:sldId id="482" r:id="rId22"/>
    <p:sldId id="483" r:id="rId23"/>
    <p:sldId id="484" r:id="rId24"/>
    <p:sldId id="485" r:id="rId25"/>
    <p:sldId id="486" r:id="rId26"/>
    <p:sldId id="487" r:id="rId27"/>
    <p:sldId id="488" r:id="rId28"/>
    <p:sldId id="489" r:id="rId29"/>
    <p:sldId id="490" r:id="rId30"/>
    <p:sldId id="491" r:id="rId31"/>
    <p:sldId id="492" r:id="rId32"/>
    <p:sldId id="493" r:id="rId33"/>
    <p:sldId id="494" r:id="rId34"/>
    <p:sldId id="495" r:id="rId35"/>
    <p:sldId id="496" r:id="rId36"/>
    <p:sldId id="497" r:id="rId37"/>
    <p:sldId id="499" r:id="rId38"/>
    <p:sldId id="500" r:id="rId39"/>
    <p:sldId id="498" r:id="rId40"/>
    <p:sldId id="333" r:id="rId41"/>
    <p:sldId id="332" r:id="rId42"/>
    <p:sldId id="261" r:id="rId43"/>
  </p:sldIdLst>
  <p:sldSz cx="12188825"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97">
          <p15:clr>
            <a:srgbClr val="A4A3A4"/>
          </p15:clr>
        </p15:guide>
        <p15:guide id="2" orient="horz" pos="2203">
          <p15:clr>
            <a:srgbClr val="A4A3A4"/>
          </p15:clr>
        </p15:guide>
        <p15:guide id="3" orient="horz" pos="3881">
          <p15:clr>
            <a:srgbClr val="A4A3A4"/>
          </p15:clr>
        </p15:guide>
        <p15:guide id="4" orient="horz" pos="184">
          <p15:clr>
            <a:srgbClr val="A4A3A4"/>
          </p15:clr>
        </p15:guide>
        <p15:guide id="5" orient="horz" pos="456">
          <p15:clr>
            <a:srgbClr val="A4A3A4"/>
          </p15:clr>
        </p15:guide>
        <p15:guide id="6" pos="7301">
          <p15:clr>
            <a:srgbClr val="A4A3A4"/>
          </p15:clr>
        </p15:guide>
        <p15:guide id="7" pos="3831">
          <p15:clr>
            <a:srgbClr val="A4A3A4"/>
          </p15:clr>
        </p15:guide>
        <p15:guide id="8" pos="37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A2A74"/>
    <a:srgbClr val="12838C"/>
    <a:srgbClr val="A8A27E"/>
    <a:srgbClr val="3A2139"/>
    <a:srgbClr val="868686"/>
    <a:srgbClr val="1499E6"/>
    <a:srgbClr val="149DEC"/>
    <a:srgbClr val="0D65AF"/>
    <a:srgbClr val="0D84AF"/>
    <a:srgbClr val="0184A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9" autoAdjust="0"/>
    <p:restoredTop sz="92308" autoAdjust="0"/>
  </p:normalViewPr>
  <p:slideViewPr>
    <p:cSldViewPr snapToGrid="0" showGuides="1">
      <p:cViewPr varScale="1">
        <p:scale>
          <a:sx n="81" d="100"/>
          <a:sy n="81" d="100"/>
        </p:scale>
        <p:origin x="420" y="96"/>
      </p:cViewPr>
      <p:guideLst>
        <p:guide orient="horz" pos="697"/>
        <p:guide orient="horz" pos="2203"/>
        <p:guide orient="horz" pos="3881"/>
        <p:guide orient="horz" pos="184"/>
        <p:guide orient="horz" pos="456"/>
        <p:guide pos="7301"/>
        <p:guide pos="3831"/>
        <p:guide pos="37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50" d="100"/>
        <a:sy n="5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theme" Target="theme/theme1.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23E7550-E0F9-3D47-B240-CDF212F954DC}" type="datetimeFigureOut">
              <a:rPr lang="en-US" smtClean="0"/>
              <a:t>9/22/2016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455E19F-8104-454E-99EE-5FECE3F2C2A1}" type="slidenum">
              <a:rPr lang="en-US" smtClean="0"/>
              <a:t>‹#›</a:t>
            </a:fld>
            <a:endParaRPr lang="en-US"/>
          </a:p>
        </p:txBody>
      </p:sp>
    </p:spTree>
    <p:extLst>
      <p:ext uri="{BB962C8B-B14F-4D97-AF65-F5344CB8AC3E}">
        <p14:creationId xmlns:p14="http://schemas.microsoft.com/office/powerpoint/2010/main" val="228027023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CF4816F-C52D-684F-90D7-8658B6D04F7F}" type="datetimeFigureOut">
              <a:rPr lang="en-US" smtClean="0"/>
              <a:t>9/22/2016</a:t>
            </a:fld>
            <a:endParaRPr lang="en-US"/>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52F3505-8F58-2C45-86A7-6D873B9ECDD2}" type="slidenum">
              <a:rPr lang="en-US" smtClean="0"/>
              <a:t>‹#›</a:t>
            </a:fld>
            <a:endParaRPr lang="en-US"/>
          </a:p>
        </p:txBody>
      </p:sp>
    </p:spTree>
    <p:extLst>
      <p:ext uri="{BB962C8B-B14F-4D97-AF65-F5344CB8AC3E}">
        <p14:creationId xmlns:p14="http://schemas.microsoft.com/office/powerpoint/2010/main" val="1856226292"/>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bg1"/>
                </a:solidFill>
                <a:latin typeface="Trebuchet MS" panose="020B0603020202020204" pitchFamily="34" charset="0"/>
                <a:ea typeface="ＭＳ Ｐゴシック" panose="020B0600070205080204" pitchFamily="34" charset="-128"/>
              </a:defRPr>
            </a:lvl1pPr>
            <a:lvl2pPr marL="742950" indent="-285750">
              <a:defRPr sz="1600">
                <a:solidFill>
                  <a:schemeClr val="bg1"/>
                </a:solidFill>
                <a:latin typeface="Trebuchet MS" panose="020B0603020202020204" pitchFamily="34" charset="0"/>
                <a:ea typeface="ＭＳ Ｐゴシック" panose="020B0600070205080204" pitchFamily="34" charset="-128"/>
              </a:defRPr>
            </a:lvl2pPr>
            <a:lvl3pPr marL="1143000" indent="-228600">
              <a:defRPr sz="1600">
                <a:solidFill>
                  <a:schemeClr val="bg1"/>
                </a:solidFill>
                <a:latin typeface="Trebuchet MS" panose="020B0603020202020204" pitchFamily="34" charset="0"/>
                <a:ea typeface="ＭＳ Ｐゴシック" panose="020B0600070205080204" pitchFamily="34" charset="-128"/>
              </a:defRPr>
            </a:lvl3pPr>
            <a:lvl4pPr marL="1600200" indent="-228600">
              <a:defRPr sz="1600">
                <a:solidFill>
                  <a:schemeClr val="bg1"/>
                </a:solidFill>
                <a:latin typeface="Trebuchet MS" panose="020B0603020202020204" pitchFamily="34" charset="0"/>
                <a:ea typeface="ＭＳ Ｐゴシック" panose="020B0600070205080204" pitchFamily="34" charset="-128"/>
              </a:defRPr>
            </a:lvl4pPr>
            <a:lvl5pPr marL="2057400" indent="-228600">
              <a:defRPr sz="1600">
                <a:solidFill>
                  <a:schemeClr val="bg1"/>
                </a:solidFill>
                <a:latin typeface="Trebuchet MS" panose="020B0603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bg1"/>
                </a:solidFill>
                <a:latin typeface="Trebuchet MS" panose="020B0603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bg1"/>
                </a:solidFill>
                <a:latin typeface="Trebuchet MS" panose="020B0603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bg1"/>
                </a:solidFill>
                <a:latin typeface="Trebuchet MS" panose="020B0603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bg1"/>
                </a:solidFill>
                <a:latin typeface="Trebuchet MS" panose="020B0603020202020204" pitchFamily="34" charset="0"/>
                <a:ea typeface="ＭＳ Ｐゴシック" panose="020B0600070205080204" pitchFamily="34" charset="-128"/>
              </a:defRPr>
            </a:lvl9pPr>
          </a:lstStyle>
          <a:p>
            <a:fld id="{F9A43C6C-A24B-4CAF-B484-27FDAA6D3A83}" type="slidenum">
              <a:rPr lang="en-US" altLang="en-US" sz="1200" smtClean="0">
                <a:solidFill>
                  <a:schemeClr val="tx1"/>
                </a:solidFill>
                <a:latin typeface="Arial" panose="020B0604020202020204" pitchFamily="34" charset="0"/>
              </a:rPr>
              <a:pPr/>
              <a:t>7</a:t>
            </a:fld>
            <a:endParaRPr lang="en-US" altLang="en-US" sz="1200" smtClean="0">
              <a:solidFill>
                <a:schemeClr val="tx1"/>
              </a:solidFill>
              <a:latin typeface="Arial" panose="020B0604020202020204" pitchFamily="34" charset="0"/>
            </a:endParaRPr>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latin typeface="Arial" panose="020B0604020202020204" pitchFamily="34" charset="0"/>
              </a:rPr>
              <a:t>The above code shows a simple Account Object that provides services for deposit and withdrawal operation in the form of Account.deposit() and Account.withdraw() methods. </a:t>
            </a:r>
          </a:p>
        </p:txBody>
      </p:sp>
    </p:spTree>
    <p:extLst>
      <p:ext uri="{BB962C8B-B14F-4D97-AF65-F5344CB8AC3E}">
        <p14:creationId xmlns:p14="http://schemas.microsoft.com/office/powerpoint/2010/main" val="504016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bg1"/>
                </a:solidFill>
                <a:latin typeface="Trebuchet MS" panose="020B0603020202020204" pitchFamily="34" charset="0"/>
                <a:ea typeface="ＭＳ Ｐゴシック" panose="020B0600070205080204" pitchFamily="34" charset="-128"/>
              </a:defRPr>
            </a:lvl1pPr>
            <a:lvl2pPr marL="742950" indent="-285750">
              <a:defRPr sz="1600">
                <a:solidFill>
                  <a:schemeClr val="bg1"/>
                </a:solidFill>
                <a:latin typeface="Trebuchet MS" panose="020B0603020202020204" pitchFamily="34" charset="0"/>
                <a:ea typeface="ＭＳ Ｐゴシック" panose="020B0600070205080204" pitchFamily="34" charset="-128"/>
              </a:defRPr>
            </a:lvl2pPr>
            <a:lvl3pPr marL="1143000" indent="-228600">
              <a:defRPr sz="1600">
                <a:solidFill>
                  <a:schemeClr val="bg1"/>
                </a:solidFill>
                <a:latin typeface="Trebuchet MS" panose="020B0603020202020204" pitchFamily="34" charset="0"/>
                <a:ea typeface="ＭＳ Ｐゴシック" panose="020B0600070205080204" pitchFamily="34" charset="-128"/>
              </a:defRPr>
            </a:lvl3pPr>
            <a:lvl4pPr marL="1600200" indent="-228600">
              <a:defRPr sz="1600">
                <a:solidFill>
                  <a:schemeClr val="bg1"/>
                </a:solidFill>
                <a:latin typeface="Trebuchet MS" panose="020B0603020202020204" pitchFamily="34" charset="0"/>
                <a:ea typeface="ＭＳ Ｐゴシック" panose="020B0600070205080204" pitchFamily="34" charset="-128"/>
              </a:defRPr>
            </a:lvl4pPr>
            <a:lvl5pPr marL="2057400" indent="-228600">
              <a:defRPr sz="1600">
                <a:solidFill>
                  <a:schemeClr val="bg1"/>
                </a:solidFill>
                <a:latin typeface="Trebuchet MS" panose="020B0603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bg1"/>
                </a:solidFill>
                <a:latin typeface="Trebuchet MS" panose="020B0603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bg1"/>
                </a:solidFill>
                <a:latin typeface="Trebuchet MS" panose="020B0603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bg1"/>
                </a:solidFill>
                <a:latin typeface="Trebuchet MS" panose="020B0603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bg1"/>
                </a:solidFill>
                <a:latin typeface="Trebuchet MS" panose="020B0603020202020204" pitchFamily="34" charset="0"/>
                <a:ea typeface="ＭＳ Ｐゴシック" panose="020B0600070205080204" pitchFamily="34" charset="-128"/>
              </a:defRPr>
            </a:lvl9pPr>
          </a:lstStyle>
          <a:p>
            <a:fld id="{9DB3A3F6-0AE4-49CE-BDA8-E038017372CF}" type="slidenum">
              <a:rPr lang="en-US" altLang="en-US" sz="1200" smtClean="0">
                <a:solidFill>
                  <a:schemeClr val="tx1"/>
                </a:solidFill>
                <a:latin typeface="Arial" panose="020B0604020202020204" pitchFamily="34" charset="0"/>
              </a:rPr>
              <a:pPr/>
              <a:t>8</a:t>
            </a:fld>
            <a:endParaRPr lang="en-US" altLang="en-US" sz="1200" smtClean="0">
              <a:solidFill>
                <a:schemeClr val="tx1"/>
              </a:solidFill>
              <a:latin typeface="Arial" panose="020B0604020202020204" pitchFamily="34" charset="0"/>
            </a:endParaRPr>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latin typeface="Arial" panose="020B0604020202020204" pitchFamily="34" charset="0"/>
              </a:rPr>
              <a:t>Suppose say we want to add some bit of the security to the Account class, telling that only users with BankAdmin privilege is allowed to do the operations. </a:t>
            </a:r>
          </a:p>
        </p:txBody>
      </p:sp>
    </p:spTree>
    <p:extLst>
      <p:ext uri="{BB962C8B-B14F-4D97-AF65-F5344CB8AC3E}">
        <p14:creationId xmlns:p14="http://schemas.microsoft.com/office/powerpoint/2010/main" val="31241022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bg1"/>
                </a:solidFill>
                <a:latin typeface="Trebuchet MS" panose="020B0603020202020204" pitchFamily="34" charset="0"/>
                <a:ea typeface="ＭＳ Ｐゴシック" panose="020B0600070205080204" pitchFamily="34" charset="-128"/>
              </a:defRPr>
            </a:lvl1pPr>
            <a:lvl2pPr marL="742950" indent="-285750">
              <a:defRPr sz="1600">
                <a:solidFill>
                  <a:schemeClr val="bg1"/>
                </a:solidFill>
                <a:latin typeface="Trebuchet MS" panose="020B0603020202020204" pitchFamily="34" charset="0"/>
                <a:ea typeface="ＭＳ Ｐゴシック" panose="020B0600070205080204" pitchFamily="34" charset="-128"/>
              </a:defRPr>
            </a:lvl2pPr>
            <a:lvl3pPr marL="1143000" indent="-228600">
              <a:defRPr sz="1600">
                <a:solidFill>
                  <a:schemeClr val="bg1"/>
                </a:solidFill>
                <a:latin typeface="Trebuchet MS" panose="020B0603020202020204" pitchFamily="34" charset="0"/>
                <a:ea typeface="ＭＳ Ｐゴシック" panose="020B0600070205080204" pitchFamily="34" charset="-128"/>
              </a:defRPr>
            </a:lvl3pPr>
            <a:lvl4pPr marL="1600200" indent="-228600">
              <a:defRPr sz="1600">
                <a:solidFill>
                  <a:schemeClr val="bg1"/>
                </a:solidFill>
                <a:latin typeface="Trebuchet MS" panose="020B0603020202020204" pitchFamily="34" charset="0"/>
                <a:ea typeface="ＭＳ Ｐゴシック" panose="020B0600070205080204" pitchFamily="34" charset="-128"/>
              </a:defRPr>
            </a:lvl4pPr>
            <a:lvl5pPr marL="2057400" indent="-228600">
              <a:defRPr sz="1600">
                <a:solidFill>
                  <a:schemeClr val="bg1"/>
                </a:solidFill>
                <a:latin typeface="Trebuchet MS" panose="020B0603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bg1"/>
                </a:solidFill>
                <a:latin typeface="Trebuchet MS" panose="020B0603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bg1"/>
                </a:solidFill>
                <a:latin typeface="Trebuchet MS" panose="020B0603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bg1"/>
                </a:solidFill>
                <a:latin typeface="Trebuchet MS" panose="020B0603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bg1"/>
                </a:solidFill>
                <a:latin typeface="Trebuchet MS" panose="020B0603020202020204" pitchFamily="34" charset="0"/>
                <a:ea typeface="ＭＳ Ｐゴシック" panose="020B0600070205080204" pitchFamily="34" charset="-128"/>
              </a:defRPr>
            </a:lvl9pPr>
          </a:lstStyle>
          <a:p>
            <a:fld id="{A53497A3-3914-4C59-9E80-D47B76FEEFFF}" type="slidenum">
              <a:rPr lang="en-US" altLang="en-US" sz="1200" smtClean="0">
                <a:solidFill>
                  <a:schemeClr val="tx1"/>
                </a:solidFill>
                <a:latin typeface="Arial" panose="020B0604020202020204" pitchFamily="34" charset="0"/>
              </a:rPr>
              <a:pPr/>
              <a:t>9</a:t>
            </a:fld>
            <a:endParaRPr lang="en-US" altLang="en-US" sz="1200" smtClean="0">
              <a:solidFill>
                <a:schemeClr val="tx1"/>
              </a:solidFill>
              <a:latin typeface="Arial" panose="020B0604020202020204" pitchFamily="34" charset="0"/>
            </a:endParaRPr>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latin typeface="Arial" panose="020B0604020202020204" pitchFamily="34" charset="0"/>
              </a:rPr>
              <a:t>Assume that another requirement for the above Account class is to provide some kind of </a:t>
            </a:r>
            <a:r>
              <a:rPr lang="en-US" altLang="en-US" b="1" i="1" smtClean="0">
                <a:latin typeface="Arial" panose="020B0604020202020204" pitchFamily="34" charset="0"/>
              </a:rPr>
              <a:t>Logging</a:t>
            </a:r>
            <a:r>
              <a:rPr lang="en-US" altLang="en-US" smtClean="0">
                <a:latin typeface="Arial" panose="020B0604020202020204" pitchFamily="34" charset="0"/>
              </a:rPr>
              <a:t> and </a:t>
            </a:r>
            <a:r>
              <a:rPr lang="en-US" altLang="en-US" b="1" i="1" smtClean="0">
                <a:latin typeface="Arial" panose="020B0604020202020204" pitchFamily="34" charset="0"/>
              </a:rPr>
              <a:t>Transaction Management</a:t>
            </a:r>
            <a:r>
              <a:rPr lang="en-US" altLang="en-US" smtClean="0">
                <a:latin typeface="Arial" panose="020B0604020202020204" pitchFamily="34" charset="0"/>
              </a:rPr>
              <a:t> Facility. </a:t>
            </a:r>
          </a:p>
        </p:txBody>
      </p:sp>
    </p:spTree>
    <p:extLst>
      <p:ext uri="{BB962C8B-B14F-4D97-AF65-F5344CB8AC3E}">
        <p14:creationId xmlns:p14="http://schemas.microsoft.com/office/powerpoint/2010/main" val="17015782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p:cNvSpPr>
            <a:spLocks noGrp="1" noRot="1" noChangeAspect="1" noTextEdit="1"/>
          </p:cNvSpPr>
          <p:nvPr>
            <p:ph type="sldImg"/>
          </p:nvPr>
        </p:nvSpPr>
        <p:spPr>
          <a:ln/>
        </p:spPr>
      </p:sp>
      <p:sp>
        <p:nvSpPr>
          <p:cNvPr id="225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buFontTx/>
              <a:buChar char="•"/>
            </a:pPr>
            <a:r>
              <a:rPr lang="en-US" altLang="en-US" sz="1800" smtClean="0">
                <a:latin typeface="Arial" panose="020B0604020202020204" pitchFamily="34" charset="0"/>
              </a:rPr>
              <a:t>The weaving can take place at several points in the target object’s lifetime: </a:t>
            </a:r>
          </a:p>
          <a:p>
            <a:pPr algn="just" eaLnBrk="1" hangingPunct="1">
              <a:buFontTx/>
              <a:buChar char="•"/>
            </a:pPr>
            <a:endParaRPr lang="en-US" altLang="en-US" sz="1800" smtClean="0">
              <a:latin typeface="Arial" panose="020B0604020202020204" pitchFamily="34" charset="0"/>
            </a:endParaRPr>
          </a:p>
          <a:p>
            <a:pPr lvl="1" algn="just" eaLnBrk="1" hangingPunct="1">
              <a:buFontTx/>
              <a:buChar char="•"/>
            </a:pPr>
            <a:r>
              <a:rPr lang="en-US" altLang="en-US" sz="1800" b="1" i="1" smtClean="0">
                <a:latin typeface="Arial" panose="020B0604020202020204" pitchFamily="34" charset="0"/>
              </a:rPr>
              <a:t>Compile time</a:t>
            </a:r>
            <a:r>
              <a:rPr lang="en-US" altLang="en-US" sz="1800" b="1" smtClean="0">
                <a:latin typeface="Arial" panose="020B0604020202020204" pitchFamily="34" charset="0"/>
              </a:rPr>
              <a:t>—</a:t>
            </a:r>
            <a:r>
              <a:rPr lang="en-US" altLang="en-US" sz="1800" smtClean="0">
                <a:latin typeface="Arial" panose="020B0604020202020204" pitchFamily="34" charset="0"/>
              </a:rPr>
              <a:t>Aspects are woven in when the target class is compiled. This requires a special compiler. AspectJ’s weaving compiler weaves aspects this way. </a:t>
            </a:r>
          </a:p>
          <a:p>
            <a:pPr lvl="1" algn="just" eaLnBrk="1" hangingPunct="1">
              <a:buFontTx/>
              <a:buChar char="•"/>
            </a:pPr>
            <a:r>
              <a:rPr lang="en-US" altLang="en-US" sz="1800" b="1" i="1" smtClean="0">
                <a:latin typeface="Arial" panose="020B0604020202020204" pitchFamily="34" charset="0"/>
              </a:rPr>
              <a:t>Classload time</a:t>
            </a:r>
            <a:r>
              <a:rPr lang="en-US" altLang="en-US" sz="1800" b="1" smtClean="0">
                <a:latin typeface="Arial" panose="020B0604020202020204" pitchFamily="34" charset="0"/>
              </a:rPr>
              <a:t>—</a:t>
            </a:r>
            <a:r>
              <a:rPr lang="en-US" altLang="en-US" sz="1800" smtClean="0">
                <a:latin typeface="Arial" panose="020B0604020202020204" pitchFamily="34" charset="0"/>
              </a:rPr>
              <a:t>Aspects are woven in when the target class is loaded into the JVM. This requires a special ClassLoader that enhances that target class’s byte- code before the class is introduced into the application. AspectJ 5’s </a:t>
            </a:r>
            <a:r>
              <a:rPr lang="en-US" altLang="en-US" sz="1800" i="1" smtClean="0">
                <a:latin typeface="Arial" panose="020B0604020202020204" pitchFamily="34" charset="0"/>
              </a:rPr>
              <a:t>load-time weaving (LTW) </a:t>
            </a:r>
            <a:r>
              <a:rPr lang="en-US" altLang="en-US" sz="1800" smtClean="0">
                <a:latin typeface="Arial" panose="020B0604020202020204" pitchFamily="34" charset="0"/>
              </a:rPr>
              <a:t>support weaves aspects in this way. </a:t>
            </a:r>
          </a:p>
          <a:p>
            <a:pPr lvl="1" algn="just" eaLnBrk="1" hangingPunct="1">
              <a:buFontTx/>
              <a:buChar char="•"/>
            </a:pPr>
            <a:r>
              <a:rPr lang="en-US" altLang="en-US" sz="1800" b="1" i="1" smtClean="0">
                <a:latin typeface="Arial" panose="020B0604020202020204" pitchFamily="34" charset="0"/>
              </a:rPr>
              <a:t>Runtime</a:t>
            </a:r>
            <a:r>
              <a:rPr lang="en-US" altLang="en-US" sz="1800" b="1" smtClean="0">
                <a:latin typeface="Arial" panose="020B0604020202020204" pitchFamily="34" charset="0"/>
              </a:rPr>
              <a:t>—</a:t>
            </a:r>
            <a:r>
              <a:rPr lang="en-US" altLang="en-US" sz="1800" smtClean="0">
                <a:latin typeface="Arial" panose="020B0604020202020204" pitchFamily="34" charset="0"/>
              </a:rPr>
              <a:t>Aspects are woven in sometime during the execution of the applica- tion. Typically, an AOP container will dynamically generate a proxy object that will delegate to the target object while weaving in the aspects. This is how Spring AOP aspects are woven. </a:t>
            </a:r>
          </a:p>
          <a:p>
            <a:endParaRPr lang="en-US" altLang="en-US" smtClean="0">
              <a:latin typeface="Arial" panose="020B0604020202020204" pitchFamily="34" charset="0"/>
            </a:endParaRPr>
          </a:p>
        </p:txBody>
      </p:sp>
      <p:sp>
        <p:nvSpPr>
          <p:cNvPr id="2253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bg1"/>
                </a:solidFill>
                <a:latin typeface="Trebuchet MS" panose="020B0603020202020204" pitchFamily="34" charset="0"/>
                <a:ea typeface="ＭＳ Ｐゴシック" panose="020B0600070205080204" pitchFamily="34" charset="-128"/>
              </a:defRPr>
            </a:lvl1pPr>
            <a:lvl2pPr marL="742950" indent="-285750">
              <a:defRPr sz="1600">
                <a:solidFill>
                  <a:schemeClr val="bg1"/>
                </a:solidFill>
                <a:latin typeface="Trebuchet MS" panose="020B0603020202020204" pitchFamily="34" charset="0"/>
                <a:ea typeface="ＭＳ Ｐゴシック" panose="020B0600070205080204" pitchFamily="34" charset="-128"/>
              </a:defRPr>
            </a:lvl2pPr>
            <a:lvl3pPr marL="1143000" indent="-228600">
              <a:defRPr sz="1600">
                <a:solidFill>
                  <a:schemeClr val="bg1"/>
                </a:solidFill>
                <a:latin typeface="Trebuchet MS" panose="020B0603020202020204" pitchFamily="34" charset="0"/>
                <a:ea typeface="ＭＳ Ｐゴシック" panose="020B0600070205080204" pitchFamily="34" charset="-128"/>
              </a:defRPr>
            </a:lvl3pPr>
            <a:lvl4pPr marL="1600200" indent="-228600">
              <a:defRPr sz="1600">
                <a:solidFill>
                  <a:schemeClr val="bg1"/>
                </a:solidFill>
                <a:latin typeface="Trebuchet MS" panose="020B0603020202020204" pitchFamily="34" charset="0"/>
                <a:ea typeface="ＭＳ Ｐゴシック" panose="020B0600070205080204" pitchFamily="34" charset="-128"/>
              </a:defRPr>
            </a:lvl4pPr>
            <a:lvl5pPr marL="2057400" indent="-228600">
              <a:defRPr sz="1600">
                <a:solidFill>
                  <a:schemeClr val="bg1"/>
                </a:solidFill>
                <a:latin typeface="Trebuchet MS" panose="020B0603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bg1"/>
                </a:solidFill>
                <a:latin typeface="Trebuchet MS" panose="020B0603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bg1"/>
                </a:solidFill>
                <a:latin typeface="Trebuchet MS" panose="020B0603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bg1"/>
                </a:solidFill>
                <a:latin typeface="Trebuchet MS" panose="020B0603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bg1"/>
                </a:solidFill>
                <a:latin typeface="Trebuchet MS" panose="020B0603020202020204" pitchFamily="34" charset="0"/>
                <a:ea typeface="ＭＳ Ｐゴシック" panose="020B0600070205080204" pitchFamily="34" charset="-128"/>
              </a:defRPr>
            </a:lvl9pPr>
          </a:lstStyle>
          <a:p>
            <a:fld id="{4A71A433-A4EE-441C-B250-5B4E9849B105}" type="slidenum">
              <a:rPr lang="en-US" altLang="en-US" sz="1200" smtClean="0">
                <a:solidFill>
                  <a:schemeClr val="tx1"/>
                </a:solidFill>
                <a:latin typeface="Arial" panose="020B0604020202020204" pitchFamily="34" charset="0"/>
              </a:rPr>
              <a:pPr/>
              <a:t>13</a:t>
            </a:fld>
            <a:endParaRPr lang="en-US" altLang="en-US" sz="1200" smtClean="0">
              <a:solidFill>
                <a:schemeClr val="tx1"/>
              </a:solidFill>
              <a:latin typeface="Arial" panose="020B0604020202020204" pitchFamily="34" charset="0"/>
            </a:endParaRPr>
          </a:p>
        </p:txBody>
      </p:sp>
    </p:spTree>
    <p:extLst>
      <p:ext uri="{BB962C8B-B14F-4D97-AF65-F5344CB8AC3E}">
        <p14:creationId xmlns:p14="http://schemas.microsoft.com/office/powerpoint/2010/main" val="1501121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a:ln/>
        </p:spPr>
      </p:sp>
      <p:sp>
        <p:nvSpPr>
          <p:cNvPr id="245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buFontTx/>
              <a:buChar char="•"/>
            </a:pPr>
            <a:r>
              <a:rPr lang="en-US" altLang="en-US" sz="1800" smtClean="0">
                <a:latin typeface="Arial" panose="020B0604020202020204" pitchFamily="34" charset="0"/>
              </a:rPr>
              <a:t>The weaving can take place at several points in the target object’s lifetime: </a:t>
            </a:r>
          </a:p>
          <a:p>
            <a:pPr algn="just" eaLnBrk="1" hangingPunct="1">
              <a:buFontTx/>
              <a:buChar char="•"/>
            </a:pPr>
            <a:endParaRPr lang="en-US" altLang="en-US" sz="1800" smtClean="0">
              <a:latin typeface="Arial" panose="020B0604020202020204" pitchFamily="34" charset="0"/>
            </a:endParaRPr>
          </a:p>
          <a:p>
            <a:pPr lvl="1" algn="just" eaLnBrk="1" hangingPunct="1">
              <a:buFontTx/>
              <a:buChar char="•"/>
            </a:pPr>
            <a:r>
              <a:rPr lang="en-US" altLang="en-US" sz="1800" b="1" i="1" smtClean="0">
                <a:latin typeface="Arial" panose="020B0604020202020204" pitchFamily="34" charset="0"/>
              </a:rPr>
              <a:t>Compile time</a:t>
            </a:r>
            <a:r>
              <a:rPr lang="en-US" altLang="en-US" sz="1800" b="1" smtClean="0">
                <a:latin typeface="Arial" panose="020B0604020202020204" pitchFamily="34" charset="0"/>
              </a:rPr>
              <a:t>—</a:t>
            </a:r>
            <a:r>
              <a:rPr lang="en-US" altLang="en-US" sz="1800" smtClean="0">
                <a:latin typeface="Arial" panose="020B0604020202020204" pitchFamily="34" charset="0"/>
              </a:rPr>
              <a:t>Aspects are woven in when the target class is compiled. This requires a special compiler. AspectJ’s weaving compiler weaves aspects this way. </a:t>
            </a:r>
          </a:p>
          <a:p>
            <a:pPr lvl="1" algn="just" eaLnBrk="1" hangingPunct="1">
              <a:buFontTx/>
              <a:buChar char="•"/>
            </a:pPr>
            <a:r>
              <a:rPr lang="en-US" altLang="en-US" sz="1800" b="1" i="1" smtClean="0">
                <a:latin typeface="Arial" panose="020B0604020202020204" pitchFamily="34" charset="0"/>
              </a:rPr>
              <a:t>Classload time</a:t>
            </a:r>
            <a:r>
              <a:rPr lang="en-US" altLang="en-US" sz="1800" b="1" smtClean="0">
                <a:latin typeface="Arial" panose="020B0604020202020204" pitchFamily="34" charset="0"/>
              </a:rPr>
              <a:t>—</a:t>
            </a:r>
            <a:r>
              <a:rPr lang="en-US" altLang="en-US" sz="1800" smtClean="0">
                <a:latin typeface="Arial" panose="020B0604020202020204" pitchFamily="34" charset="0"/>
              </a:rPr>
              <a:t>Aspects are woven in when the target class is loaded into the JVM. This requires a special ClassLoader that enhances that target class’s byte- code before the class is introduced into the application. AspectJ 5’s </a:t>
            </a:r>
            <a:r>
              <a:rPr lang="en-US" altLang="en-US" sz="1800" i="1" smtClean="0">
                <a:latin typeface="Arial" panose="020B0604020202020204" pitchFamily="34" charset="0"/>
              </a:rPr>
              <a:t>load-time weaving (LTW) </a:t>
            </a:r>
            <a:r>
              <a:rPr lang="en-US" altLang="en-US" sz="1800" smtClean="0">
                <a:latin typeface="Arial" panose="020B0604020202020204" pitchFamily="34" charset="0"/>
              </a:rPr>
              <a:t>support weaves aspects in this way. </a:t>
            </a:r>
          </a:p>
          <a:p>
            <a:pPr lvl="1" algn="just" eaLnBrk="1" hangingPunct="1">
              <a:buFontTx/>
              <a:buChar char="•"/>
            </a:pPr>
            <a:r>
              <a:rPr lang="en-US" altLang="en-US" sz="1800" b="1" i="1" smtClean="0">
                <a:latin typeface="Arial" panose="020B0604020202020204" pitchFamily="34" charset="0"/>
              </a:rPr>
              <a:t>Runtime</a:t>
            </a:r>
            <a:r>
              <a:rPr lang="en-US" altLang="en-US" sz="1800" b="1" smtClean="0">
                <a:latin typeface="Arial" panose="020B0604020202020204" pitchFamily="34" charset="0"/>
              </a:rPr>
              <a:t>—</a:t>
            </a:r>
            <a:r>
              <a:rPr lang="en-US" altLang="en-US" sz="1800" smtClean="0">
                <a:latin typeface="Arial" panose="020B0604020202020204" pitchFamily="34" charset="0"/>
              </a:rPr>
              <a:t>Aspects are woven in sometime during the execution of the applica- tion. Typically, an AOP container will dynamically generate a proxy object that will delegate to the target object while weaving in the aspects. This is how Spring AOP aspects are woven. </a:t>
            </a:r>
          </a:p>
          <a:p>
            <a:endParaRPr lang="en-US" altLang="en-US" smtClean="0">
              <a:latin typeface="Arial" panose="020B0604020202020204" pitchFamily="34" charset="0"/>
            </a:endParaRPr>
          </a:p>
        </p:txBody>
      </p:sp>
      <p:sp>
        <p:nvSpPr>
          <p:cNvPr id="2458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bg1"/>
                </a:solidFill>
                <a:latin typeface="Trebuchet MS" panose="020B0603020202020204" pitchFamily="34" charset="0"/>
                <a:ea typeface="ＭＳ Ｐゴシック" panose="020B0600070205080204" pitchFamily="34" charset="-128"/>
              </a:defRPr>
            </a:lvl1pPr>
            <a:lvl2pPr marL="742950" indent="-285750">
              <a:defRPr sz="1600">
                <a:solidFill>
                  <a:schemeClr val="bg1"/>
                </a:solidFill>
                <a:latin typeface="Trebuchet MS" panose="020B0603020202020204" pitchFamily="34" charset="0"/>
                <a:ea typeface="ＭＳ Ｐゴシック" panose="020B0600070205080204" pitchFamily="34" charset="-128"/>
              </a:defRPr>
            </a:lvl2pPr>
            <a:lvl3pPr marL="1143000" indent="-228600">
              <a:defRPr sz="1600">
                <a:solidFill>
                  <a:schemeClr val="bg1"/>
                </a:solidFill>
                <a:latin typeface="Trebuchet MS" panose="020B0603020202020204" pitchFamily="34" charset="0"/>
                <a:ea typeface="ＭＳ Ｐゴシック" panose="020B0600070205080204" pitchFamily="34" charset="-128"/>
              </a:defRPr>
            </a:lvl3pPr>
            <a:lvl4pPr marL="1600200" indent="-228600">
              <a:defRPr sz="1600">
                <a:solidFill>
                  <a:schemeClr val="bg1"/>
                </a:solidFill>
                <a:latin typeface="Trebuchet MS" panose="020B0603020202020204" pitchFamily="34" charset="0"/>
                <a:ea typeface="ＭＳ Ｐゴシック" panose="020B0600070205080204" pitchFamily="34" charset="-128"/>
              </a:defRPr>
            </a:lvl4pPr>
            <a:lvl5pPr marL="2057400" indent="-228600">
              <a:defRPr sz="1600">
                <a:solidFill>
                  <a:schemeClr val="bg1"/>
                </a:solidFill>
                <a:latin typeface="Trebuchet MS" panose="020B0603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bg1"/>
                </a:solidFill>
                <a:latin typeface="Trebuchet MS" panose="020B0603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bg1"/>
                </a:solidFill>
                <a:latin typeface="Trebuchet MS" panose="020B0603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bg1"/>
                </a:solidFill>
                <a:latin typeface="Trebuchet MS" panose="020B0603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bg1"/>
                </a:solidFill>
                <a:latin typeface="Trebuchet MS" panose="020B0603020202020204" pitchFamily="34" charset="0"/>
                <a:ea typeface="ＭＳ Ｐゴシック" panose="020B0600070205080204" pitchFamily="34" charset="-128"/>
              </a:defRPr>
            </a:lvl9pPr>
          </a:lstStyle>
          <a:p>
            <a:fld id="{F52136C7-9325-4F23-A010-A27142878ED7}" type="slidenum">
              <a:rPr lang="en-US" altLang="en-US" sz="1200" smtClean="0">
                <a:solidFill>
                  <a:schemeClr val="tx1"/>
                </a:solidFill>
                <a:latin typeface="Arial" panose="020B0604020202020204" pitchFamily="34" charset="0"/>
              </a:rPr>
              <a:pPr/>
              <a:t>14</a:t>
            </a:fld>
            <a:endParaRPr lang="en-US" altLang="en-US" sz="1200" smtClean="0">
              <a:solidFill>
                <a:schemeClr val="tx1"/>
              </a:solidFill>
              <a:latin typeface="Arial" panose="020B0604020202020204" pitchFamily="34" charset="0"/>
            </a:endParaRPr>
          </a:p>
        </p:txBody>
      </p:sp>
    </p:spTree>
    <p:extLst>
      <p:ext uri="{BB962C8B-B14F-4D97-AF65-F5344CB8AC3E}">
        <p14:creationId xmlns:p14="http://schemas.microsoft.com/office/powerpoint/2010/main" val="4142806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ln/>
        </p:spPr>
      </p:sp>
      <p:sp>
        <p:nvSpPr>
          <p:cNvPr id="307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3072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bg1"/>
                </a:solidFill>
                <a:latin typeface="Trebuchet MS" panose="020B0603020202020204" pitchFamily="34" charset="0"/>
                <a:ea typeface="ＭＳ Ｐゴシック" panose="020B0600070205080204" pitchFamily="34" charset="-128"/>
              </a:defRPr>
            </a:lvl1pPr>
            <a:lvl2pPr marL="742950" indent="-285750">
              <a:defRPr sz="1600">
                <a:solidFill>
                  <a:schemeClr val="bg1"/>
                </a:solidFill>
                <a:latin typeface="Trebuchet MS" panose="020B0603020202020204" pitchFamily="34" charset="0"/>
                <a:ea typeface="ＭＳ Ｐゴシック" panose="020B0600070205080204" pitchFamily="34" charset="-128"/>
              </a:defRPr>
            </a:lvl2pPr>
            <a:lvl3pPr marL="1143000" indent="-228600">
              <a:defRPr sz="1600">
                <a:solidFill>
                  <a:schemeClr val="bg1"/>
                </a:solidFill>
                <a:latin typeface="Trebuchet MS" panose="020B0603020202020204" pitchFamily="34" charset="0"/>
                <a:ea typeface="ＭＳ Ｐゴシック" panose="020B0600070205080204" pitchFamily="34" charset="-128"/>
              </a:defRPr>
            </a:lvl3pPr>
            <a:lvl4pPr marL="1600200" indent="-228600">
              <a:defRPr sz="1600">
                <a:solidFill>
                  <a:schemeClr val="bg1"/>
                </a:solidFill>
                <a:latin typeface="Trebuchet MS" panose="020B0603020202020204" pitchFamily="34" charset="0"/>
                <a:ea typeface="ＭＳ Ｐゴシック" panose="020B0600070205080204" pitchFamily="34" charset="-128"/>
              </a:defRPr>
            </a:lvl4pPr>
            <a:lvl5pPr marL="2057400" indent="-228600">
              <a:defRPr sz="1600">
                <a:solidFill>
                  <a:schemeClr val="bg1"/>
                </a:solidFill>
                <a:latin typeface="Trebuchet MS" panose="020B0603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bg1"/>
                </a:solidFill>
                <a:latin typeface="Trebuchet MS" panose="020B0603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bg1"/>
                </a:solidFill>
                <a:latin typeface="Trebuchet MS" panose="020B0603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bg1"/>
                </a:solidFill>
                <a:latin typeface="Trebuchet MS" panose="020B0603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bg1"/>
                </a:solidFill>
                <a:latin typeface="Trebuchet MS" panose="020B0603020202020204" pitchFamily="34" charset="0"/>
                <a:ea typeface="ＭＳ Ｐゴシック" panose="020B0600070205080204" pitchFamily="34" charset="-128"/>
              </a:defRPr>
            </a:lvl9pPr>
          </a:lstStyle>
          <a:p>
            <a:fld id="{FD9098E3-FB5F-4A0F-9671-0EE15F2A89EA}" type="slidenum">
              <a:rPr lang="en-US" altLang="en-US" sz="1200" smtClean="0">
                <a:solidFill>
                  <a:schemeClr val="tx1"/>
                </a:solidFill>
                <a:latin typeface="Arial" panose="020B0604020202020204" pitchFamily="34" charset="0"/>
              </a:rPr>
              <a:pPr/>
              <a:t>19</a:t>
            </a:fld>
            <a:endParaRPr lang="en-US" altLang="en-US" sz="1200" smtClean="0">
              <a:solidFill>
                <a:schemeClr val="tx1"/>
              </a:solidFill>
              <a:latin typeface="Arial" panose="020B0604020202020204" pitchFamily="34" charset="0"/>
            </a:endParaRPr>
          </a:p>
        </p:txBody>
      </p:sp>
    </p:spTree>
    <p:extLst>
      <p:ext uri="{BB962C8B-B14F-4D97-AF65-F5344CB8AC3E}">
        <p14:creationId xmlns:p14="http://schemas.microsoft.com/office/powerpoint/2010/main" val="4452510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a:ln/>
        </p:spPr>
      </p:sp>
      <p:sp>
        <p:nvSpPr>
          <p:cNvPr id="327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3277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bg1"/>
                </a:solidFill>
                <a:latin typeface="Trebuchet MS" panose="020B0603020202020204" pitchFamily="34" charset="0"/>
                <a:ea typeface="ＭＳ Ｐゴシック" panose="020B0600070205080204" pitchFamily="34" charset="-128"/>
              </a:defRPr>
            </a:lvl1pPr>
            <a:lvl2pPr marL="742950" indent="-285750">
              <a:defRPr sz="1600">
                <a:solidFill>
                  <a:schemeClr val="bg1"/>
                </a:solidFill>
                <a:latin typeface="Trebuchet MS" panose="020B0603020202020204" pitchFamily="34" charset="0"/>
                <a:ea typeface="ＭＳ Ｐゴシック" panose="020B0600070205080204" pitchFamily="34" charset="-128"/>
              </a:defRPr>
            </a:lvl2pPr>
            <a:lvl3pPr marL="1143000" indent="-228600">
              <a:defRPr sz="1600">
                <a:solidFill>
                  <a:schemeClr val="bg1"/>
                </a:solidFill>
                <a:latin typeface="Trebuchet MS" panose="020B0603020202020204" pitchFamily="34" charset="0"/>
                <a:ea typeface="ＭＳ Ｐゴシック" panose="020B0600070205080204" pitchFamily="34" charset="-128"/>
              </a:defRPr>
            </a:lvl3pPr>
            <a:lvl4pPr marL="1600200" indent="-228600">
              <a:defRPr sz="1600">
                <a:solidFill>
                  <a:schemeClr val="bg1"/>
                </a:solidFill>
                <a:latin typeface="Trebuchet MS" panose="020B0603020202020204" pitchFamily="34" charset="0"/>
                <a:ea typeface="ＭＳ Ｐゴシック" panose="020B0600070205080204" pitchFamily="34" charset="-128"/>
              </a:defRPr>
            </a:lvl4pPr>
            <a:lvl5pPr marL="2057400" indent="-228600">
              <a:defRPr sz="1600">
                <a:solidFill>
                  <a:schemeClr val="bg1"/>
                </a:solidFill>
                <a:latin typeface="Trebuchet MS" panose="020B0603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bg1"/>
                </a:solidFill>
                <a:latin typeface="Trebuchet MS" panose="020B0603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bg1"/>
                </a:solidFill>
                <a:latin typeface="Trebuchet MS" panose="020B0603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bg1"/>
                </a:solidFill>
                <a:latin typeface="Trebuchet MS" panose="020B0603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bg1"/>
                </a:solidFill>
                <a:latin typeface="Trebuchet MS" panose="020B0603020202020204" pitchFamily="34" charset="0"/>
                <a:ea typeface="ＭＳ Ｐゴシック" panose="020B0600070205080204" pitchFamily="34" charset="-128"/>
              </a:defRPr>
            </a:lvl9pPr>
          </a:lstStyle>
          <a:p>
            <a:fld id="{C2CB6335-1DAF-43AF-85EE-30984BEB8EA6}" type="slidenum">
              <a:rPr lang="en-US" altLang="en-US" sz="1200" smtClean="0">
                <a:solidFill>
                  <a:schemeClr val="tx1"/>
                </a:solidFill>
                <a:latin typeface="Arial" panose="020B0604020202020204" pitchFamily="34" charset="0"/>
              </a:rPr>
              <a:pPr/>
              <a:t>20</a:t>
            </a:fld>
            <a:endParaRPr lang="en-US" altLang="en-US" sz="1200" smtClean="0">
              <a:solidFill>
                <a:schemeClr val="tx1"/>
              </a:solidFill>
              <a:latin typeface="Arial" panose="020B0604020202020204" pitchFamily="34" charset="0"/>
            </a:endParaRPr>
          </a:p>
        </p:txBody>
      </p:sp>
    </p:spTree>
    <p:extLst>
      <p:ext uri="{BB962C8B-B14F-4D97-AF65-F5344CB8AC3E}">
        <p14:creationId xmlns:p14="http://schemas.microsoft.com/office/powerpoint/2010/main" val="2833416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a:ln/>
        </p:spPr>
      </p:sp>
      <p:sp>
        <p:nvSpPr>
          <p:cNvPr id="348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Arial" panose="020B0604020202020204" pitchFamily="34" charset="0"/>
              </a:rPr>
              <a:t>A proxy of root type is created. In the above code snippets, If you will take the reference of MySQLDB class for the mySQLDB bean, you will have a ClassCastException as proxy is created for DBProperties.</a:t>
            </a:r>
          </a:p>
        </p:txBody>
      </p:sp>
      <p:sp>
        <p:nvSpPr>
          <p:cNvPr id="348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bg1"/>
                </a:solidFill>
                <a:latin typeface="Trebuchet MS" panose="020B0603020202020204" pitchFamily="34" charset="0"/>
                <a:ea typeface="ＭＳ Ｐゴシック" panose="020B0600070205080204" pitchFamily="34" charset="-128"/>
              </a:defRPr>
            </a:lvl1pPr>
            <a:lvl2pPr marL="742950" indent="-285750">
              <a:defRPr sz="1600">
                <a:solidFill>
                  <a:schemeClr val="bg1"/>
                </a:solidFill>
                <a:latin typeface="Trebuchet MS" panose="020B0603020202020204" pitchFamily="34" charset="0"/>
                <a:ea typeface="ＭＳ Ｐゴシック" panose="020B0600070205080204" pitchFamily="34" charset="-128"/>
              </a:defRPr>
            </a:lvl2pPr>
            <a:lvl3pPr marL="1143000" indent="-228600">
              <a:defRPr sz="1600">
                <a:solidFill>
                  <a:schemeClr val="bg1"/>
                </a:solidFill>
                <a:latin typeface="Trebuchet MS" panose="020B0603020202020204" pitchFamily="34" charset="0"/>
                <a:ea typeface="ＭＳ Ｐゴシック" panose="020B0600070205080204" pitchFamily="34" charset="-128"/>
              </a:defRPr>
            </a:lvl3pPr>
            <a:lvl4pPr marL="1600200" indent="-228600">
              <a:defRPr sz="1600">
                <a:solidFill>
                  <a:schemeClr val="bg1"/>
                </a:solidFill>
                <a:latin typeface="Trebuchet MS" panose="020B0603020202020204" pitchFamily="34" charset="0"/>
                <a:ea typeface="ＭＳ Ｐゴシック" panose="020B0600070205080204" pitchFamily="34" charset="-128"/>
              </a:defRPr>
            </a:lvl4pPr>
            <a:lvl5pPr marL="2057400" indent="-228600">
              <a:defRPr sz="1600">
                <a:solidFill>
                  <a:schemeClr val="bg1"/>
                </a:solidFill>
                <a:latin typeface="Trebuchet MS" panose="020B0603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bg1"/>
                </a:solidFill>
                <a:latin typeface="Trebuchet MS" panose="020B0603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bg1"/>
                </a:solidFill>
                <a:latin typeface="Trebuchet MS" panose="020B0603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bg1"/>
                </a:solidFill>
                <a:latin typeface="Trebuchet MS" panose="020B0603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bg1"/>
                </a:solidFill>
                <a:latin typeface="Trebuchet MS" panose="020B0603020202020204" pitchFamily="34" charset="0"/>
                <a:ea typeface="ＭＳ Ｐゴシック" panose="020B0600070205080204" pitchFamily="34" charset="-128"/>
              </a:defRPr>
            </a:lvl9pPr>
          </a:lstStyle>
          <a:p>
            <a:fld id="{BC71A606-C196-4925-B57B-2804AAFCCF09}" type="slidenum">
              <a:rPr lang="en-US" altLang="en-US" sz="1200" smtClean="0">
                <a:solidFill>
                  <a:schemeClr val="tx1"/>
                </a:solidFill>
                <a:latin typeface="Arial" panose="020B0604020202020204" pitchFamily="34" charset="0"/>
              </a:rPr>
              <a:pPr/>
              <a:t>21</a:t>
            </a:fld>
            <a:endParaRPr lang="en-US" altLang="en-US" sz="1200" smtClean="0">
              <a:solidFill>
                <a:schemeClr val="tx1"/>
              </a:solidFill>
              <a:latin typeface="Arial" panose="020B0604020202020204" pitchFamily="34" charset="0"/>
            </a:endParaRPr>
          </a:p>
        </p:txBody>
      </p:sp>
    </p:spTree>
    <p:extLst>
      <p:ext uri="{BB962C8B-B14F-4D97-AF65-F5344CB8AC3E}">
        <p14:creationId xmlns:p14="http://schemas.microsoft.com/office/powerpoint/2010/main" val="323942532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 Blue. Long Title">
    <p:bg>
      <p:bgPr>
        <a:solidFill>
          <a:srgbClr val="0A2A74"/>
        </a:solidFill>
        <a:effectLst/>
      </p:bgPr>
    </p:bg>
    <p:spTree>
      <p:nvGrpSpPr>
        <p:cNvPr id="1" name=""/>
        <p:cNvGrpSpPr/>
        <p:nvPr/>
      </p:nvGrpSpPr>
      <p:grpSpPr>
        <a:xfrm>
          <a:off x="0" y="0"/>
          <a:ext cx="0" cy="0"/>
          <a:chOff x="0" y="0"/>
          <a:chExt cx="0" cy="0"/>
        </a:xfrm>
      </p:grpSpPr>
      <p:pic>
        <p:nvPicPr>
          <p:cNvPr id="6" name="Picture 5" descr="blueCover2.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8825" cy="6849080"/>
          </a:xfrm>
          <a:prstGeom prst="rect">
            <a:avLst/>
          </a:prstGeom>
        </p:spPr>
      </p:pic>
      <p:pic>
        <p:nvPicPr>
          <p:cNvPr id="13" name="Picture 12" descr="SGM_twoTone_Reversed.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97740" y="5961434"/>
            <a:ext cx="2616944" cy="369056"/>
          </a:xfrm>
          <a:prstGeom prst="rect">
            <a:avLst/>
          </a:prstGeom>
        </p:spPr>
      </p:pic>
      <p:sp>
        <p:nvSpPr>
          <p:cNvPr id="19" name="Title 1"/>
          <p:cNvSpPr>
            <a:spLocks noGrp="1"/>
          </p:cNvSpPr>
          <p:nvPr>
            <p:ph type="ctrTitle" hasCustomPrompt="1"/>
          </p:nvPr>
        </p:nvSpPr>
        <p:spPr>
          <a:xfrm>
            <a:off x="600075" y="2481360"/>
            <a:ext cx="8809804" cy="1062342"/>
          </a:xfrm>
        </p:spPr>
        <p:txBody>
          <a:bodyPr wrap="square" lIns="0" tIns="0" rIns="0" bIns="0">
            <a:noAutofit/>
          </a:bodyPr>
          <a:lstStyle>
            <a:lvl1pPr>
              <a:lnSpc>
                <a:spcPct val="90000"/>
              </a:lnSpc>
              <a:defRPr sz="3800" b="1" i="0" spc="0">
                <a:solidFill>
                  <a:srgbClr val="FFFFFF"/>
                </a:solidFill>
                <a:latin typeface="+mj-lt"/>
                <a:cs typeface="SapientSansRegular"/>
              </a:defRPr>
            </a:lvl1pPr>
          </a:lstStyle>
          <a:p>
            <a:r>
              <a:rPr lang="en-US" dirty="0" smtClean="0"/>
              <a:t>TITLE OF THE PRESENTATION</a:t>
            </a:r>
            <a:br>
              <a:rPr lang="en-US" dirty="0" smtClean="0"/>
            </a:br>
            <a:r>
              <a:rPr lang="en-US" dirty="0" smtClean="0"/>
              <a:t>TWO LINES MAX AND NO SUBTITLE.</a:t>
            </a:r>
            <a:endParaRPr lang="en-US" dirty="0"/>
          </a:p>
        </p:txBody>
      </p:sp>
      <p:sp>
        <p:nvSpPr>
          <p:cNvPr id="20" name="Text Placeholder 14"/>
          <p:cNvSpPr>
            <a:spLocks noGrp="1"/>
          </p:cNvSpPr>
          <p:nvPr>
            <p:ph type="body" sz="quarter" idx="10" hasCustomPrompt="1"/>
          </p:nvPr>
        </p:nvSpPr>
        <p:spPr>
          <a:xfrm>
            <a:off x="600075" y="3614747"/>
            <a:ext cx="5486400" cy="461665"/>
          </a:xfrm>
        </p:spPr>
        <p:txBody>
          <a:bodyPr lIns="0" tIns="0" rIns="0" bIns="0">
            <a:noAutofit/>
          </a:bodyPr>
          <a:lstStyle>
            <a:lvl1pPr marL="0" indent="0">
              <a:buNone/>
              <a:defRPr sz="3000" spc="0">
                <a:ln>
                  <a:noFill/>
                </a:ln>
                <a:solidFill>
                  <a:schemeClr val="accent1"/>
                </a:solidFill>
                <a:latin typeface="+mj-lt"/>
                <a:cs typeface="SapientSansRegular"/>
              </a:defRPr>
            </a:lvl1pPr>
            <a:lvl2pPr marL="228600" indent="0">
              <a:buNone/>
              <a:defRPr/>
            </a:lvl2pPr>
            <a:lvl3pPr marL="457200" indent="0">
              <a:buNone/>
              <a:defRPr/>
            </a:lvl3pPr>
            <a:lvl4pPr marL="685800" indent="0">
              <a:buNone/>
              <a:defRPr/>
            </a:lvl4pPr>
            <a:lvl5pPr marL="914400" indent="0">
              <a:buNone/>
              <a:defRPr/>
            </a:lvl5pPr>
          </a:lstStyle>
          <a:p>
            <a:pPr lvl="0"/>
            <a:r>
              <a:rPr lang="en-US" dirty="0" smtClean="0"/>
              <a:t>January 1, 2016</a:t>
            </a:r>
          </a:p>
        </p:txBody>
      </p:sp>
    </p:spTree>
    <p:extLst>
      <p:ext uri="{BB962C8B-B14F-4D97-AF65-F5344CB8AC3E}">
        <p14:creationId xmlns:p14="http://schemas.microsoft.com/office/powerpoint/2010/main" val="41264265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asic 2 - 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1881989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column">
    <p:spTree>
      <p:nvGrpSpPr>
        <p:cNvPr id="1" name=""/>
        <p:cNvGrpSpPr/>
        <p:nvPr/>
      </p:nvGrpSpPr>
      <p:grpSpPr>
        <a:xfrm>
          <a:off x="0" y="0"/>
          <a:ext cx="0" cy="0"/>
          <a:chOff x="0" y="0"/>
          <a:chExt cx="0" cy="0"/>
        </a:xfrm>
      </p:grpSpPr>
      <p:sp>
        <p:nvSpPr>
          <p:cNvPr id="5" name="Title 1"/>
          <p:cNvSpPr>
            <a:spLocks noGrp="1"/>
          </p:cNvSpPr>
          <p:nvPr>
            <p:ph type="title"/>
          </p:nvPr>
        </p:nvSpPr>
        <p:spPr>
          <a:xfrm>
            <a:off x="609441" y="292100"/>
            <a:ext cx="10969943" cy="444500"/>
          </a:xfrm>
        </p:spPr>
        <p:txBody>
          <a:bodyPr/>
          <a:lstStyle/>
          <a:p>
            <a:r>
              <a:rPr lang="en-US" dirty="0" smtClean="0"/>
              <a:t>Click to edit Master title style</a:t>
            </a:r>
            <a:endParaRPr lang="en-US" dirty="0"/>
          </a:p>
        </p:txBody>
      </p:sp>
      <p:sp>
        <p:nvSpPr>
          <p:cNvPr id="9" name="Text Placeholder 8"/>
          <p:cNvSpPr>
            <a:spLocks noGrp="1"/>
          </p:cNvSpPr>
          <p:nvPr>
            <p:ph type="body" sz="quarter" idx="13"/>
          </p:nvPr>
        </p:nvSpPr>
        <p:spPr>
          <a:xfrm>
            <a:off x="6159500" y="870682"/>
            <a:ext cx="5448300" cy="5080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Text Placeholder 10"/>
          <p:cNvSpPr>
            <a:spLocks noGrp="1"/>
          </p:cNvSpPr>
          <p:nvPr>
            <p:ph type="body" sz="quarter" idx="14"/>
          </p:nvPr>
        </p:nvSpPr>
        <p:spPr>
          <a:xfrm>
            <a:off x="609600" y="870682"/>
            <a:ext cx="5384800" cy="50927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4113472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column">
    <p:spTree>
      <p:nvGrpSpPr>
        <p:cNvPr id="1" name=""/>
        <p:cNvGrpSpPr/>
        <p:nvPr/>
      </p:nvGrpSpPr>
      <p:grpSpPr>
        <a:xfrm>
          <a:off x="0" y="0"/>
          <a:ext cx="0" cy="0"/>
          <a:chOff x="0" y="0"/>
          <a:chExt cx="0" cy="0"/>
        </a:xfrm>
      </p:grpSpPr>
      <p:sp>
        <p:nvSpPr>
          <p:cNvPr id="5" name="Title 1"/>
          <p:cNvSpPr>
            <a:spLocks noGrp="1"/>
          </p:cNvSpPr>
          <p:nvPr>
            <p:ph type="title"/>
          </p:nvPr>
        </p:nvSpPr>
        <p:spPr>
          <a:xfrm>
            <a:off x="609441" y="292100"/>
            <a:ext cx="10969943" cy="444500"/>
          </a:xfrm>
        </p:spPr>
        <p:txBody>
          <a:bodyPr/>
          <a:lstStyle/>
          <a:p>
            <a:r>
              <a:rPr lang="en-US" dirty="0" smtClean="0"/>
              <a:t>Click to edit Master title style</a:t>
            </a:r>
            <a:endParaRPr lang="en-US" dirty="0"/>
          </a:p>
        </p:txBody>
      </p:sp>
      <p:sp>
        <p:nvSpPr>
          <p:cNvPr id="12" name="Text Placeholder 11"/>
          <p:cNvSpPr>
            <a:spLocks noGrp="1"/>
          </p:cNvSpPr>
          <p:nvPr>
            <p:ph type="body" sz="quarter" idx="12"/>
          </p:nvPr>
        </p:nvSpPr>
        <p:spPr>
          <a:xfrm>
            <a:off x="609600" y="870682"/>
            <a:ext cx="3479800" cy="50546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Text Placeholder 11"/>
          <p:cNvSpPr>
            <a:spLocks noGrp="1"/>
          </p:cNvSpPr>
          <p:nvPr>
            <p:ph type="body" sz="quarter" idx="13"/>
          </p:nvPr>
        </p:nvSpPr>
        <p:spPr>
          <a:xfrm>
            <a:off x="4349750" y="870682"/>
            <a:ext cx="3479800" cy="5054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4" name="Text Placeholder 11"/>
          <p:cNvSpPr>
            <a:spLocks noGrp="1"/>
          </p:cNvSpPr>
          <p:nvPr>
            <p:ph type="body" sz="quarter" idx="14"/>
          </p:nvPr>
        </p:nvSpPr>
        <p:spPr>
          <a:xfrm>
            <a:off x="8102600" y="870682"/>
            <a:ext cx="3479800" cy="5054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1198721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ird spli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45" name="Content Placeholder 44"/>
          <p:cNvSpPr>
            <a:spLocks noGrp="1"/>
          </p:cNvSpPr>
          <p:nvPr>
            <p:ph sz="quarter" idx="10"/>
          </p:nvPr>
        </p:nvSpPr>
        <p:spPr>
          <a:xfrm>
            <a:off x="614363" y="870682"/>
            <a:ext cx="7221537" cy="50419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quarter" idx="13"/>
          </p:nvPr>
        </p:nvSpPr>
        <p:spPr>
          <a:xfrm>
            <a:off x="7988300" y="870682"/>
            <a:ext cx="3594100" cy="50546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373382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ird split - 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5" name="Content Placeholder 44"/>
          <p:cNvSpPr>
            <a:spLocks noGrp="1"/>
          </p:cNvSpPr>
          <p:nvPr>
            <p:ph sz="quarter" idx="10"/>
          </p:nvPr>
        </p:nvSpPr>
        <p:spPr>
          <a:xfrm>
            <a:off x="4368800" y="870682"/>
            <a:ext cx="7226300" cy="50419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ext Placeholder 5"/>
          <p:cNvSpPr>
            <a:spLocks noGrp="1"/>
          </p:cNvSpPr>
          <p:nvPr>
            <p:ph type="body" sz="quarter" idx="13"/>
          </p:nvPr>
        </p:nvSpPr>
        <p:spPr>
          <a:xfrm>
            <a:off x="609600" y="870682"/>
            <a:ext cx="3568700" cy="50292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088846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8916767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442" y="311150"/>
            <a:ext cx="4010039" cy="1162050"/>
          </a:xfrm>
        </p:spPr>
        <p:txBody>
          <a:bodyPr anchor="b"/>
          <a:lstStyle>
            <a:lvl1pPr algn="l">
              <a:defRPr sz="2800" b="1"/>
            </a:lvl1pPr>
          </a:lstStyle>
          <a:p>
            <a:r>
              <a:rPr lang="en-US" dirty="0" smtClean="0"/>
              <a:t>Click to edit title.</a:t>
            </a:r>
            <a:endParaRPr lang="en-US" dirty="0"/>
          </a:p>
        </p:txBody>
      </p:sp>
      <p:sp>
        <p:nvSpPr>
          <p:cNvPr id="4" name="Text Placeholder 3"/>
          <p:cNvSpPr>
            <a:spLocks noGrp="1"/>
          </p:cNvSpPr>
          <p:nvPr>
            <p:ph type="body" sz="half" idx="2" hasCustomPrompt="1"/>
          </p:nvPr>
        </p:nvSpPr>
        <p:spPr>
          <a:xfrm>
            <a:off x="609442" y="1574800"/>
            <a:ext cx="4010039" cy="4589464"/>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text</a:t>
            </a:r>
          </a:p>
        </p:txBody>
      </p:sp>
      <p:sp>
        <p:nvSpPr>
          <p:cNvPr id="9" name="Picture Placeholder 2"/>
          <p:cNvSpPr>
            <a:spLocks noGrp="1"/>
          </p:cNvSpPr>
          <p:nvPr>
            <p:ph type="pic" idx="1"/>
          </p:nvPr>
        </p:nvSpPr>
        <p:spPr>
          <a:xfrm>
            <a:off x="4813300" y="333374"/>
            <a:ext cx="6767513" cy="582612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Tree>
    <p:extLst>
      <p:ext uri="{BB962C8B-B14F-4D97-AF65-F5344CB8AC3E}">
        <p14:creationId xmlns:p14="http://schemas.microsoft.com/office/powerpoint/2010/main" val="282766628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6808" y="4800600"/>
            <a:ext cx="10984005" cy="566738"/>
          </a:xfrm>
        </p:spPr>
        <p:txBody>
          <a:bodyPr anchor="b"/>
          <a:lstStyle>
            <a:lvl1pPr algn="l">
              <a:defRPr sz="1800" b="1"/>
            </a:lvl1pPr>
          </a:lstStyle>
          <a:p>
            <a:r>
              <a:rPr lang="en-US" dirty="0" smtClean="0"/>
              <a:t>Click to edit Master title style</a:t>
            </a:r>
            <a:endParaRPr lang="en-US" dirty="0"/>
          </a:p>
        </p:txBody>
      </p:sp>
      <p:sp>
        <p:nvSpPr>
          <p:cNvPr id="3" name="Picture Placeholder 2"/>
          <p:cNvSpPr>
            <a:spLocks noGrp="1"/>
          </p:cNvSpPr>
          <p:nvPr>
            <p:ph type="pic" idx="1"/>
          </p:nvPr>
        </p:nvSpPr>
        <p:spPr>
          <a:xfrm>
            <a:off x="596808" y="333374"/>
            <a:ext cx="10984005" cy="44545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596808" y="5367338"/>
            <a:ext cx="10984005"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236405410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i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Rectangle 2"/>
          <p:cNvSpPr>
            <a:spLocks noChangeArrowheads="1"/>
          </p:cNvSpPr>
          <p:nvPr userDrawn="1"/>
        </p:nvSpPr>
        <p:spPr bwMode="auto">
          <a:xfrm>
            <a:off x="658196" y="3797621"/>
            <a:ext cx="2250831" cy="2769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6" tIns="45713" rIns="91426" bIns="45713">
            <a:spAutoFit/>
          </a:bodyPr>
          <a:lstStyle/>
          <a:p>
            <a:r>
              <a:rPr lang="en-US" sz="1200" b="1" dirty="0">
                <a:solidFill>
                  <a:srgbClr val="0D65AF"/>
                </a:solidFill>
                <a:latin typeface="Arial"/>
                <a:cs typeface="Arial"/>
              </a:rPr>
              <a:t>Appropriate Experience:</a:t>
            </a:r>
          </a:p>
        </p:txBody>
      </p:sp>
      <p:sp>
        <p:nvSpPr>
          <p:cNvPr id="4" name="Text Placeholder 13"/>
          <p:cNvSpPr>
            <a:spLocks noGrp="1"/>
          </p:cNvSpPr>
          <p:nvPr>
            <p:ph type="body" sz="quarter" idx="11"/>
          </p:nvPr>
        </p:nvSpPr>
        <p:spPr>
          <a:xfrm>
            <a:off x="620714" y="1088725"/>
            <a:ext cx="8002587" cy="334962"/>
          </a:xfrm>
        </p:spPr>
        <p:txBody>
          <a:bodyPr/>
          <a:lstStyle>
            <a:lvl1pPr>
              <a:defRPr sz="1600" b="1"/>
            </a:lvl1pPr>
          </a:lstStyle>
          <a:p>
            <a:pPr lvl="0"/>
            <a:r>
              <a:rPr lang="en-US" dirty="0" smtClean="0"/>
              <a:t>Click to edit Master text styles</a:t>
            </a:r>
          </a:p>
        </p:txBody>
      </p:sp>
      <p:sp>
        <p:nvSpPr>
          <p:cNvPr id="5" name="Text Placeholder 13"/>
          <p:cNvSpPr>
            <a:spLocks noGrp="1"/>
          </p:cNvSpPr>
          <p:nvPr>
            <p:ph type="body" sz="quarter" idx="12"/>
          </p:nvPr>
        </p:nvSpPr>
        <p:spPr>
          <a:xfrm>
            <a:off x="620714" y="1449087"/>
            <a:ext cx="8002587" cy="334962"/>
          </a:xfrm>
        </p:spPr>
        <p:txBody>
          <a:bodyPr/>
          <a:lstStyle>
            <a:lvl1pPr>
              <a:defRPr sz="1200" i="1">
                <a:solidFill>
                  <a:schemeClr val="accent2"/>
                </a:solidFill>
              </a:defRPr>
            </a:lvl1pPr>
          </a:lstStyle>
          <a:p>
            <a:pPr lvl="0"/>
            <a:r>
              <a:rPr lang="en-US" dirty="0" smtClean="0"/>
              <a:t>Click to edit Master text styles</a:t>
            </a:r>
          </a:p>
        </p:txBody>
      </p:sp>
      <p:sp>
        <p:nvSpPr>
          <p:cNvPr id="6" name="Text Placeholder 13"/>
          <p:cNvSpPr>
            <a:spLocks noGrp="1"/>
          </p:cNvSpPr>
          <p:nvPr>
            <p:ph type="body" sz="quarter" idx="13"/>
          </p:nvPr>
        </p:nvSpPr>
        <p:spPr>
          <a:xfrm>
            <a:off x="620714" y="1788811"/>
            <a:ext cx="8002587" cy="1908176"/>
          </a:xfrm>
        </p:spPr>
        <p:txBody>
          <a:bodyPr/>
          <a:lstStyle>
            <a:lvl1pPr>
              <a:defRPr sz="1200" i="0">
                <a:solidFill>
                  <a:schemeClr val="tx1">
                    <a:lumMod val="75000"/>
                    <a:lumOff val="25000"/>
                  </a:schemeClr>
                </a:solidFill>
              </a:defRPr>
            </a:lvl1pPr>
          </a:lstStyle>
          <a:p>
            <a:pPr lvl="0"/>
            <a:r>
              <a:rPr lang="en-US" dirty="0" smtClean="0"/>
              <a:t>Click to edit Master text styles</a:t>
            </a:r>
          </a:p>
        </p:txBody>
      </p:sp>
      <p:sp>
        <p:nvSpPr>
          <p:cNvPr id="7" name="Text Placeholder 13"/>
          <p:cNvSpPr>
            <a:spLocks noGrp="1"/>
          </p:cNvSpPr>
          <p:nvPr>
            <p:ph type="body" sz="quarter" idx="14"/>
          </p:nvPr>
        </p:nvSpPr>
        <p:spPr>
          <a:xfrm>
            <a:off x="620712" y="4175141"/>
            <a:ext cx="10972184" cy="1988985"/>
          </a:xfrm>
        </p:spPr>
        <p:txBody>
          <a:bodyPr numCol="3"/>
          <a:lstStyle>
            <a:lvl1pPr marL="265136" indent="-171424">
              <a:buClr>
                <a:schemeClr val="accent2"/>
              </a:buClr>
              <a:buSzPct val="125000"/>
              <a:buFont typeface="Wingdings" charset="2"/>
              <a:buChar char="§"/>
              <a:defRPr sz="1000" i="0">
                <a:solidFill>
                  <a:schemeClr val="tx1">
                    <a:lumMod val="75000"/>
                    <a:lumOff val="25000"/>
                  </a:schemeClr>
                </a:solidFill>
              </a:defRPr>
            </a:lvl1pPr>
          </a:lstStyle>
          <a:p>
            <a:pPr lvl="0"/>
            <a:r>
              <a:rPr lang="en-US" dirty="0" smtClean="0"/>
              <a:t>Click to edit Master text styles</a:t>
            </a:r>
          </a:p>
        </p:txBody>
      </p:sp>
      <p:sp>
        <p:nvSpPr>
          <p:cNvPr id="9" name="Picture Placeholder 8"/>
          <p:cNvSpPr>
            <a:spLocks noGrp="1"/>
          </p:cNvSpPr>
          <p:nvPr>
            <p:ph type="pic" sz="quarter" idx="15"/>
          </p:nvPr>
        </p:nvSpPr>
        <p:spPr>
          <a:xfrm>
            <a:off x="8966200" y="1079500"/>
            <a:ext cx="2616200" cy="2616200"/>
          </a:xfrm>
        </p:spPr>
        <p:txBody>
          <a:bodyPr/>
          <a:lstStyle/>
          <a:p>
            <a:endParaRPr lang="en-US" dirty="0"/>
          </a:p>
        </p:txBody>
      </p:sp>
    </p:spTree>
    <p:extLst>
      <p:ext uri="{BB962C8B-B14F-4D97-AF65-F5344CB8AC3E}">
        <p14:creationId xmlns:p14="http://schemas.microsoft.com/office/powerpoint/2010/main" val="332019110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rawing Guide Layout Slide">
    <p:spTree>
      <p:nvGrpSpPr>
        <p:cNvPr id="1" name=""/>
        <p:cNvGrpSpPr/>
        <p:nvPr/>
      </p:nvGrpSpPr>
      <p:grpSpPr>
        <a:xfrm>
          <a:off x="0" y="0"/>
          <a:ext cx="0" cy="0"/>
          <a:chOff x="0" y="0"/>
          <a:chExt cx="0" cy="0"/>
        </a:xfrm>
      </p:grpSpPr>
      <p:cxnSp>
        <p:nvCxnSpPr>
          <p:cNvPr id="6" name="Straight Connector 5"/>
          <p:cNvCxnSpPr/>
          <p:nvPr userDrawn="1"/>
        </p:nvCxnSpPr>
        <p:spPr>
          <a:xfrm>
            <a:off x="588963" y="0"/>
            <a:ext cx="0" cy="6858000"/>
          </a:xfrm>
          <a:prstGeom prst="line">
            <a:avLst/>
          </a:prstGeom>
          <a:ln w="19050" cmpd="sng">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userDrawn="1"/>
        </p:nvCxnSpPr>
        <p:spPr>
          <a:xfrm>
            <a:off x="11591667" y="-1587"/>
            <a:ext cx="0" cy="6858000"/>
          </a:xfrm>
          <a:prstGeom prst="line">
            <a:avLst/>
          </a:prstGeom>
          <a:ln w="19050" cmpd="sng">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userDrawn="1"/>
        </p:nvCxnSpPr>
        <p:spPr>
          <a:xfrm rot="16200000">
            <a:off x="6094413" y="67570"/>
            <a:ext cx="0" cy="12188952"/>
          </a:xfrm>
          <a:prstGeom prst="line">
            <a:avLst/>
          </a:prstGeom>
          <a:ln w="6350">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userDrawn="1"/>
        </p:nvCxnSpPr>
        <p:spPr>
          <a:xfrm rot="16200000">
            <a:off x="6094412" y="-5795946"/>
            <a:ext cx="0" cy="12188952"/>
          </a:xfrm>
          <a:prstGeom prst="line">
            <a:avLst/>
          </a:prstGeom>
          <a:ln w="19050" cmpd="sng">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 name="Rectangle 10"/>
          <p:cNvSpPr/>
          <p:nvPr userDrawn="1"/>
        </p:nvSpPr>
        <p:spPr>
          <a:xfrm>
            <a:off x="6534428" y="1646598"/>
            <a:ext cx="5046385" cy="3539404"/>
          </a:xfrm>
          <a:prstGeom prst="rect">
            <a:avLst/>
          </a:prstGeom>
        </p:spPr>
        <p:txBody>
          <a:bodyPr wrap="square" lIns="121893" tIns="60947" rIns="121893" bIns="60947">
            <a:spAutoFit/>
          </a:bodyPr>
          <a:lstStyle/>
          <a:p>
            <a:pPr marL="0" marR="0" lvl="0" indent="0" algn="l" defTabSz="544095" rtl="0" eaLnBrk="1" fontAlgn="auto" latinLnBrk="0" hangingPunct="1">
              <a:lnSpc>
                <a:spcPct val="100000"/>
              </a:lnSpc>
              <a:spcBef>
                <a:spcPts val="800"/>
              </a:spcBef>
              <a:spcAft>
                <a:spcPts val="0"/>
              </a:spcAft>
              <a:buClrTx/>
              <a:buSzTx/>
              <a:buFontTx/>
              <a:buNone/>
              <a:tabLst/>
              <a:defRPr/>
            </a:pPr>
            <a:r>
              <a:rPr lang="en-US" sz="1600" b="1" dirty="0" smtClean="0">
                <a:solidFill>
                  <a:srgbClr val="00A1E0"/>
                </a:solidFill>
                <a:latin typeface="Arial"/>
                <a:cs typeface="Arial"/>
              </a:rPr>
              <a:t>Realigning Guides</a:t>
            </a:r>
            <a:endParaRPr lang="en-US" sz="1600" b="0" dirty="0" smtClean="0">
              <a:solidFill>
                <a:srgbClr val="00A1E0"/>
              </a:solidFill>
              <a:latin typeface="Arial"/>
              <a:cs typeface="Arial"/>
            </a:endParaRPr>
          </a:p>
          <a:p>
            <a:pPr lvl="0">
              <a:spcBef>
                <a:spcPts val="800"/>
              </a:spcBef>
            </a:pPr>
            <a:r>
              <a:rPr lang="en-US" sz="1200" b="0" dirty="0" smtClean="0">
                <a:solidFill>
                  <a:schemeClr val="accent2"/>
                </a:solidFill>
                <a:latin typeface="Arial"/>
                <a:cs typeface="Arial"/>
              </a:rPr>
              <a:t>Guides can can </a:t>
            </a:r>
            <a:r>
              <a:rPr lang="en-US" sz="1200" b="0" dirty="0">
                <a:solidFill>
                  <a:schemeClr val="accent2"/>
                </a:solidFill>
                <a:latin typeface="Arial"/>
                <a:cs typeface="Arial"/>
              </a:rPr>
              <a:t>easily be bumped and moved </a:t>
            </a:r>
            <a:r>
              <a:rPr lang="en-US" sz="1200" b="0" dirty="0" smtClean="0">
                <a:solidFill>
                  <a:schemeClr val="accent2"/>
                </a:solidFill>
                <a:latin typeface="Arial"/>
                <a:cs typeface="Arial"/>
              </a:rPr>
              <a:t>accidentally.  </a:t>
            </a:r>
          </a:p>
          <a:p>
            <a:pPr lvl="0" defTabSz="1218936">
              <a:spcBef>
                <a:spcPts val="800"/>
              </a:spcBef>
              <a:defRPr/>
            </a:pPr>
            <a:r>
              <a:rPr lang="en-US" sz="1200" dirty="0" smtClean="0">
                <a:solidFill>
                  <a:schemeClr val="accent2"/>
                </a:solidFill>
                <a:latin typeface="Arial"/>
                <a:cs typeface="Arial"/>
              </a:rPr>
              <a:t>This slide layout show you how to reset your guides. </a:t>
            </a:r>
            <a:endParaRPr lang="en-US" sz="1200" dirty="0">
              <a:solidFill>
                <a:schemeClr val="accent2"/>
              </a:solidFill>
              <a:latin typeface="Arial"/>
              <a:cs typeface="Arial"/>
            </a:endParaRPr>
          </a:p>
          <a:p>
            <a:pPr lvl="0" defTabSz="1218936">
              <a:spcBef>
                <a:spcPts val="800"/>
              </a:spcBef>
              <a:defRPr/>
            </a:pPr>
            <a:r>
              <a:rPr lang="en-US" sz="1200" b="1" dirty="0" smtClean="0">
                <a:solidFill>
                  <a:schemeClr val="accent2"/>
                </a:solidFill>
                <a:latin typeface="Arial"/>
                <a:cs typeface="Arial"/>
              </a:rPr>
              <a:t>NOTE: </a:t>
            </a:r>
            <a:r>
              <a:rPr lang="en-US" sz="1200" dirty="0" smtClean="0">
                <a:solidFill>
                  <a:schemeClr val="accent2"/>
                </a:solidFill>
                <a:latin typeface="Arial"/>
                <a:cs typeface="Arial"/>
              </a:rPr>
              <a:t>When </a:t>
            </a:r>
            <a:r>
              <a:rPr lang="en-US" sz="1200" dirty="0">
                <a:solidFill>
                  <a:schemeClr val="accent2"/>
                </a:solidFill>
                <a:latin typeface="Arial"/>
                <a:cs typeface="Arial"/>
              </a:rPr>
              <a:t>working on any older deck, be sure to check and ensure that the guides in your deck are set.</a:t>
            </a:r>
          </a:p>
          <a:p>
            <a:pPr marL="304735" lvl="0" indent="-304735">
              <a:spcBef>
                <a:spcPts val="800"/>
              </a:spcBef>
              <a:buFont typeface="+mj-lt"/>
              <a:buAutoNum type="arabicPeriod"/>
              <a:defRPr/>
            </a:pPr>
            <a:r>
              <a:rPr lang="en-US" sz="1200" b="1" dirty="0">
                <a:solidFill>
                  <a:schemeClr val="accent2"/>
                </a:solidFill>
                <a:latin typeface="Arial"/>
                <a:cs typeface="Arial"/>
              </a:rPr>
              <a:t>Turn on your guides </a:t>
            </a:r>
          </a:p>
          <a:p>
            <a:pPr marL="304735" lvl="0" indent="-304735" defTabSz="1218936">
              <a:spcBef>
                <a:spcPts val="800"/>
              </a:spcBef>
              <a:buFont typeface="+mj-lt"/>
              <a:buAutoNum type="arabicPeriod" startAt="2"/>
              <a:defRPr/>
            </a:pPr>
            <a:r>
              <a:rPr lang="en-US" sz="1200" b="1" dirty="0">
                <a:solidFill>
                  <a:schemeClr val="accent2"/>
                </a:solidFill>
                <a:latin typeface="Arial"/>
                <a:cs typeface="Arial"/>
              </a:rPr>
              <a:t>Insert </a:t>
            </a:r>
            <a:r>
              <a:rPr lang="en-US" sz="1200" b="1" dirty="0" smtClean="0">
                <a:solidFill>
                  <a:schemeClr val="accent2"/>
                </a:solidFill>
                <a:latin typeface="Arial"/>
                <a:cs typeface="Arial"/>
              </a:rPr>
              <a:t>a new slide</a:t>
            </a:r>
            <a:r>
              <a:rPr lang="en-US" sz="1200" b="1" baseline="0" dirty="0" smtClean="0">
                <a:solidFill>
                  <a:schemeClr val="accent2"/>
                </a:solidFill>
                <a:latin typeface="Arial"/>
                <a:cs typeface="Arial"/>
              </a:rPr>
              <a:t> </a:t>
            </a:r>
            <a:r>
              <a:rPr lang="en-US" sz="1200" b="1" dirty="0" smtClean="0">
                <a:solidFill>
                  <a:schemeClr val="accent2"/>
                </a:solidFill>
                <a:latin typeface="Arial"/>
                <a:cs typeface="Arial"/>
              </a:rPr>
              <a:t>the using the Guide </a:t>
            </a:r>
            <a:r>
              <a:rPr lang="en-US" sz="1200" b="1" dirty="0">
                <a:solidFill>
                  <a:schemeClr val="accent2"/>
                </a:solidFill>
                <a:latin typeface="Arial"/>
                <a:cs typeface="Arial"/>
              </a:rPr>
              <a:t>Layout </a:t>
            </a:r>
            <a:r>
              <a:rPr lang="en-US" sz="1200" b="1" dirty="0" smtClean="0">
                <a:solidFill>
                  <a:schemeClr val="accent2"/>
                </a:solidFill>
                <a:latin typeface="Arial"/>
                <a:cs typeface="Arial"/>
              </a:rPr>
              <a:t>slide option.</a:t>
            </a:r>
          </a:p>
          <a:p>
            <a:pPr marL="304735" lvl="0" indent="-304735" defTabSz="1218936">
              <a:spcBef>
                <a:spcPts val="800"/>
              </a:spcBef>
              <a:buFont typeface="+mj-lt"/>
              <a:buAutoNum type="arabicPeriod" startAt="2"/>
              <a:defRPr/>
            </a:pPr>
            <a:r>
              <a:rPr lang="en-US" sz="1200" b="1" dirty="0" smtClean="0">
                <a:solidFill>
                  <a:schemeClr val="accent2"/>
                </a:solidFill>
                <a:latin typeface="Arial"/>
                <a:cs typeface="Arial"/>
              </a:rPr>
              <a:t>Do </a:t>
            </a:r>
            <a:r>
              <a:rPr lang="en-US" sz="1200" b="1" dirty="0">
                <a:solidFill>
                  <a:schemeClr val="accent2"/>
                </a:solidFill>
                <a:latin typeface="Arial"/>
                <a:cs typeface="Arial"/>
              </a:rPr>
              <a:t>your guides align with the orange lines in the new slide?  </a:t>
            </a:r>
            <a:r>
              <a:rPr lang="en-US" sz="1200" dirty="0">
                <a:solidFill>
                  <a:schemeClr val="accent2"/>
                </a:solidFill>
                <a:latin typeface="Arial"/>
                <a:cs typeface="Arial"/>
              </a:rPr>
              <a:t>If yes, your guides are set, if not, proceed </a:t>
            </a:r>
            <a:r>
              <a:rPr lang="en-US" sz="1200" dirty="0" smtClean="0">
                <a:solidFill>
                  <a:schemeClr val="accent2"/>
                </a:solidFill>
                <a:latin typeface="Arial"/>
                <a:cs typeface="Arial"/>
              </a:rPr>
              <a:t>then realign each of the lines to line up with the lines shown on this page. </a:t>
            </a:r>
          </a:p>
          <a:p>
            <a:pPr marL="304735" lvl="0" indent="-304735" defTabSz="1218936">
              <a:spcBef>
                <a:spcPts val="800"/>
              </a:spcBef>
              <a:buFont typeface="+mj-lt"/>
              <a:buAutoNum type="arabicPeriod" startAt="2"/>
              <a:defRPr/>
            </a:pPr>
            <a:r>
              <a:rPr lang="en-US" sz="1200" b="1" dirty="0" smtClean="0">
                <a:solidFill>
                  <a:schemeClr val="accent2"/>
                </a:solidFill>
                <a:latin typeface="Arial"/>
                <a:cs typeface="Arial"/>
              </a:rPr>
              <a:t>Once guides are reset, delete the Guide Layout Slide</a:t>
            </a:r>
            <a:endParaRPr lang="en-US" sz="1200" b="1" dirty="0">
              <a:solidFill>
                <a:schemeClr val="accent2"/>
              </a:solidFill>
              <a:latin typeface="Arial"/>
              <a:cs typeface="Arial"/>
            </a:endParaRPr>
          </a:p>
          <a:p>
            <a:pPr lvl="0" defTabSz="1218936">
              <a:spcBef>
                <a:spcPts val="800"/>
              </a:spcBef>
              <a:defRPr/>
            </a:pPr>
            <a:endParaRPr lang="en-US" sz="1300" dirty="0">
              <a:solidFill>
                <a:schemeClr val="accent2"/>
              </a:solidFill>
              <a:latin typeface="Arial"/>
              <a:cs typeface="Arial"/>
            </a:endParaRPr>
          </a:p>
          <a:p>
            <a:pPr lvl="0">
              <a:spcBef>
                <a:spcPts val="800"/>
              </a:spcBef>
            </a:pPr>
            <a:endParaRPr lang="en-US" sz="1300" dirty="0">
              <a:solidFill>
                <a:schemeClr val="accent2"/>
              </a:solidFill>
              <a:latin typeface="Arial"/>
              <a:cs typeface="Arial"/>
            </a:endParaRPr>
          </a:p>
        </p:txBody>
      </p:sp>
      <p:sp>
        <p:nvSpPr>
          <p:cNvPr id="12" name="Right Arrow 11"/>
          <p:cNvSpPr/>
          <p:nvPr userDrawn="1"/>
        </p:nvSpPr>
        <p:spPr>
          <a:xfrm rot="8100000" flipH="1">
            <a:off x="11090961" y="1161163"/>
            <a:ext cx="401043" cy="410573"/>
          </a:xfrm>
          <a:prstGeom prst="rightArrow">
            <a:avLst/>
          </a:prstGeom>
          <a:solidFill>
            <a:schemeClr val="accent2">
              <a:lumMod val="40000"/>
              <a:lumOff val="60000"/>
            </a:schemeClr>
          </a:solidFill>
          <a:ln>
            <a:noFill/>
          </a:ln>
          <a:scene3d>
            <a:camera prst="orthographicFront"/>
            <a:lightRig rig="contrasting" dir="t">
              <a:rot lat="0" lon="0" rev="2400000"/>
            </a:lightRig>
          </a:scene3d>
          <a:sp3d prstMaterial="powder">
            <a:bevelB w="0" h="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smtClean="0">
              <a:cs typeface="VAG Rounded Std Light"/>
            </a:endParaRPr>
          </a:p>
        </p:txBody>
      </p:sp>
      <p:sp>
        <p:nvSpPr>
          <p:cNvPr id="14" name="Right Arrow 13"/>
          <p:cNvSpPr/>
          <p:nvPr userDrawn="1"/>
        </p:nvSpPr>
        <p:spPr>
          <a:xfrm rot="13500000">
            <a:off x="649991" y="1161163"/>
            <a:ext cx="401043" cy="410573"/>
          </a:xfrm>
          <a:prstGeom prst="rightArrow">
            <a:avLst/>
          </a:prstGeom>
          <a:solidFill>
            <a:schemeClr val="accent2">
              <a:lumMod val="40000"/>
              <a:lumOff val="60000"/>
            </a:schemeClr>
          </a:solidFill>
          <a:ln>
            <a:noFill/>
          </a:ln>
          <a:scene3d>
            <a:camera prst="orthographicFront"/>
            <a:lightRig rig="contrasting" dir="t">
              <a:rot lat="0" lon="0" rev="2400000"/>
            </a:lightRig>
          </a:scene3d>
          <a:sp3d prstMaterial="powder">
            <a:bevelB w="0" h="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smtClean="0">
              <a:cs typeface="VAG Rounded Std Light"/>
            </a:endParaRPr>
          </a:p>
        </p:txBody>
      </p:sp>
      <p:sp>
        <p:nvSpPr>
          <p:cNvPr id="15" name="Right Arrow 14"/>
          <p:cNvSpPr/>
          <p:nvPr userDrawn="1"/>
        </p:nvSpPr>
        <p:spPr>
          <a:xfrm rot="13500000" flipH="1" flipV="1">
            <a:off x="11090961" y="5705364"/>
            <a:ext cx="401043" cy="410573"/>
          </a:xfrm>
          <a:prstGeom prst="rightArrow">
            <a:avLst/>
          </a:prstGeom>
          <a:solidFill>
            <a:schemeClr val="accent2">
              <a:lumMod val="40000"/>
              <a:lumOff val="60000"/>
            </a:schemeClr>
          </a:solidFill>
          <a:ln>
            <a:noFill/>
          </a:ln>
          <a:scene3d>
            <a:camera prst="orthographicFront"/>
            <a:lightRig rig="contrasting" dir="t">
              <a:rot lat="0" lon="0" rev="2400000"/>
            </a:lightRig>
          </a:scene3d>
          <a:sp3d prstMaterial="powder">
            <a:bevelB w="0" h="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smtClean="0">
              <a:cs typeface="VAG Rounded Std Light"/>
            </a:endParaRPr>
          </a:p>
        </p:txBody>
      </p:sp>
      <p:sp>
        <p:nvSpPr>
          <p:cNvPr id="16" name="Right Arrow 15"/>
          <p:cNvSpPr/>
          <p:nvPr userDrawn="1"/>
        </p:nvSpPr>
        <p:spPr>
          <a:xfrm rot="8100000" flipV="1">
            <a:off x="649990" y="5705364"/>
            <a:ext cx="401043" cy="410573"/>
          </a:xfrm>
          <a:prstGeom prst="rightArrow">
            <a:avLst/>
          </a:prstGeom>
          <a:solidFill>
            <a:schemeClr val="accent2">
              <a:lumMod val="40000"/>
              <a:lumOff val="60000"/>
            </a:schemeClr>
          </a:solidFill>
          <a:ln>
            <a:noFill/>
          </a:ln>
          <a:scene3d>
            <a:camera prst="orthographicFront"/>
            <a:lightRig rig="contrasting" dir="t">
              <a:rot lat="0" lon="0" rev="2400000"/>
            </a:lightRig>
          </a:scene3d>
          <a:sp3d prstMaterial="powder">
            <a:bevelB w="0" h="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smtClean="0">
              <a:cs typeface="VAG Rounded Std Light"/>
            </a:endParaRPr>
          </a:p>
        </p:txBody>
      </p:sp>
      <p:sp>
        <p:nvSpPr>
          <p:cNvPr id="22" name="Content Placeholder 16"/>
          <p:cNvSpPr txBox="1">
            <a:spLocks/>
          </p:cNvSpPr>
          <p:nvPr userDrawn="1"/>
        </p:nvSpPr>
        <p:spPr>
          <a:xfrm>
            <a:off x="588963" y="1640462"/>
            <a:ext cx="5505450" cy="3526276"/>
          </a:xfrm>
          <a:prstGeom prst="rect">
            <a:avLst/>
          </a:prstGeom>
        </p:spPr>
        <p:txBody>
          <a:bodyPr lIns="121893" tIns="60947" rIns="121893" bIns="60947"/>
          <a:lstStyle>
            <a:lvl1pPr marL="0" indent="0" algn="l" defTabSz="457177" rtl="0" eaLnBrk="1" latinLnBrk="0" hangingPunct="1">
              <a:spcBef>
                <a:spcPts val="1200"/>
              </a:spcBef>
              <a:buFont typeface="Arial"/>
              <a:buNone/>
              <a:defRPr sz="2400" kern="1200">
                <a:solidFill>
                  <a:schemeClr val="accent3"/>
                </a:solidFill>
                <a:latin typeface="Arial"/>
                <a:ea typeface="+mn-ea"/>
                <a:cs typeface="Arial"/>
              </a:defRPr>
            </a:lvl1pPr>
            <a:lvl2pPr marL="233363" indent="-233363" algn="l" defTabSz="457177" rtl="0" eaLnBrk="1" latinLnBrk="0" hangingPunct="1">
              <a:spcBef>
                <a:spcPts val="800"/>
              </a:spcBef>
              <a:spcAft>
                <a:spcPts val="200"/>
              </a:spcAft>
              <a:buFont typeface="Arial"/>
              <a:buChar char="•"/>
              <a:defRPr sz="2000" kern="1200">
                <a:solidFill>
                  <a:schemeClr val="accent1"/>
                </a:solidFill>
                <a:latin typeface="Arial"/>
                <a:ea typeface="+mn-ea"/>
                <a:cs typeface="Arial"/>
              </a:defRPr>
            </a:lvl2pPr>
            <a:lvl3pPr marL="457200" indent="-161925" algn="l" defTabSz="457177" rtl="0" eaLnBrk="1" latinLnBrk="0" hangingPunct="1">
              <a:spcBef>
                <a:spcPts val="600"/>
              </a:spcBef>
              <a:spcAft>
                <a:spcPts val="200"/>
              </a:spcAft>
              <a:buFont typeface="Lucida Grande"/>
              <a:buChar char="-"/>
              <a:tabLst/>
              <a:defRPr sz="1600" kern="1200">
                <a:solidFill>
                  <a:schemeClr val="accent1"/>
                </a:solidFill>
                <a:latin typeface="Arial"/>
                <a:ea typeface="+mn-ea"/>
                <a:cs typeface="Arial"/>
              </a:defRPr>
            </a:lvl3pPr>
            <a:lvl4pPr marL="1600120" indent="-228589" algn="l" defTabSz="457177" rtl="0" eaLnBrk="1" latinLnBrk="0" hangingPunct="1">
              <a:spcBef>
                <a:spcPct val="20000"/>
              </a:spcBef>
              <a:buFont typeface="Arial"/>
              <a:buChar char="–"/>
              <a:defRPr sz="2000" kern="1200">
                <a:solidFill>
                  <a:schemeClr val="tx1"/>
                </a:solidFill>
                <a:latin typeface="Arial"/>
                <a:ea typeface="+mn-ea"/>
                <a:cs typeface="Arial"/>
              </a:defRPr>
            </a:lvl4pPr>
            <a:lvl5pPr marL="2057297" indent="-228589" algn="l" defTabSz="457177" rtl="0" eaLnBrk="1" latinLnBrk="0" hangingPunct="1">
              <a:spcBef>
                <a:spcPct val="20000"/>
              </a:spcBef>
              <a:buFont typeface="Arial"/>
              <a:buChar char="»"/>
              <a:defRPr sz="2000" kern="1200">
                <a:solidFill>
                  <a:schemeClr val="tx1"/>
                </a:solidFill>
                <a:latin typeface="Arial"/>
                <a:ea typeface="+mn-ea"/>
                <a:cs typeface="Arial"/>
              </a:defRPr>
            </a:lvl5pPr>
            <a:lvl6pPr marL="2514474" indent="-228589" algn="l" defTabSz="457177" rtl="0" eaLnBrk="1" latinLnBrk="0" hangingPunct="1">
              <a:spcBef>
                <a:spcPct val="20000"/>
              </a:spcBef>
              <a:buFont typeface="Arial"/>
              <a:buChar char="•"/>
              <a:defRPr sz="2000" kern="1200">
                <a:solidFill>
                  <a:schemeClr val="tx1"/>
                </a:solidFill>
                <a:latin typeface="+mn-lt"/>
                <a:ea typeface="+mn-ea"/>
                <a:cs typeface="+mn-cs"/>
              </a:defRPr>
            </a:lvl6pPr>
            <a:lvl7pPr marL="2971651" indent="-228589" algn="l" defTabSz="457177" rtl="0" eaLnBrk="1" latinLnBrk="0" hangingPunct="1">
              <a:spcBef>
                <a:spcPct val="20000"/>
              </a:spcBef>
              <a:buFont typeface="Arial"/>
              <a:buChar char="•"/>
              <a:defRPr sz="2000" kern="1200">
                <a:solidFill>
                  <a:schemeClr val="tx1"/>
                </a:solidFill>
                <a:latin typeface="+mn-lt"/>
                <a:ea typeface="+mn-ea"/>
                <a:cs typeface="+mn-cs"/>
              </a:defRPr>
            </a:lvl7pPr>
            <a:lvl8pPr marL="3428829" indent="-228589" algn="l" defTabSz="457177" rtl="0" eaLnBrk="1" latinLnBrk="0" hangingPunct="1">
              <a:spcBef>
                <a:spcPct val="20000"/>
              </a:spcBef>
              <a:buFont typeface="Arial"/>
              <a:buChar char="•"/>
              <a:defRPr sz="2000" kern="1200">
                <a:solidFill>
                  <a:schemeClr val="tx1"/>
                </a:solidFill>
                <a:latin typeface="+mn-lt"/>
                <a:ea typeface="+mn-ea"/>
                <a:cs typeface="+mn-cs"/>
              </a:defRPr>
            </a:lvl8pPr>
            <a:lvl9pPr marL="3886006" indent="-228589" algn="l" defTabSz="457177" rtl="0" eaLnBrk="1" latinLnBrk="0" hangingPunct="1">
              <a:spcBef>
                <a:spcPct val="20000"/>
              </a:spcBef>
              <a:buFont typeface="Arial"/>
              <a:buChar char="•"/>
              <a:defRPr sz="2000" kern="1200">
                <a:solidFill>
                  <a:schemeClr val="tx1"/>
                </a:solidFill>
                <a:latin typeface="+mn-lt"/>
                <a:ea typeface="+mn-ea"/>
                <a:cs typeface="+mn-cs"/>
              </a:defRPr>
            </a:lvl9pPr>
          </a:lstStyle>
          <a:p>
            <a:pPr>
              <a:spcBef>
                <a:spcPts val="800"/>
              </a:spcBef>
            </a:pPr>
            <a:r>
              <a:rPr lang="en-US" sz="1600" b="1" dirty="0" smtClean="0">
                <a:solidFill>
                  <a:schemeClr val="accent1"/>
                </a:solidFill>
              </a:rPr>
              <a:t>What are Drawing Guides?  </a:t>
            </a:r>
          </a:p>
          <a:p>
            <a:pPr>
              <a:spcBef>
                <a:spcPts val="800"/>
              </a:spcBef>
            </a:pPr>
            <a:r>
              <a:rPr lang="en-US" sz="1200" dirty="0" smtClean="0">
                <a:solidFill>
                  <a:schemeClr val="accent2"/>
                </a:solidFill>
              </a:rPr>
              <a:t>Drawing guides are thin lines that that appear on all pages in the same spot, but don’t show up when you print or view deck in Show mode.  </a:t>
            </a:r>
          </a:p>
          <a:p>
            <a:pPr>
              <a:spcBef>
                <a:spcPts val="800"/>
              </a:spcBef>
            </a:pPr>
            <a:r>
              <a:rPr lang="en-US" sz="1200" i="0" dirty="0" smtClean="0">
                <a:solidFill>
                  <a:schemeClr val="accent2"/>
                </a:solidFill>
              </a:rPr>
              <a:t>Think of them as internal margins for the proper alignment and consistent placement of content. Object will snap to them and they are also perfect for cropping an image to. </a:t>
            </a:r>
          </a:p>
          <a:p>
            <a:pPr>
              <a:spcBef>
                <a:spcPts val="800"/>
              </a:spcBef>
            </a:pPr>
            <a:r>
              <a:rPr lang="en-US" sz="1200" dirty="0" smtClean="0">
                <a:solidFill>
                  <a:schemeClr val="accent2"/>
                </a:solidFill>
              </a:rPr>
              <a:t>This template has pre-made guides that delineate where your workspace is.  </a:t>
            </a:r>
            <a:r>
              <a:rPr lang="en-US" sz="1200" b="1" dirty="0">
                <a:solidFill>
                  <a:schemeClr val="accent2"/>
                </a:solidFill>
              </a:rPr>
              <a:t/>
            </a:r>
            <a:br>
              <a:rPr lang="en-US" sz="1200" b="1" dirty="0">
                <a:solidFill>
                  <a:schemeClr val="accent2"/>
                </a:solidFill>
              </a:rPr>
            </a:br>
            <a:r>
              <a:rPr lang="en-US" sz="1200" b="1" dirty="0" smtClean="0">
                <a:solidFill>
                  <a:schemeClr val="accent1"/>
                </a:solidFill>
              </a:rPr>
              <a:t/>
            </a:r>
            <a:br>
              <a:rPr lang="en-US" sz="1200" b="1" dirty="0" smtClean="0">
                <a:solidFill>
                  <a:schemeClr val="accent1"/>
                </a:solidFill>
              </a:rPr>
            </a:br>
            <a:r>
              <a:rPr lang="en-US" sz="1600" b="1" dirty="0" smtClean="0">
                <a:solidFill>
                  <a:schemeClr val="accent1"/>
                </a:solidFill>
              </a:rPr>
              <a:t>How </a:t>
            </a:r>
            <a:r>
              <a:rPr lang="en-US" sz="1600" b="1" dirty="0">
                <a:solidFill>
                  <a:schemeClr val="accent1"/>
                </a:solidFill>
              </a:rPr>
              <a:t>to Turn Guides On and </a:t>
            </a:r>
            <a:r>
              <a:rPr lang="en-US" sz="1600" b="1" dirty="0" smtClean="0">
                <a:solidFill>
                  <a:schemeClr val="accent1"/>
                </a:solidFill>
              </a:rPr>
              <a:t>Off</a:t>
            </a:r>
          </a:p>
          <a:p>
            <a:pPr>
              <a:spcBef>
                <a:spcPts val="800"/>
              </a:spcBef>
              <a:buClr>
                <a:schemeClr val="accent3"/>
              </a:buClr>
            </a:pPr>
            <a:r>
              <a:rPr lang="en-US" sz="1200" b="1" dirty="0" smtClean="0">
                <a:solidFill>
                  <a:schemeClr val="accent2"/>
                </a:solidFill>
              </a:rPr>
              <a:t>Windows: </a:t>
            </a:r>
            <a:r>
              <a:rPr lang="en-US" sz="1200" dirty="0" smtClean="0">
                <a:solidFill>
                  <a:schemeClr val="accent2"/>
                </a:solidFill>
              </a:rPr>
              <a:t>ALT + F9 or Right click in blue area off workspace &gt;Grids and Guides&gt;Display Drawing Guides on Screen</a:t>
            </a:r>
          </a:p>
          <a:p>
            <a:pPr>
              <a:spcBef>
                <a:spcPts val="800"/>
              </a:spcBef>
              <a:buClr>
                <a:schemeClr val="accent3"/>
              </a:buClr>
              <a:defRPr/>
            </a:pPr>
            <a:r>
              <a:rPr lang="en-US" sz="1200" b="1" dirty="0" smtClean="0">
                <a:solidFill>
                  <a:schemeClr val="accent2"/>
                </a:solidFill>
              </a:rPr>
              <a:t>Mac 2011: </a:t>
            </a:r>
            <a:r>
              <a:rPr lang="en-US" sz="1200" dirty="0" smtClean="0">
                <a:solidFill>
                  <a:schemeClr val="accent2"/>
                </a:solidFill>
              </a:rPr>
              <a:t>Control + Option + Command + G or </a:t>
            </a:r>
            <a:br>
              <a:rPr lang="en-US" sz="1200" dirty="0" smtClean="0">
                <a:solidFill>
                  <a:schemeClr val="accent2"/>
                </a:solidFill>
              </a:rPr>
            </a:br>
            <a:r>
              <a:rPr lang="en-US" sz="1200" dirty="0" smtClean="0">
                <a:solidFill>
                  <a:schemeClr val="accent2"/>
                </a:solidFill>
              </a:rPr>
              <a:t>View&gt;Guides&gt;Static Guides</a:t>
            </a:r>
          </a:p>
          <a:p>
            <a:pPr>
              <a:spcBef>
                <a:spcPts val="800"/>
              </a:spcBef>
              <a:buClr>
                <a:schemeClr val="accent3"/>
              </a:buClr>
              <a:defRPr/>
            </a:pPr>
            <a:r>
              <a:rPr lang="en-US" sz="1200" b="1" dirty="0" smtClean="0">
                <a:solidFill>
                  <a:schemeClr val="accent2"/>
                </a:solidFill>
              </a:rPr>
              <a:t>MAC 2008:   </a:t>
            </a:r>
            <a:r>
              <a:rPr lang="en-US" sz="1200" dirty="0" smtClean="0">
                <a:solidFill>
                  <a:schemeClr val="accent2"/>
                </a:solidFill>
              </a:rPr>
              <a:t>Command + G or View&gt;Guides&gt;Static Guides</a:t>
            </a:r>
          </a:p>
        </p:txBody>
      </p:sp>
      <p:sp>
        <p:nvSpPr>
          <p:cNvPr id="23" name="TextBox 22"/>
          <p:cNvSpPr txBox="1"/>
          <p:nvPr userDrawn="1"/>
        </p:nvSpPr>
        <p:spPr>
          <a:xfrm>
            <a:off x="6769100" y="5430299"/>
            <a:ext cx="4070766" cy="523220"/>
          </a:xfrm>
          <a:prstGeom prst="rect">
            <a:avLst/>
          </a:prstGeom>
          <a:noFill/>
        </p:spPr>
        <p:txBody>
          <a:bodyPr wrap="square" rtlCol="0">
            <a:spAutoFit/>
          </a:bodyPr>
          <a:lstStyle/>
          <a:p>
            <a:pPr algn="r">
              <a:spcBef>
                <a:spcPts val="300"/>
              </a:spcBef>
              <a:spcAft>
                <a:spcPts val="1000"/>
              </a:spcAft>
            </a:pPr>
            <a:r>
              <a:rPr lang="en-US" sz="1400" dirty="0" smtClean="0">
                <a:solidFill>
                  <a:schemeClr val="accent1">
                    <a:lumMod val="75000"/>
                  </a:schemeClr>
                </a:solidFill>
              </a:rPr>
              <a:t>The left and right top and bottom corners are the only area you should work</a:t>
            </a:r>
            <a:r>
              <a:rPr lang="en-US" sz="1400" baseline="0" dirty="0" smtClean="0">
                <a:solidFill>
                  <a:schemeClr val="accent1">
                    <a:lumMod val="75000"/>
                  </a:schemeClr>
                </a:solidFill>
              </a:rPr>
              <a:t> within on each slide. </a:t>
            </a:r>
            <a:endParaRPr lang="en-US" sz="1400" dirty="0" smtClean="0">
              <a:solidFill>
                <a:schemeClr val="accent1">
                  <a:lumMod val="75000"/>
                </a:schemeClr>
              </a:solidFill>
            </a:endParaRPr>
          </a:p>
        </p:txBody>
      </p:sp>
      <p:sp>
        <p:nvSpPr>
          <p:cNvPr id="17" name="Title 1"/>
          <p:cNvSpPr>
            <a:spLocks noGrp="1"/>
          </p:cNvSpPr>
          <p:nvPr>
            <p:ph type="title" hasCustomPrompt="1"/>
          </p:nvPr>
        </p:nvSpPr>
        <p:spPr>
          <a:xfrm>
            <a:off x="609441" y="292100"/>
            <a:ext cx="10969943" cy="444500"/>
          </a:xfrm>
        </p:spPr>
        <p:txBody>
          <a:bodyPr/>
          <a:lstStyle/>
          <a:p>
            <a:r>
              <a:rPr lang="en-US" dirty="0" smtClean="0"/>
              <a:t>Standard Drawing Guide Placement Layout Slide (Margins)</a:t>
            </a:r>
            <a:endParaRPr lang="en-US" dirty="0"/>
          </a:p>
        </p:txBody>
      </p:sp>
      <p:sp>
        <p:nvSpPr>
          <p:cNvPr id="18" name="Text Placeholder 6"/>
          <p:cNvSpPr>
            <a:spLocks noGrp="1"/>
          </p:cNvSpPr>
          <p:nvPr>
            <p:ph type="body" sz="quarter" idx="10" hasCustomPrompt="1"/>
          </p:nvPr>
        </p:nvSpPr>
        <p:spPr>
          <a:xfrm>
            <a:off x="609600" y="854180"/>
            <a:ext cx="10972800" cy="368300"/>
          </a:xfrm>
        </p:spPr>
        <p:txBody>
          <a:bodyPr>
            <a:normAutofit/>
          </a:bodyPr>
          <a:lstStyle>
            <a:lvl1pPr marL="0" indent="0">
              <a:buNone/>
              <a:defRPr sz="1800">
                <a:solidFill>
                  <a:schemeClr val="accent1"/>
                </a:solidFill>
              </a:defRPr>
            </a:lvl1pPr>
          </a:lstStyle>
          <a:p>
            <a:r>
              <a:rPr lang="en-US" dirty="0" smtClean="0"/>
              <a:t>Use this layout for realigning basic drawing guides or reference them as needed</a:t>
            </a:r>
            <a:endParaRPr lang="en-US" dirty="0"/>
          </a:p>
        </p:txBody>
      </p:sp>
      <p:cxnSp>
        <p:nvCxnSpPr>
          <p:cNvPr id="21" name="Straight Connector 20"/>
          <p:cNvCxnSpPr/>
          <p:nvPr userDrawn="1"/>
        </p:nvCxnSpPr>
        <p:spPr>
          <a:xfrm rot="16200000">
            <a:off x="6094412" y="-5351446"/>
            <a:ext cx="0" cy="12188952"/>
          </a:xfrm>
          <a:prstGeom prst="line">
            <a:avLst/>
          </a:prstGeom>
          <a:ln w="19050" cmpd="sng">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rot="16200000">
            <a:off x="6094412" y="-4983146"/>
            <a:ext cx="0" cy="12188952"/>
          </a:xfrm>
          <a:prstGeom prst="line">
            <a:avLst/>
          </a:prstGeom>
          <a:ln w="19050" cmpd="sng">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802514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COVER - Blue. Short Title">
    <p:bg>
      <p:bgPr>
        <a:solidFill>
          <a:srgbClr val="0A2A74"/>
        </a:solidFill>
        <a:effectLst/>
      </p:bgPr>
    </p:bg>
    <p:spTree>
      <p:nvGrpSpPr>
        <p:cNvPr id="1" name=""/>
        <p:cNvGrpSpPr/>
        <p:nvPr/>
      </p:nvGrpSpPr>
      <p:grpSpPr>
        <a:xfrm>
          <a:off x="0" y="0"/>
          <a:ext cx="0" cy="0"/>
          <a:chOff x="0" y="0"/>
          <a:chExt cx="0" cy="0"/>
        </a:xfrm>
      </p:grpSpPr>
      <p:pic>
        <p:nvPicPr>
          <p:cNvPr id="6" name="Picture 5" descr="blueCover2.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8825" cy="6849080"/>
          </a:xfrm>
          <a:prstGeom prst="rect">
            <a:avLst/>
          </a:prstGeom>
        </p:spPr>
      </p:pic>
      <p:pic>
        <p:nvPicPr>
          <p:cNvPr id="13" name="Picture 12" descr="SGM_twoTone_Reversed.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97740" y="5961434"/>
            <a:ext cx="2616944" cy="369056"/>
          </a:xfrm>
          <a:prstGeom prst="rect">
            <a:avLst/>
          </a:prstGeom>
        </p:spPr>
      </p:pic>
      <p:sp>
        <p:nvSpPr>
          <p:cNvPr id="19" name="Title 1"/>
          <p:cNvSpPr>
            <a:spLocks noGrp="1"/>
          </p:cNvSpPr>
          <p:nvPr>
            <p:ph type="ctrTitle" hasCustomPrompt="1"/>
          </p:nvPr>
        </p:nvSpPr>
        <p:spPr>
          <a:xfrm>
            <a:off x="600075" y="2991434"/>
            <a:ext cx="8809804" cy="516994"/>
          </a:xfrm>
        </p:spPr>
        <p:txBody>
          <a:bodyPr wrap="square" lIns="0" tIns="0" rIns="0" bIns="0">
            <a:noAutofit/>
          </a:bodyPr>
          <a:lstStyle>
            <a:lvl1pPr>
              <a:lnSpc>
                <a:spcPct val="90000"/>
              </a:lnSpc>
              <a:defRPr sz="3800" b="1" i="0" spc="0">
                <a:solidFill>
                  <a:srgbClr val="FFFFFF"/>
                </a:solidFill>
                <a:latin typeface="+mj-lt"/>
                <a:cs typeface="SapientSansRegular"/>
              </a:defRPr>
            </a:lvl1pPr>
          </a:lstStyle>
          <a:p>
            <a:r>
              <a:rPr lang="en-US" dirty="0" smtClean="0"/>
              <a:t>TITLE OF THE PRESENTATION</a:t>
            </a:r>
            <a:endParaRPr lang="en-US" dirty="0"/>
          </a:p>
        </p:txBody>
      </p:sp>
      <p:sp>
        <p:nvSpPr>
          <p:cNvPr id="20" name="Text Placeholder 14"/>
          <p:cNvSpPr>
            <a:spLocks noGrp="1"/>
          </p:cNvSpPr>
          <p:nvPr>
            <p:ph type="body" sz="quarter" idx="10" hasCustomPrompt="1"/>
          </p:nvPr>
        </p:nvSpPr>
        <p:spPr>
          <a:xfrm>
            <a:off x="600075" y="3614747"/>
            <a:ext cx="5486400" cy="461665"/>
          </a:xfrm>
        </p:spPr>
        <p:txBody>
          <a:bodyPr lIns="0" tIns="0" rIns="0" bIns="0">
            <a:noAutofit/>
          </a:bodyPr>
          <a:lstStyle>
            <a:lvl1pPr marL="0" indent="0">
              <a:buNone/>
              <a:defRPr sz="3000" spc="0">
                <a:ln>
                  <a:noFill/>
                </a:ln>
                <a:solidFill>
                  <a:schemeClr val="accent1"/>
                </a:solidFill>
                <a:latin typeface="+mj-lt"/>
                <a:cs typeface="SapientSansRegular"/>
              </a:defRPr>
            </a:lvl1pPr>
            <a:lvl2pPr marL="228600" indent="0">
              <a:buNone/>
              <a:defRPr/>
            </a:lvl2pPr>
            <a:lvl3pPr marL="457200" indent="0">
              <a:buNone/>
              <a:defRPr/>
            </a:lvl3pPr>
            <a:lvl4pPr marL="685800" indent="0">
              <a:buNone/>
              <a:defRPr/>
            </a:lvl4pPr>
            <a:lvl5pPr marL="914400" indent="0">
              <a:buNone/>
              <a:defRPr/>
            </a:lvl5pPr>
          </a:lstStyle>
          <a:p>
            <a:pPr lvl="0"/>
            <a:r>
              <a:rPr lang="en-US" dirty="0" smtClean="0"/>
              <a:t>January 1, 2016</a:t>
            </a:r>
          </a:p>
        </p:txBody>
      </p:sp>
    </p:spTree>
    <p:extLst>
      <p:ext uri="{BB962C8B-B14F-4D97-AF65-F5344CB8AC3E}">
        <p14:creationId xmlns:p14="http://schemas.microsoft.com/office/powerpoint/2010/main" val="14174094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ASE STUDY Type setup-DO NOT US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Case Study | Client Name</a:t>
            </a:r>
            <a:endParaRPr lang="en-US" dirty="0"/>
          </a:p>
        </p:txBody>
      </p:sp>
      <p:sp>
        <p:nvSpPr>
          <p:cNvPr id="9" name="Content Placeholder 44"/>
          <p:cNvSpPr>
            <a:spLocks noGrp="1"/>
          </p:cNvSpPr>
          <p:nvPr>
            <p:ph sz="quarter" idx="10"/>
          </p:nvPr>
        </p:nvSpPr>
        <p:spPr>
          <a:xfrm>
            <a:off x="614363" y="1117600"/>
            <a:ext cx="7221537" cy="5041900"/>
          </a:xfrm>
        </p:spPr>
        <p:txBody>
          <a:bodyPr/>
          <a:lstStyle>
            <a:lvl1pPr>
              <a:defRPr>
                <a:solidFill>
                  <a:schemeClr val="accent5"/>
                </a:solidFill>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72830958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Back Cover - White (print friendly)">
    <p:spTree>
      <p:nvGrpSpPr>
        <p:cNvPr id="1" name=""/>
        <p:cNvGrpSpPr/>
        <p:nvPr/>
      </p:nvGrpSpPr>
      <p:grpSpPr>
        <a:xfrm>
          <a:off x="0" y="0"/>
          <a:ext cx="0" cy="0"/>
          <a:chOff x="0" y="0"/>
          <a:chExt cx="0" cy="0"/>
        </a:xfrm>
      </p:grpSpPr>
      <p:pic>
        <p:nvPicPr>
          <p:cNvPr id="8" name="Picture 7" descr="WhiteCover.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7" name="Title 1"/>
          <p:cNvSpPr>
            <a:spLocks noGrp="1"/>
          </p:cNvSpPr>
          <p:nvPr>
            <p:ph type="ctrTitle" hasCustomPrompt="1"/>
          </p:nvPr>
        </p:nvSpPr>
        <p:spPr>
          <a:xfrm>
            <a:off x="600992" y="3098140"/>
            <a:ext cx="5332611" cy="661720"/>
          </a:xfrm>
          <a:prstGeom prst="rect">
            <a:avLst/>
          </a:prstGeom>
        </p:spPr>
        <p:txBody>
          <a:bodyPr lIns="0" rIns="0" anchor="ctr" anchorCtr="0">
            <a:noAutofit/>
          </a:bodyPr>
          <a:lstStyle>
            <a:lvl1pPr>
              <a:defRPr sz="3800">
                <a:solidFill>
                  <a:srgbClr val="22262E"/>
                </a:solidFill>
                <a:latin typeface="Arial"/>
                <a:cs typeface="Arial"/>
              </a:defRPr>
            </a:lvl1pPr>
          </a:lstStyle>
          <a:p>
            <a:r>
              <a:rPr lang="en-US" dirty="0" smtClean="0"/>
              <a:t>THANK YOU</a:t>
            </a:r>
            <a:endParaRPr lang="en-US" dirty="0"/>
          </a:p>
        </p:txBody>
      </p:sp>
      <p:pic>
        <p:nvPicPr>
          <p:cNvPr id="5" name="Picture 4" descr="SapientGM_Logo_onWhite.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81026" y="5960450"/>
            <a:ext cx="2679624" cy="372861"/>
          </a:xfrm>
          <a:prstGeom prst="rect">
            <a:avLst/>
          </a:prstGeom>
        </p:spPr>
      </p:pic>
    </p:spTree>
    <p:extLst>
      <p:ext uri="{BB962C8B-B14F-4D97-AF65-F5344CB8AC3E}">
        <p14:creationId xmlns:p14="http://schemas.microsoft.com/office/powerpoint/2010/main" val="143400064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Back Cover - BLUE">
    <p:bg>
      <p:bgPr>
        <a:solidFill>
          <a:schemeClr val="tx2"/>
        </a:solidFill>
        <a:effectLst/>
      </p:bgPr>
    </p:bg>
    <p:spTree>
      <p:nvGrpSpPr>
        <p:cNvPr id="1" name=""/>
        <p:cNvGrpSpPr/>
        <p:nvPr/>
      </p:nvGrpSpPr>
      <p:grpSpPr>
        <a:xfrm>
          <a:off x="0" y="0"/>
          <a:ext cx="0" cy="0"/>
          <a:chOff x="0" y="0"/>
          <a:chExt cx="0" cy="0"/>
        </a:xfrm>
      </p:grpSpPr>
      <p:pic>
        <p:nvPicPr>
          <p:cNvPr id="9" name="Picture 8" descr="blueCover2.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8825" cy="6849080"/>
          </a:xfrm>
          <a:prstGeom prst="rect">
            <a:avLst/>
          </a:prstGeom>
        </p:spPr>
      </p:pic>
      <p:sp>
        <p:nvSpPr>
          <p:cNvPr id="7" name="Title 1"/>
          <p:cNvSpPr>
            <a:spLocks noGrp="1"/>
          </p:cNvSpPr>
          <p:nvPr>
            <p:ph type="ctrTitle" hasCustomPrompt="1"/>
          </p:nvPr>
        </p:nvSpPr>
        <p:spPr>
          <a:xfrm>
            <a:off x="600992" y="3098140"/>
            <a:ext cx="5332611" cy="661720"/>
          </a:xfrm>
          <a:prstGeom prst="rect">
            <a:avLst/>
          </a:prstGeom>
        </p:spPr>
        <p:txBody>
          <a:bodyPr lIns="0" rIns="0" anchor="ctr" anchorCtr="0">
            <a:noAutofit/>
          </a:bodyPr>
          <a:lstStyle>
            <a:lvl1pPr>
              <a:defRPr sz="3800">
                <a:solidFill>
                  <a:schemeClr val="bg1"/>
                </a:solidFill>
                <a:latin typeface="Arial"/>
                <a:cs typeface="Arial"/>
              </a:defRPr>
            </a:lvl1pPr>
          </a:lstStyle>
          <a:p>
            <a:r>
              <a:rPr lang="en-US" dirty="0" smtClean="0"/>
              <a:t>THANK YOU</a:t>
            </a:r>
            <a:endParaRPr lang="en-US" dirty="0"/>
          </a:p>
        </p:txBody>
      </p:sp>
      <p:pic>
        <p:nvPicPr>
          <p:cNvPr id="5" name="Picture 4" descr="SGM_twoTone_Reversed.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97740" y="5961434"/>
            <a:ext cx="2616944" cy="369056"/>
          </a:xfrm>
          <a:prstGeom prst="rect">
            <a:avLst/>
          </a:prstGeom>
        </p:spPr>
      </p:pic>
    </p:spTree>
    <p:extLst>
      <p:ext uri="{BB962C8B-B14F-4D97-AF65-F5344CB8AC3E}">
        <p14:creationId xmlns:p14="http://schemas.microsoft.com/office/powerpoint/2010/main" val="155169057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11015" y="304800"/>
            <a:ext cx="11274663" cy="685800"/>
          </a:xfrm>
        </p:spPr>
        <p:txBody>
          <a:bodyPr>
            <a:normAutofit/>
          </a:bodyPr>
          <a:lstStyle>
            <a:lvl1pPr>
              <a:defRPr sz="2600"/>
            </a:lvl1pPr>
          </a:lstStyle>
          <a:p>
            <a:r>
              <a:rPr lang="en-US" dirty="0" smtClean="0"/>
              <a:t>Click to edit Master title style</a:t>
            </a:r>
            <a:endParaRPr lang="en-US" dirty="0"/>
          </a:p>
        </p:txBody>
      </p:sp>
      <p:sp>
        <p:nvSpPr>
          <p:cNvPr id="5" name="Content Placeholder 4"/>
          <p:cNvSpPr>
            <a:spLocks noGrp="1"/>
          </p:cNvSpPr>
          <p:nvPr>
            <p:ph sz="quarter" idx="10"/>
          </p:nvPr>
        </p:nvSpPr>
        <p:spPr>
          <a:xfrm>
            <a:off x="711015" y="990600"/>
            <a:ext cx="11274663" cy="5334000"/>
          </a:xfrm>
        </p:spPr>
        <p:txBody>
          <a:bodyPr/>
          <a:lstStyle>
            <a:lvl1pPr>
              <a:lnSpc>
                <a:spcPts val="1400"/>
              </a:lnSpc>
              <a:spcBef>
                <a:spcPts val="400"/>
              </a:spcBef>
              <a:spcAft>
                <a:spcPts val="0"/>
              </a:spcAft>
              <a:defRPr sz="1600"/>
            </a:lvl1pPr>
            <a:lvl2pPr>
              <a:lnSpc>
                <a:spcPts val="1400"/>
              </a:lnSpc>
              <a:spcBef>
                <a:spcPts val="400"/>
              </a:spcBef>
              <a:spcAft>
                <a:spcPts val="0"/>
              </a:spcAft>
              <a:defRPr sz="1400"/>
            </a:lvl2pPr>
            <a:lvl3pPr>
              <a:lnSpc>
                <a:spcPts val="1400"/>
              </a:lnSpc>
              <a:spcBef>
                <a:spcPts val="400"/>
              </a:spcBef>
              <a:spcAft>
                <a:spcPts val="0"/>
              </a:spcAft>
              <a:defRPr sz="1200"/>
            </a:lvl3pPr>
            <a:lvl4pPr>
              <a:lnSpc>
                <a:spcPts val="1400"/>
              </a:lnSpc>
              <a:spcBef>
                <a:spcPts val="400"/>
              </a:spcBef>
              <a:spcAft>
                <a:spcPts val="0"/>
              </a:spcAft>
              <a:defRPr sz="1100"/>
            </a:lvl4pPr>
            <a:lvl5pPr>
              <a:lnSpc>
                <a:spcPts val="1400"/>
              </a:lnSpc>
              <a:spcBef>
                <a:spcPts val="400"/>
              </a:spcBef>
              <a:spcAft>
                <a:spcPts val="0"/>
              </a:spcAft>
              <a:defRPr sz="11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936699997"/>
      </p:ext>
    </p:extLst>
  </p:cSld>
  <p:clrMapOvr>
    <a:masterClrMapping/>
  </p:clrMapOvr>
  <p:transition>
    <p:fade thruBlk="1"/>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711015" y="304800"/>
            <a:ext cx="11274663" cy="685800"/>
          </a:xfrm>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876316731"/>
      </p:ext>
    </p:extLst>
  </p:cSld>
  <p:clrMapOvr>
    <a:masterClrMapping/>
  </p:clrMapOvr>
  <p:transition>
    <p:fade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 White (print friendly). Long Title">
    <p:spTree>
      <p:nvGrpSpPr>
        <p:cNvPr id="1" name=""/>
        <p:cNvGrpSpPr/>
        <p:nvPr/>
      </p:nvGrpSpPr>
      <p:grpSpPr>
        <a:xfrm>
          <a:off x="0" y="0"/>
          <a:ext cx="0" cy="0"/>
          <a:chOff x="0" y="0"/>
          <a:chExt cx="0" cy="0"/>
        </a:xfrm>
      </p:grpSpPr>
      <p:pic>
        <p:nvPicPr>
          <p:cNvPr id="2" name="Picture 1" descr="WhiteCover.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pic>
        <p:nvPicPr>
          <p:cNvPr id="12" name="Picture 11" descr="SapientGM_Logo_onWhite.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81026" y="5960450"/>
            <a:ext cx="2679624" cy="372861"/>
          </a:xfrm>
          <a:prstGeom prst="rect">
            <a:avLst/>
          </a:prstGeom>
        </p:spPr>
      </p:pic>
      <p:sp>
        <p:nvSpPr>
          <p:cNvPr id="10" name="Title 1"/>
          <p:cNvSpPr>
            <a:spLocks noGrp="1"/>
          </p:cNvSpPr>
          <p:nvPr>
            <p:ph type="ctrTitle" hasCustomPrompt="1"/>
          </p:nvPr>
        </p:nvSpPr>
        <p:spPr>
          <a:xfrm>
            <a:off x="600075" y="2481360"/>
            <a:ext cx="8809804" cy="1062342"/>
          </a:xfrm>
        </p:spPr>
        <p:txBody>
          <a:bodyPr wrap="square" lIns="0" tIns="0" rIns="0" bIns="0">
            <a:noAutofit/>
          </a:bodyPr>
          <a:lstStyle>
            <a:lvl1pPr>
              <a:lnSpc>
                <a:spcPct val="90000"/>
              </a:lnSpc>
              <a:defRPr sz="3800" b="1" i="0" spc="0">
                <a:solidFill>
                  <a:schemeClr val="tx1"/>
                </a:solidFill>
                <a:latin typeface="+mj-lt"/>
                <a:cs typeface="SapientSansRegular"/>
              </a:defRPr>
            </a:lvl1pPr>
          </a:lstStyle>
          <a:p>
            <a:r>
              <a:rPr lang="en-US" dirty="0" smtClean="0"/>
              <a:t>TITLE OF THE PRESENTATION</a:t>
            </a:r>
            <a:br>
              <a:rPr lang="en-US" dirty="0" smtClean="0"/>
            </a:br>
            <a:r>
              <a:rPr lang="en-US" dirty="0" smtClean="0"/>
              <a:t>TWO LINES MAX AND NO SUBTITLE.</a:t>
            </a:r>
            <a:endParaRPr lang="en-US" dirty="0"/>
          </a:p>
        </p:txBody>
      </p:sp>
      <p:sp>
        <p:nvSpPr>
          <p:cNvPr id="11" name="Text Placeholder 14"/>
          <p:cNvSpPr>
            <a:spLocks noGrp="1"/>
          </p:cNvSpPr>
          <p:nvPr>
            <p:ph type="body" sz="quarter" idx="10" hasCustomPrompt="1"/>
          </p:nvPr>
        </p:nvSpPr>
        <p:spPr>
          <a:xfrm>
            <a:off x="600075" y="3614747"/>
            <a:ext cx="5486400" cy="461665"/>
          </a:xfrm>
        </p:spPr>
        <p:txBody>
          <a:bodyPr lIns="0" tIns="0" rIns="0" bIns="0">
            <a:noAutofit/>
          </a:bodyPr>
          <a:lstStyle>
            <a:lvl1pPr marL="0" indent="0">
              <a:buNone/>
              <a:defRPr sz="3000" spc="0">
                <a:ln>
                  <a:noFill/>
                </a:ln>
                <a:solidFill>
                  <a:schemeClr val="accent1"/>
                </a:solidFill>
                <a:latin typeface="+mj-lt"/>
                <a:cs typeface="SapientSansRegular"/>
              </a:defRPr>
            </a:lvl1pPr>
            <a:lvl2pPr marL="228600" indent="0">
              <a:buNone/>
              <a:defRPr/>
            </a:lvl2pPr>
            <a:lvl3pPr marL="457200" indent="0">
              <a:buNone/>
              <a:defRPr/>
            </a:lvl3pPr>
            <a:lvl4pPr marL="685800" indent="0">
              <a:buNone/>
              <a:defRPr/>
            </a:lvl4pPr>
            <a:lvl5pPr marL="914400" indent="0">
              <a:buNone/>
              <a:defRPr/>
            </a:lvl5pPr>
          </a:lstStyle>
          <a:p>
            <a:pPr lvl="0"/>
            <a:r>
              <a:rPr lang="en-US" dirty="0" smtClean="0"/>
              <a:t>January 1, 2016</a:t>
            </a:r>
          </a:p>
        </p:txBody>
      </p:sp>
    </p:spTree>
    <p:extLst>
      <p:ext uri="{BB962C8B-B14F-4D97-AF65-F5344CB8AC3E}">
        <p14:creationId xmlns:p14="http://schemas.microsoft.com/office/powerpoint/2010/main" val="26369446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1_COVER - White (print friendly). Short Title">
    <p:spTree>
      <p:nvGrpSpPr>
        <p:cNvPr id="1" name=""/>
        <p:cNvGrpSpPr/>
        <p:nvPr/>
      </p:nvGrpSpPr>
      <p:grpSpPr>
        <a:xfrm>
          <a:off x="0" y="0"/>
          <a:ext cx="0" cy="0"/>
          <a:chOff x="0" y="0"/>
          <a:chExt cx="0" cy="0"/>
        </a:xfrm>
      </p:grpSpPr>
      <p:pic>
        <p:nvPicPr>
          <p:cNvPr id="2" name="Picture 1" descr="WhiteCover.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pic>
        <p:nvPicPr>
          <p:cNvPr id="12" name="Picture 11" descr="SapientGM_Logo_onWhite.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81026" y="5960450"/>
            <a:ext cx="2679624" cy="372861"/>
          </a:xfrm>
          <a:prstGeom prst="rect">
            <a:avLst/>
          </a:prstGeom>
        </p:spPr>
      </p:pic>
      <p:sp>
        <p:nvSpPr>
          <p:cNvPr id="6" name="Title 1"/>
          <p:cNvSpPr>
            <a:spLocks noGrp="1"/>
          </p:cNvSpPr>
          <p:nvPr>
            <p:ph type="ctrTitle" hasCustomPrompt="1"/>
          </p:nvPr>
        </p:nvSpPr>
        <p:spPr>
          <a:xfrm>
            <a:off x="600075" y="2991434"/>
            <a:ext cx="8809804" cy="516994"/>
          </a:xfrm>
        </p:spPr>
        <p:txBody>
          <a:bodyPr wrap="square" lIns="0" tIns="0" rIns="0" bIns="0">
            <a:noAutofit/>
          </a:bodyPr>
          <a:lstStyle>
            <a:lvl1pPr>
              <a:lnSpc>
                <a:spcPct val="90000"/>
              </a:lnSpc>
              <a:defRPr sz="3800" b="1" i="0" spc="0">
                <a:solidFill>
                  <a:srgbClr val="22262E"/>
                </a:solidFill>
                <a:latin typeface="+mj-lt"/>
                <a:cs typeface="SapientSansRegular"/>
              </a:defRPr>
            </a:lvl1pPr>
          </a:lstStyle>
          <a:p>
            <a:r>
              <a:rPr lang="en-US" dirty="0" smtClean="0"/>
              <a:t>TITLE OF THE PRESENTATION</a:t>
            </a:r>
            <a:endParaRPr lang="en-US" dirty="0"/>
          </a:p>
        </p:txBody>
      </p:sp>
      <p:sp>
        <p:nvSpPr>
          <p:cNvPr id="7" name="Text Placeholder 14"/>
          <p:cNvSpPr>
            <a:spLocks noGrp="1"/>
          </p:cNvSpPr>
          <p:nvPr>
            <p:ph type="body" sz="quarter" idx="10" hasCustomPrompt="1"/>
          </p:nvPr>
        </p:nvSpPr>
        <p:spPr>
          <a:xfrm>
            <a:off x="600075" y="3614747"/>
            <a:ext cx="5486400" cy="461665"/>
          </a:xfrm>
        </p:spPr>
        <p:txBody>
          <a:bodyPr lIns="0" tIns="0" rIns="0" bIns="0">
            <a:noAutofit/>
          </a:bodyPr>
          <a:lstStyle>
            <a:lvl1pPr marL="0" indent="0">
              <a:buNone/>
              <a:defRPr sz="3000" spc="0">
                <a:ln>
                  <a:noFill/>
                </a:ln>
                <a:solidFill>
                  <a:schemeClr val="accent1"/>
                </a:solidFill>
                <a:latin typeface="+mj-lt"/>
                <a:cs typeface="SapientSansRegular"/>
              </a:defRPr>
            </a:lvl1pPr>
            <a:lvl2pPr marL="228600" indent="0">
              <a:buNone/>
              <a:defRPr/>
            </a:lvl2pPr>
            <a:lvl3pPr marL="457200" indent="0">
              <a:buNone/>
              <a:defRPr/>
            </a:lvl3pPr>
            <a:lvl4pPr marL="685800" indent="0">
              <a:buNone/>
              <a:defRPr/>
            </a:lvl4pPr>
            <a:lvl5pPr marL="914400" indent="0">
              <a:buNone/>
              <a:defRPr/>
            </a:lvl5pPr>
          </a:lstStyle>
          <a:p>
            <a:pPr lvl="0"/>
            <a:r>
              <a:rPr lang="en-US" dirty="0" smtClean="0"/>
              <a:t>January 1, 2016</a:t>
            </a:r>
          </a:p>
        </p:txBody>
      </p:sp>
    </p:spTree>
    <p:extLst>
      <p:ext uri="{BB962C8B-B14F-4D97-AF65-F5344CB8AC3E}">
        <p14:creationId xmlns:p14="http://schemas.microsoft.com/office/powerpoint/2010/main" val="16374932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 Divider - Blue">
    <p:bg>
      <p:bgPr>
        <a:solidFill>
          <a:schemeClr val="tx2"/>
        </a:solidFill>
        <a:effectLst/>
      </p:bgPr>
    </p:bg>
    <p:spTree>
      <p:nvGrpSpPr>
        <p:cNvPr id="1" name=""/>
        <p:cNvGrpSpPr/>
        <p:nvPr/>
      </p:nvGrpSpPr>
      <p:grpSpPr>
        <a:xfrm>
          <a:off x="0" y="0"/>
          <a:ext cx="0" cy="0"/>
          <a:chOff x="0" y="0"/>
          <a:chExt cx="0" cy="0"/>
        </a:xfrm>
      </p:grpSpPr>
      <p:pic>
        <p:nvPicPr>
          <p:cNvPr id="12" name="Picture 11" descr="blueCover2.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8825" cy="6849080"/>
          </a:xfrm>
          <a:prstGeom prst="rect">
            <a:avLst/>
          </a:prstGeom>
        </p:spPr>
      </p:pic>
      <p:sp>
        <p:nvSpPr>
          <p:cNvPr id="3" name="Text Placeholder 2"/>
          <p:cNvSpPr>
            <a:spLocks noGrp="1"/>
          </p:cNvSpPr>
          <p:nvPr>
            <p:ph type="body" sz="quarter" idx="10" hasCustomPrompt="1"/>
          </p:nvPr>
        </p:nvSpPr>
        <p:spPr>
          <a:xfrm>
            <a:off x="1052946" y="2171700"/>
            <a:ext cx="3278909" cy="2120900"/>
          </a:xfrm>
        </p:spPr>
        <p:txBody>
          <a:bodyPr anchor="ctr">
            <a:noAutofit/>
          </a:bodyPr>
          <a:lstStyle>
            <a:lvl1pPr marL="0" indent="0">
              <a:buNone/>
              <a:defRPr sz="18000" b="1">
                <a:solidFill>
                  <a:schemeClr val="bg1">
                    <a:alpha val="21000"/>
                  </a:schemeClr>
                </a:solidFill>
              </a:defRPr>
            </a:lvl1pPr>
          </a:lstStyle>
          <a:p>
            <a:pPr lvl="0"/>
            <a:r>
              <a:rPr lang="en-US" dirty="0" smtClean="0"/>
              <a:t>01</a:t>
            </a:r>
            <a:endParaRPr lang="en-US" dirty="0"/>
          </a:p>
        </p:txBody>
      </p:sp>
      <p:sp>
        <p:nvSpPr>
          <p:cNvPr id="8" name="Title 1"/>
          <p:cNvSpPr>
            <a:spLocks noGrp="1"/>
          </p:cNvSpPr>
          <p:nvPr>
            <p:ph type="ctrTitle" hasCustomPrompt="1"/>
          </p:nvPr>
        </p:nvSpPr>
        <p:spPr>
          <a:xfrm>
            <a:off x="603011" y="2956738"/>
            <a:ext cx="9128364" cy="553998"/>
          </a:xfrm>
        </p:spPr>
        <p:txBody>
          <a:bodyPr lIns="0" tIns="0" rIns="0" bIns="0" anchor="b" anchorCtr="0">
            <a:noAutofit/>
          </a:bodyPr>
          <a:lstStyle>
            <a:lvl1pPr>
              <a:defRPr sz="3800" spc="-80">
                <a:solidFill>
                  <a:schemeClr val="bg1"/>
                </a:solidFill>
                <a:latin typeface="Arial"/>
                <a:cs typeface="Arial"/>
              </a:defRPr>
            </a:lvl1pPr>
          </a:lstStyle>
          <a:p>
            <a:pPr lvl="0"/>
            <a:r>
              <a:rPr lang="en-US" dirty="0" smtClean="0"/>
              <a:t>AGENDA ITEM TITLE</a:t>
            </a:r>
            <a:endParaRPr lang="en-US" dirty="0"/>
          </a:p>
        </p:txBody>
      </p:sp>
      <p:sp>
        <p:nvSpPr>
          <p:cNvPr id="9" name="Subtitle 2"/>
          <p:cNvSpPr>
            <a:spLocks noGrp="1"/>
          </p:cNvSpPr>
          <p:nvPr>
            <p:ph type="subTitle" idx="1" hasCustomPrompt="1"/>
          </p:nvPr>
        </p:nvSpPr>
        <p:spPr>
          <a:xfrm>
            <a:off x="603011" y="3511118"/>
            <a:ext cx="9128364" cy="292388"/>
          </a:xfrm>
        </p:spPr>
        <p:txBody>
          <a:bodyPr lIns="0" tIns="0" rIns="0" bIns="0">
            <a:noAutofit/>
          </a:bodyPr>
          <a:lstStyle>
            <a:lvl1pPr marL="0" indent="0" algn="l">
              <a:buNone/>
              <a:defRPr sz="1700" b="0" i="1">
                <a:solidFill>
                  <a:schemeClr val="accent1">
                    <a:lumMod val="40000"/>
                    <a:lumOff val="60000"/>
                  </a:schemeClr>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Subtitle goes here</a:t>
            </a:r>
            <a:endParaRPr lang="en-US" dirty="0"/>
          </a:p>
        </p:txBody>
      </p:sp>
    </p:spTree>
    <p:extLst>
      <p:ext uri="{BB962C8B-B14F-4D97-AF65-F5344CB8AC3E}">
        <p14:creationId xmlns:p14="http://schemas.microsoft.com/office/powerpoint/2010/main" val="30975086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 Divider - White (print friendly)">
    <p:spTree>
      <p:nvGrpSpPr>
        <p:cNvPr id="1" name=""/>
        <p:cNvGrpSpPr/>
        <p:nvPr/>
      </p:nvGrpSpPr>
      <p:grpSpPr>
        <a:xfrm>
          <a:off x="0" y="0"/>
          <a:ext cx="0" cy="0"/>
          <a:chOff x="0" y="0"/>
          <a:chExt cx="0" cy="0"/>
        </a:xfrm>
      </p:grpSpPr>
      <p:pic>
        <p:nvPicPr>
          <p:cNvPr id="7" name="Picture 6" descr="WhiteCover.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1" name="Text Placeholder 2"/>
          <p:cNvSpPr>
            <a:spLocks noGrp="1"/>
          </p:cNvSpPr>
          <p:nvPr>
            <p:ph type="body" sz="quarter" idx="10" hasCustomPrompt="1"/>
          </p:nvPr>
        </p:nvSpPr>
        <p:spPr>
          <a:xfrm>
            <a:off x="1052946" y="2171700"/>
            <a:ext cx="3278909" cy="2120900"/>
          </a:xfrm>
        </p:spPr>
        <p:txBody>
          <a:bodyPr anchor="ctr">
            <a:noAutofit/>
          </a:bodyPr>
          <a:lstStyle>
            <a:lvl1pPr marL="0" indent="0">
              <a:buNone/>
              <a:defRPr sz="18000" b="1">
                <a:solidFill>
                  <a:schemeClr val="accent1">
                    <a:alpha val="21000"/>
                  </a:schemeClr>
                </a:solidFill>
              </a:defRPr>
            </a:lvl1pPr>
          </a:lstStyle>
          <a:p>
            <a:pPr lvl="0"/>
            <a:r>
              <a:rPr lang="en-US" dirty="0" smtClean="0"/>
              <a:t>01</a:t>
            </a:r>
            <a:endParaRPr lang="en-US" dirty="0"/>
          </a:p>
        </p:txBody>
      </p:sp>
      <p:sp>
        <p:nvSpPr>
          <p:cNvPr id="8" name="Title 1"/>
          <p:cNvSpPr>
            <a:spLocks noGrp="1"/>
          </p:cNvSpPr>
          <p:nvPr>
            <p:ph type="ctrTitle" hasCustomPrompt="1"/>
          </p:nvPr>
        </p:nvSpPr>
        <p:spPr>
          <a:xfrm>
            <a:off x="603011" y="2956738"/>
            <a:ext cx="10969864" cy="553998"/>
          </a:xfrm>
        </p:spPr>
        <p:txBody>
          <a:bodyPr lIns="0" tIns="0" rIns="0" bIns="0" anchor="b" anchorCtr="0">
            <a:noAutofit/>
          </a:bodyPr>
          <a:lstStyle>
            <a:lvl1pPr>
              <a:defRPr sz="3800" spc="-80">
                <a:solidFill>
                  <a:srgbClr val="22262E"/>
                </a:solidFill>
                <a:latin typeface="Arial"/>
                <a:cs typeface="Arial"/>
              </a:defRPr>
            </a:lvl1pPr>
          </a:lstStyle>
          <a:p>
            <a:pPr lvl="0"/>
            <a:r>
              <a:rPr lang="en-US" dirty="0" smtClean="0"/>
              <a:t>AGENDA ITEM TITLE</a:t>
            </a:r>
            <a:endParaRPr lang="en-US" dirty="0"/>
          </a:p>
        </p:txBody>
      </p:sp>
      <p:sp>
        <p:nvSpPr>
          <p:cNvPr id="9" name="Subtitle 2"/>
          <p:cNvSpPr>
            <a:spLocks noGrp="1"/>
          </p:cNvSpPr>
          <p:nvPr>
            <p:ph type="subTitle" idx="1" hasCustomPrompt="1"/>
          </p:nvPr>
        </p:nvSpPr>
        <p:spPr>
          <a:xfrm>
            <a:off x="603011" y="3511118"/>
            <a:ext cx="10969864" cy="292388"/>
          </a:xfrm>
        </p:spPr>
        <p:txBody>
          <a:bodyPr lIns="0" tIns="0" rIns="0" bIns="0">
            <a:noAutofit/>
          </a:bodyPr>
          <a:lstStyle>
            <a:lvl1pPr marL="0" indent="0" algn="l">
              <a:buNone/>
              <a:defRPr sz="1700" b="0" i="1">
                <a:solidFill>
                  <a:schemeClr val="accent1"/>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Subtitle goes here</a:t>
            </a:r>
            <a:endParaRPr lang="en-US" dirty="0"/>
          </a:p>
        </p:txBody>
      </p:sp>
      <p:sp>
        <p:nvSpPr>
          <p:cNvPr id="10" name="Rectangle 9"/>
          <p:cNvSpPr/>
          <p:nvPr userDrawn="1"/>
        </p:nvSpPr>
        <p:spPr>
          <a:xfrm>
            <a:off x="482600" y="6248400"/>
            <a:ext cx="342900" cy="4445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703900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pic>
        <p:nvPicPr>
          <p:cNvPr id="5" name="Picture 4" descr="adgendaBG.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2755900" cy="3136900"/>
          </a:xfrm>
          <a:prstGeom prst="rect">
            <a:avLst/>
          </a:prstGeom>
        </p:spPr>
      </p:pic>
      <p:sp>
        <p:nvSpPr>
          <p:cNvPr id="3" name="Content Placeholder 2"/>
          <p:cNvSpPr>
            <a:spLocks noGrp="1"/>
          </p:cNvSpPr>
          <p:nvPr>
            <p:ph idx="1"/>
          </p:nvPr>
        </p:nvSpPr>
        <p:spPr>
          <a:xfrm>
            <a:off x="6096000" y="1127918"/>
            <a:ext cx="5483384" cy="5031582"/>
          </a:xfrm>
        </p:spPr>
        <p:txBody>
          <a:bodyPr anchor="ctr" anchorCtr="0">
            <a:normAutofit/>
          </a:bodyPr>
          <a:lstStyle>
            <a:lvl1pPr marL="444500" indent="-457200">
              <a:spcBef>
                <a:spcPts val="1600"/>
              </a:spcBef>
              <a:buFont typeface="+mj-lt"/>
              <a:buAutoNum type="arabicPeriod"/>
              <a:defRPr sz="2000"/>
            </a:lvl1pPr>
            <a:lvl2pPr marL="660400" indent="-342900">
              <a:buFont typeface="Wingdings" charset="2"/>
              <a:buChar char="§"/>
              <a:defRPr sz="1800"/>
            </a:lvl2pPr>
            <a:lvl3pPr marL="952500" indent="-342900">
              <a:buFont typeface="Wingdings" charset="2"/>
              <a:buChar char="§"/>
              <a:defRPr sz="1700"/>
            </a:lvl3pPr>
            <a:lvl4pPr marL="1257300" indent="-241300">
              <a:defRPr sz="1600"/>
            </a:lvl4pPr>
            <a:lvl5pPr marL="1498600" indent="-241300">
              <a:defRPr sz="155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1"/>
          <p:cNvSpPr txBox="1">
            <a:spLocks/>
          </p:cNvSpPr>
          <p:nvPr userDrawn="1"/>
        </p:nvSpPr>
        <p:spPr>
          <a:xfrm>
            <a:off x="603011" y="2956738"/>
            <a:ext cx="10969864" cy="553998"/>
          </a:xfrm>
          <a:prstGeom prst="rect">
            <a:avLst/>
          </a:prstGeom>
        </p:spPr>
        <p:txBody>
          <a:bodyPr vert="horz" lIns="0" tIns="0" rIns="0" bIns="0" rtlCol="0" anchor="b" anchorCtr="0">
            <a:noAutofit/>
          </a:bodyPr>
          <a:lstStyle>
            <a:lvl1pPr algn="l" defTabSz="457200" rtl="0" eaLnBrk="1" latinLnBrk="0" hangingPunct="1">
              <a:spcBef>
                <a:spcPct val="0"/>
              </a:spcBef>
              <a:buNone/>
              <a:defRPr sz="3800" b="1" kern="1200" spc="-80">
                <a:solidFill>
                  <a:srgbClr val="22262E"/>
                </a:solidFill>
                <a:latin typeface="Arial"/>
                <a:ea typeface="+mj-ea"/>
                <a:cs typeface="Arial"/>
              </a:defRPr>
            </a:lvl1pPr>
          </a:lstStyle>
          <a:p>
            <a:r>
              <a:rPr lang="en-US" dirty="0" smtClean="0"/>
              <a:t>AGENDA</a:t>
            </a:r>
            <a:endParaRPr lang="en-US" dirty="0"/>
          </a:p>
        </p:txBody>
      </p:sp>
    </p:spTree>
    <p:extLst>
      <p:ext uri="{BB962C8B-B14F-4D97-AF65-F5344CB8AC3E}">
        <p14:creationId xmlns:p14="http://schemas.microsoft.com/office/powerpoint/2010/main" val="21577199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Full Screen Image">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0" y="0"/>
            <a:ext cx="12188825" cy="6858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Tree>
    <p:extLst>
      <p:ext uri="{BB962C8B-B14F-4D97-AF65-F5344CB8AC3E}">
        <p14:creationId xmlns:p14="http://schemas.microsoft.com/office/powerpoint/2010/main" val="4308347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asic -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US" dirty="0" smtClean="0"/>
              <a:t>Click to edit Master title style</a:t>
            </a:r>
            <a:endParaRPr lang="en-US" dirty="0"/>
          </a:p>
        </p:txBody>
      </p:sp>
      <p:sp>
        <p:nvSpPr>
          <p:cNvPr id="3" name="Content Placeholder 2"/>
          <p:cNvSpPr>
            <a:spLocks noGrp="1"/>
          </p:cNvSpPr>
          <p:nvPr>
            <p:ph idx="1"/>
          </p:nvPr>
        </p:nvSpPr>
        <p:spPr>
          <a:xfrm>
            <a:off x="609441" y="868300"/>
            <a:ext cx="10969943" cy="5031582"/>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4"/>
            <a:endParaRPr lang="en-US" dirty="0"/>
          </a:p>
        </p:txBody>
      </p:sp>
    </p:spTree>
    <p:extLst>
      <p:ext uri="{BB962C8B-B14F-4D97-AF65-F5344CB8AC3E}">
        <p14:creationId xmlns:p14="http://schemas.microsoft.com/office/powerpoint/2010/main" val="40814366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image" Target="../media/image1.emf"/><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292100"/>
            <a:ext cx="10969943" cy="444500"/>
          </a:xfrm>
          <a:prstGeom prst="rect">
            <a:avLst/>
          </a:prstGeom>
        </p:spPr>
        <p:txBody>
          <a:bodyPr vert="horz" lIns="0" tIns="45720" rIns="0" bIns="0" rtlCol="0" anchor="t" anchorCtr="0">
            <a:no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609441" y="869242"/>
            <a:ext cx="10969943" cy="5031582"/>
          </a:xfrm>
          <a:prstGeom prst="rect">
            <a:avLst/>
          </a:prstGeom>
        </p:spPr>
        <p:txBody>
          <a:bodyPr vert="horz"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endParaRPr lang="en-US" dirty="0"/>
          </a:p>
        </p:txBody>
      </p:sp>
      <p:pic>
        <p:nvPicPr>
          <p:cNvPr id="12" name="Picture 11" descr="SapientGM_Logo_BugRed.eps"/>
          <p:cNvPicPr>
            <a:picLocks noChangeAspect="1"/>
          </p:cNvPicPr>
          <p:nvPr userDrawn="1"/>
        </p:nvPicPr>
        <p:blipFill>
          <a:blip r:embed="rId26">
            <a:extLst>
              <a:ext uri="{28A0092B-C50C-407E-A947-70E740481C1C}">
                <a14:useLocalDpi xmlns:a14="http://schemas.microsoft.com/office/drawing/2010/main" val="0"/>
              </a:ext>
            </a:extLst>
          </a:blip>
          <a:stretch>
            <a:fillRect/>
          </a:stretch>
        </p:blipFill>
        <p:spPr>
          <a:xfrm>
            <a:off x="575724" y="6327465"/>
            <a:ext cx="139546" cy="279091"/>
          </a:xfrm>
          <a:prstGeom prst="rect">
            <a:avLst/>
          </a:prstGeom>
        </p:spPr>
      </p:pic>
      <p:sp>
        <p:nvSpPr>
          <p:cNvPr id="13" name="Text Box 37"/>
          <p:cNvSpPr txBox="1">
            <a:spLocks noChangeArrowheads="1"/>
          </p:cNvSpPr>
          <p:nvPr userDrawn="1"/>
        </p:nvSpPr>
        <p:spPr bwMode="auto">
          <a:xfrm>
            <a:off x="7531722" y="6370886"/>
            <a:ext cx="3592512" cy="2164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4" rIns="91429" bIns="45714">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r">
              <a:lnSpc>
                <a:spcPct val="101000"/>
              </a:lnSpc>
              <a:spcBef>
                <a:spcPct val="50000"/>
              </a:spcBef>
            </a:pPr>
            <a:r>
              <a:rPr lang="en-US" sz="800" b="0" dirty="0" smtClean="0">
                <a:solidFill>
                  <a:schemeClr val="bg1">
                    <a:lumMod val="50000"/>
                  </a:schemeClr>
                </a:solidFill>
                <a:latin typeface="SapientSansMedium"/>
                <a:cs typeface="SapientSansMedium"/>
              </a:rPr>
              <a:t>© 2016 SAPIENT GLOBAL MARKETS</a:t>
            </a:r>
            <a:r>
              <a:rPr lang="en-US" sz="800" b="0" baseline="0" dirty="0" smtClean="0">
                <a:solidFill>
                  <a:schemeClr val="bg1">
                    <a:lumMod val="50000"/>
                  </a:schemeClr>
                </a:solidFill>
                <a:latin typeface="SapientSansMedium"/>
                <a:cs typeface="SapientSansMedium"/>
              </a:rPr>
              <a:t>    </a:t>
            </a:r>
            <a:r>
              <a:rPr lang="en-US" sz="800" b="0" dirty="0" smtClean="0">
                <a:solidFill>
                  <a:schemeClr val="bg1">
                    <a:lumMod val="50000"/>
                  </a:schemeClr>
                </a:solidFill>
                <a:latin typeface="SapientSansMedium"/>
                <a:cs typeface="SapientSansMedium"/>
              </a:rPr>
              <a:t>|   CONFIDENTIAL</a:t>
            </a:r>
            <a:endParaRPr lang="en-US" sz="800" b="0" dirty="0">
              <a:solidFill>
                <a:schemeClr val="bg1">
                  <a:lumMod val="50000"/>
                </a:schemeClr>
              </a:solidFill>
              <a:latin typeface="SapientSansMedium"/>
              <a:cs typeface="SapientSansMedium"/>
            </a:endParaRPr>
          </a:p>
        </p:txBody>
      </p:sp>
      <p:sp>
        <p:nvSpPr>
          <p:cNvPr id="14" name="Text Box 14"/>
          <p:cNvSpPr txBox="1">
            <a:spLocks noChangeArrowheads="1"/>
          </p:cNvSpPr>
          <p:nvPr userDrawn="1"/>
        </p:nvSpPr>
        <p:spPr bwMode="auto">
          <a:xfrm>
            <a:off x="11158139" y="6313039"/>
            <a:ext cx="410526" cy="323273"/>
          </a:xfrm>
          <a:prstGeom prst="rect">
            <a:avLst/>
          </a:prstGeom>
          <a:noFill/>
          <a:ln w="9525">
            <a:noFill/>
            <a:miter lim="800000"/>
            <a:headEnd/>
            <a:tailEnd/>
          </a:ln>
          <a:effectLst/>
        </p:spPr>
        <p:txBody>
          <a:bodyPr lIns="0" tIns="0" rIns="0" bIns="0" anchor="ctr" anchorCtr="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101000"/>
              </a:lnSpc>
              <a:spcBef>
                <a:spcPts val="0"/>
              </a:spcBef>
              <a:spcAft>
                <a:spcPts val="0"/>
              </a:spcAft>
              <a:defRPr/>
            </a:pPr>
            <a:r>
              <a:rPr lang="en-US" sz="1000" b="1" dirty="0" smtClean="0">
                <a:solidFill>
                  <a:srgbClr val="7F7F7F"/>
                </a:solidFill>
                <a:latin typeface="Arial"/>
                <a:cs typeface="Arial"/>
              </a:rPr>
              <a:t> </a:t>
            </a:r>
            <a:fld id="{7C87A295-8D85-F746-99EC-7334C6390154}" type="slidenum">
              <a:rPr lang="en-US" sz="1000" b="1" smtClean="0">
                <a:solidFill>
                  <a:srgbClr val="7F7F7F"/>
                </a:solidFill>
                <a:latin typeface="Arial"/>
                <a:cs typeface="Arial"/>
              </a:rPr>
              <a:pPr algn="r" fontAlgn="auto">
                <a:lnSpc>
                  <a:spcPct val="101000"/>
                </a:lnSpc>
                <a:spcBef>
                  <a:spcPts val="0"/>
                </a:spcBef>
                <a:spcAft>
                  <a:spcPts val="0"/>
                </a:spcAft>
                <a:defRPr/>
              </a:pPr>
              <a:t>‹#›</a:t>
            </a:fld>
            <a:endParaRPr lang="en-US" sz="1000" b="1" dirty="0" smtClean="0">
              <a:solidFill>
                <a:srgbClr val="7F7F7F"/>
              </a:solidFill>
              <a:latin typeface="Arial"/>
              <a:cs typeface="Arial"/>
            </a:endParaRPr>
          </a:p>
        </p:txBody>
      </p:sp>
    </p:spTree>
    <p:extLst>
      <p:ext uri="{BB962C8B-B14F-4D97-AF65-F5344CB8AC3E}">
        <p14:creationId xmlns:p14="http://schemas.microsoft.com/office/powerpoint/2010/main" val="216525912"/>
      </p:ext>
    </p:extLst>
  </p:cSld>
  <p:clrMap bg1="lt1" tx1="dk1" bg2="lt2" tx2="dk2" accent1="accent1" accent2="accent2" accent3="accent3" accent4="accent4" accent5="accent5" accent6="accent6" hlink="hlink" folHlink="folHlink"/>
  <p:sldLayoutIdLst>
    <p:sldLayoutId id="2147483658" r:id="rId1"/>
    <p:sldLayoutId id="2147483713" r:id="rId2"/>
    <p:sldLayoutId id="2147483659" r:id="rId3"/>
    <p:sldLayoutId id="2147483714" r:id="rId4"/>
    <p:sldLayoutId id="2147483660" r:id="rId5"/>
    <p:sldLayoutId id="2147483661" r:id="rId6"/>
    <p:sldLayoutId id="2147483682" r:id="rId7"/>
    <p:sldLayoutId id="2147483683" r:id="rId8"/>
    <p:sldLayoutId id="2147483672" r:id="rId9"/>
    <p:sldLayoutId id="2147483684" r:id="rId10"/>
    <p:sldLayoutId id="2147483674" r:id="rId11"/>
    <p:sldLayoutId id="2147483685" r:id="rId12"/>
    <p:sldLayoutId id="2147483687" r:id="rId13"/>
    <p:sldLayoutId id="2147483688" r:id="rId14"/>
    <p:sldLayoutId id="2147483677" r:id="rId15"/>
    <p:sldLayoutId id="2147483678" r:id="rId16"/>
    <p:sldLayoutId id="2147483679" r:id="rId17"/>
    <p:sldLayoutId id="2147483690" r:id="rId18"/>
    <p:sldLayoutId id="2147483686" r:id="rId19"/>
    <p:sldLayoutId id="2147483712" r:id="rId20"/>
    <p:sldLayoutId id="2147483663" r:id="rId21"/>
    <p:sldLayoutId id="2147483662" r:id="rId22"/>
    <p:sldLayoutId id="2147483715" r:id="rId23"/>
    <p:sldLayoutId id="2147483718" r:id="rId24"/>
  </p:sldLayoutIdLst>
  <p:txStyles>
    <p:titleStyle>
      <a:lvl1pPr algn="l" defTabSz="457200" rtl="0" eaLnBrk="1" latinLnBrk="0" hangingPunct="1">
        <a:spcBef>
          <a:spcPct val="0"/>
        </a:spcBef>
        <a:buNone/>
        <a:defRPr sz="2800" b="1" kern="1200">
          <a:solidFill>
            <a:schemeClr val="tx1"/>
          </a:solidFill>
          <a:latin typeface="+mj-lt"/>
          <a:ea typeface="+mj-ea"/>
          <a:cs typeface="+mj-cs"/>
        </a:defRPr>
      </a:lvl1pPr>
    </p:titleStyle>
    <p:bodyStyle>
      <a:lvl1pPr marL="228600" indent="-241300" algn="l" defTabSz="457200" rtl="0" eaLnBrk="1" latinLnBrk="0" hangingPunct="1">
        <a:spcBef>
          <a:spcPct val="20000"/>
        </a:spcBef>
        <a:buClr>
          <a:schemeClr val="tx1">
            <a:lumMod val="75000"/>
            <a:lumOff val="25000"/>
          </a:schemeClr>
        </a:buClr>
        <a:buSzPct val="100000"/>
        <a:buFont typeface="Wingdings" charset="2"/>
        <a:buChar char="§"/>
        <a:defRPr sz="1800" kern="1200">
          <a:solidFill>
            <a:schemeClr val="tx1">
              <a:lumMod val="75000"/>
              <a:lumOff val="25000"/>
            </a:schemeClr>
          </a:solidFill>
          <a:latin typeface="+mn-lt"/>
          <a:ea typeface="+mn-ea"/>
          <a:cs typeface="+mn-cs"/>
        </a:defRPr>
      </a:lvl1pPr>
      <a:lvl2pPr marL="482600" indent="-241300" algn="l" defTabSz="457200" rtl="0" eaLnBrk="1" latinLnBrk="0" hangingPunct="1">
        <a:spcBef>
          <a:spcPct val="20000"/>
        </a:spcBef>
        <a:buClr>
          <a:schemeClr val="tx1">
            <a:lumMod val="75000"/>
            <a:lumOff val="25000"/>
          </a:schemeClr>
        </a:buClr>
        <a:buSzPct val="100000"/>
        <a:buFont typeface="Wingdings" charset="2"/>
        <a:buChar char="§"/>
        <a:defRPr sz="1700" kern="1200">
          <a:solidFill>
            <a:schemeClr val="tx1">
              <a:lumMod val="75000"/>
              <a:lumOff val="25000"/>
            </a:schemeClr>
          </a:solidFill>
          <a:latin typeface="+mn-lt"/>
          <a:ea typeface="+mn-ea"/>
          <a:cs typeface="+mn-cs"/>
        </a:defRPr>
      </a:lvl2pPr>
      <a:lvl3pPr marL="736600" indent="-241300" algn="l" defTabSz="457200" rtl="0" eaLnBrk="1" latinLnBrk="0" hangingPunct="1">
        <a:spcBef>
          <a:spcPct val="20000"/>
        </a:spcBef>
        <a:buClr>
          <a:schemeClr val="tx1">
            <a:lumMod val="75000"/>
            <a:lumOff val="25000"/>
          </a:schemeClr>
        </a:buClr>
        <a:buSzPct val="100000"/>
        <a:buFont typeface="Wingdings" charset="2"/>
        <a:buChar char="§"/>
        <a:defRPr sz="1600" kern="1200">
          <a:solidFill>
            <a:schemeClr val="tx1">
              <a:lumMod val="75000"/>
              <a:lumOff val="25000"/>
            </a:schemeClr>
          </a:solidFill>
          <a:latin typeface="+mn-lt"/>
          <a:ea typeface="+mn-ea"/>
          <a:cs typeface="+mn-cs"/>
        </a:defRPr>
      </a:lvl3pPr>
      <a:lvl4pPr marL="990600" indent="-241300" algn="l" defTabSz="520700" rtl="0" eaLnBrk="1" latinLnBrk="0" hangingPunct="1">
        <a:spcBef>
          <a:spcPct val="20000"/>
        </a:spcBef>
        <a:buClr>
          <a:schemeClr val="tx1">
            <a:lumMod val="75000"/>
            <a:lumOff val="25000"/>
          </a:schemeClr>
        </a:buClr>
        <a:buSzPct val="100000"/>
        <a:buFont typeface="Wingdings" charset="2"/>
        <a:buChar char="§"/>
        <a:tabLst/>
        <a:defRPr sz="1550" kern="1200">
          <a:solidFill>
            <a:schemeClr val="tx1">
              <a:lumMod val="75000"/>
              <a:lumOff val="25000"/>
            </a:schemeClr>
          </a:solidFill>
          <a:latin typeface="+mn-lt"/>
          <a:ea typeface="+mn-ea"/>
          <a:cs typeface="+mn-cs"/>
        </a:defRPr>
      </a:lvl4pPr>
      <a:lvl5pPr marL="1244600" indent="-241300" algn="l" defTabSz="457200" rtl="0" eaLnBrk="1" latinLnBrk="0" hangingPunct="1">
        <a:spcBef>
          <a:spcPts val="370"/>
        </a:spcBef>
        <a:buClr>
          <a:schemeClr val="tx1">
            <a:lumMod val="75000"/>
            <a:lumOff val="25000"/>
          </a:schemeClr>
        </a:buClr>
        <a:buSzPct val="100000"/>
        <a:buFont typeface="Wingdings" charset="2"/>
        <a:buChar char="§"/>
        <a:defRPr sz="1500" kern="1200">
          <a:solidFill>
            <a:schemeClr val="tx1">
              <a:lumMod val="75000"/>
              <a:lumOff val="25000"/>
            </a:schemeClr>
          </a:solidFill>
          <a:latin typeface="+mn-lt"/>
          <a:ea typeface="+mn-ea"/>
          <a:cs typeface="+mn-cs"/>
        </a:defRPr>
      </a:lvl5pPr>
      <a:lvl6pPr marL="1498600" indent="-228600" algn="l" defTabSz="457200" rtl="0" eaLnBrk="1" latinLnBrk="0" hangingPunct="1">
        <a:spcBef>
          <a:spcPct val="20000"/>
        </a:spcBef>
        <a:buFont typeface="Wingdings" charset="2"/>
        <a:buChar char="§"/>
        <a:defRPr sz="1450" kern="1200">
          <a:solidFill>
            <a:schemeClr val="tx1">
              <a:lumMod val="75000"/>
              <a:lumOff val="25000"/>
            </a:schemeClr>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3.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3.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3.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3.xml"/><Relationship Id="rId5" Type="http://schemas.openxmlformats.org/officeDocument/2006/relationships/image" Target="../media/image19.png"/><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3.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6.xml"/><Relationship Id="rId1" Type="http://schemas.openxmlformats.org/officeDocument/2006/relationships/slideLayout" Target="../slideLayouts/slideLayout23.xml"/><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7.xml"/><Relationship Id="rId1" Type="http://schemas.openxmlformats.org/officeDocument/2006/relationships/slideLayout" Target="../slideLayouts/slideLayout23.xml"/></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8.xml"/><Relationship Id="rId1" Type="http://schemas.openxmlformats.org/officeDocument/2006/relationships/slideLayout" Target="../slideLayouts/slideLayout23.xml"/><Relationship Id="rId4" Type="http://schemas.openxmlformats.org/officeDocument/2006/relationships/image" Target="../media/image26.png"/></Relationships>
</file>

<file path=ppt/slides/_rels/slide2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4.xml"/></Relationships>
</file>

<file path=ppt/slides/_rels/slide2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3.xml"/></Relationships>
</file>

<file path=ppt/slides/_rels/slide2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3.xml"/></Relationships>
</file>

<file path=ppt/slides/_rels/slide2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3.xml"/></Relationships>
</file>

<file path=ppt/slides/_rels/slide2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3.xml"/><Relationship Id="rId4" Type="http://schemas.openxmlformats.org/officeDocument/2006/relationships/image" Target="../media/image38.png"/></Relationships>
</file>

<file path=ppt/slides/_rels/slide3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2" Type="http://schemas.openxmlformats.org/officeDocument/2006/relationships/hyperlink" Target="http://www.digizenstudio.com/blog/2007/05/29/the-self-calling-limitation-in-spring-aop-and-one-unintrusive-solution/" TargetMode="External"/><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3.xml"/></Relationships>
</file>

<file path=ppt/slides/_rels/slide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3.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23.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3.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ctrTitle"/>
          </p:nvPr>
        </p:nvSpPr>
        <p:spPr/>
        <p:txBody>
          <a:bodyPr wrap="square" lIns="0" tIns="0" rIns="0" bIns="0">
            <a:noAutofit/>
          </a:bodyPr>
          <a:lstStyle>
            <a:lvl1pPr>
              <a:lnSpc>
                <a:spcPct val="90000"/>
              </a:lnSpc>
              <a:defRPr sz="3800" b="0" i="0" spc="0">
                <a:solidFill>
                  <a:schemeClr val="accent5"/>
                </a:solidFill>
                <a:latin typeface="SapientSansRegular"/>
                <a:cs typeface="SapientSansRegular"/>
              </a:defRPr>
            </a:lvl1pPr>
          </a:lstStyle>
          <a:p>
            <a:r>
              <a:rPr lang="en-US" b="1" dirty="0" smtClean="0">
                <a:solidFill>
                  <a:schemeClr val="bg1"/>
                </a:solidFill>
                <a:latin typeface="+mj-lt"/>
              </a:rPr>
              <a:t>SPRING AOP</a:t>
            </a:r>
            <a:endParaRPr lang="en-US" b="1" dirty="0">
              <a:solidFill>
                <a:schemeClr val="bg1"/>
              </a:solidFill>
              <a:latin typeface="+mj-lt"/>
            </a:endParaRPr>
          </a:p>
        </p:txBody>
      </p:sp>
      <p:sp>
        <p:nvSpPr>
          <p:cNvPr id="7" name="Text Placeholder 14"/>
          <p:cNvSpPr>
            <a:spLocks noGrp="1"/>
          </p:cNvSpPr>
          <p:nvPr>
            <p:ph type="body" sz="quarter" idx="10"/>
          </p:nvPr>
        </p:nvSpPr>
        <p:spPr/>
        <p:txBody>
          <a:bodyPr lIns="0" tIns="0" rIns="0" bIns="0">
            <a:noAutofit/>
          </a:bodyPr>
          <a:lstStyle>
            <a:lvl1pPr marL="0" indent="0">
              <a:buNone/>
              <a:defRPr sz="3000" spc="0">
                <a:ln>
                  <a:noFill/>
                </a:ln>
                <a:solidFill>
                  <a:schemeClr val="accent1"/>
                </a:solidFill>
                <a:latin typeface="SapientSansRegular"/>
                <a:cs typeface="SapientSansRegular"/>
              </a:defRPr>
            </a:lvl1pPr>
            <a:lvl2pPr marL="228600" indent="0">
              <a:buNone/>
              <a:defRPr/>
            </a:lvl2pPr>
            <a:lvl3pPr marL="457200" indent="0">
              <a:buNone/>
              <a:defRPr/>
            </a:lvl3pPr>
            <a:lvl4pPr marL="685800" indent="0">
              <a:buNone/>
              <a:defRPr/>
            </a:lvl4pPr>
            <a:lvl5pPr marL="914400" indent="0">
              <a:buNone/>
              <a:defRPr/>
            </a:lvl5pPr>
          </a:lstStyle>
          <a:p>
            <a:pPr lvl="0"/>
            <a:r>
              <a:rPr lang="en-US" dirty="0" smtClean="0">
                <a:latin typeface="+mj-lt"/>
              </a:rPr>
              <a:t>September 8, 2016</a:t>
            </a:r>
          </a:p>
        </p:txBody>
      </p:sp>
    </p:spTree>
    <p:extLst>
      <p:ext uri="{BB962C8B-B14F-4D97-AF65-F5344CB8AC3E}">
        <p14:creationId xmlns:p14="http://schemas.microsoft.com/office/powerpoint/2010/main" val="36526031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altLang="en-US" smtClean="0"/>
              <a:t>Need for AOP contd…</a:t>
            </a:r>
          </a:p>
        </p:txBody>
      </p:sp>
      <p:sp>
        <p:nvSpPr>
          <p:cNvPr id="18435" name="Rectangle 3"/>
          <p:cNvSpPr>
            <a:spLocks noGrp="1" noChangeArrowheads="1"/>
          </p:cNvSpPr>
          <p:nvPr>
            <p:ph sz="quarter" idx="10"/>
          </p:nvPr>
        </p:nvSpPr>
        <p:spPr>
          <a:xfrm>
            <a:off x="1968500" y="1371600"/>
            <a:ext cx="4278312" cy="2057400"/>
          </a:xfrm>
        </p:spPr>
        <p:txBody>
          <a:bodyPr/>
          <a:lstStyle/>
          <a:p>
            <a:pPr eaLnBrk="1" hangingPunct="1">
              <a:lnSpc>
                <a:spcPct val="110000"/>
              </a:lnSpc>
              <a:spcAft>
                <a:spcPct val="0"/>
              </a:spcAft>
            </a:pPr>
            <a:r>
              <a:rPr lang="en-US" altLang="en-US" sz="1800"/>
              <a:t>By spreading these concerns across multiple components, two levels of complexity is introduce in the code –</a:t>
            </a:r>
          </a:p>
          <a:p>
            <a:pPr lvl="1" eaLnBrk="1" hangingPunct="1">
              <a:lnSpc>
                <a:spcPct val="110000"/>
              </a:lnSpc>
              <a:spcAft>
                <a:spcPct val="0"/>
              </a:spcAft>
            </a:pPr>
            <a:r>
              <a:rPr lang="en-US" altLang="en-US" sz="1600"/>
              <a:t>Code duplication.</a:t>
            </a:r>
          </a:p>
          <a:p>
            <a:pPr lvl="1" eaLnBrk="1" hangingPunct="1">
              <a:lnSpc>
                <a:spcPct val="110000"/>
              </a:lnSpc>
              <a:spcAft>
                <a:spcPct val="0"/>
              </a:spcAft>
            </a:pPr>
            <a:r>
              <a:rPr lang="en-US" altLang="en-US" sz="1600"/>
              <a:t>Introducing non-core functionality in core functionality.</a:t>
            </a:r>
          </a:p>
        </p:txBody>
      </p:sp>
      <p:pic>
        <p:nvPicPr>
          <p:cNvPr id="1843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75413" y="1371600"/>
            <a:ext cx="3990975"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2"/>
          <p:cNvSpPr txBox="1">
            <a:spLocks noChangeArrowheads="1"/>
          </p:cNvSpPr>
          <p:nvPr/>
        </p:nvSpPr>
        <p:spPr bwMode="auto">
          <a:xfrm>
            <a:off x="2132012" y="3505200"/>
            <a:ext cx="84582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720" tIns="45714" rIns="45720" bIns="45714" anchor="ctr"/>
          <a:lstStyle>
            <a:lvl1pPr>
              <a:defRPr sz="1600">
                <a:solidFill>
                  <a:schemeClr val="bg1"/>
                </a:solidFill>
                <a:latin typeface="Trebuchet MS" panose="020B0603020202020204" pitchFamily="34" charset="0"/>
                <a:ea typeface="ＭＳ Ｐゴシック" panose="020B0600070205080204" pitchFamily="34" charset="-128"/>
              </a:defRPr>
            </a:lvl1pPr>
            <a:lvl2pPr marL="742950" indent="-285750">
              <a:defRPr sz="1600">
                <a:solidFill>
                  <a:schemeClr val="bg1"/>
                </a:solidFill>
                <a:latin typeface="Trebuchet MS" panose="020B0603020202020204" pitchFamily="34" charset="0"/>
                <a:ea typeface="ＭＳ Ｐゴシック" panose="020B0600070205080204" pitchFamily="34" charset="-128"/>
              </a:defRPr>
            </a:lvl2pPr>
            <a:lvl3pPr marL="1143000" indent="-228600">
              <a:defRPr sz="1600">
                <a:solidFill>
                  <a:schemeClr val="bg1"/>
                </a:solidFill>
                <a:latin typeface="Trebuchet MS" panose="020B0603020202020204" pitchFamily="34" charset="0"/>
                <a:ea typeface="ＭＳ Ｐゴシック" panose="020B0600070205080204" pitchFamily="34" charset="-128"/>
              </a:defRPr>
            </a:lvl3pPr>
            <a:lvl4pPr marL="1600200" indent="-228600">
              <a:defRPr sz="1600">
                <a:solidFill>
                  <a:schemeClr val="bg1"/>
                </a:solidFill>
                <a:latin typeface="Trebuchet MS" panose="020B0603020202020204" pitchFamily="34" charset="0"/>
                <a:ea typeface="ＭＳ Ｐゴシック" panose="020B0600070205080204" pitchFamily="34" charset="-128"/>
              </a:defRPr>
            </a:lvl4pPr>
            <a:lvl5pPr marL="2057400" indent="-228600">
              <a:defRPr sz="1600">
                <a:solidFill>
                  <a:schemeClr val="bg1"/>
                </a:solidFill>
                <a:latin typeface="Trebuchet MS" panose="020B0603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bg1"/>
                </a:solidFill>
                <a:latin typeface="Trebuchet MS" panose="020B0603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bg1"/>
                </a:solidFill>
                <a:latin typeface="Trebuchet MS" panose="020B0603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bg1"/>
                </a:solidFill>
                <a:latin typeface="Trebuchet MS" panose="020B0603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bg1"/>
                </a:solidFill>
                <a:latin typeface="Trebuchet MS" panose="020B0603020202020204" pitchFamily="34" charset="0"/>
                <a:ea typeface="ＭＳ Ｐゴシック" panose="020B0600070205080204" pitchFamily="34" charset="-128"/>
              </a:defRPr>
            </a:lvl9pPr>
          </a:lstStyle>
          <a:p>
            <a:pPr>
              <a:lnSpc>
                <a:spcPts val="2400"/>
              </a:lnSpc>
            </a:pPr>
            <a:r>
              <a:rPr lang="en-US" altLang="en-US" sz="2000">
                <a:solidFill>
                  <a:srgbClr val="C00000"/>
                </a:solidFill>
                <a:latin typeface="Calibri" panose="020F0502020204030204" pitchFamily="34" charset="0"/>
              </a:rPr>
              <a:t>AOP approach</a:t>
            </a:r>
          </a:p>
        </p:txBody>
      </p:sp>
      <p:sp>
        <p:nvSpPr>
          <p:cNvPr id="6" name="Rectangle 3"/>
          <p:cNvSpPr txBox="1">
            <a:spLocks noChangeArrowheads="1"/>
          </p:cNvSpPr>
          <p:nvPr/>
        </p:nvSpPr>
        <p:spPr bwMode="auto">
          <a:xfrm>
            <a:off x="2044700" y="4191000"/>
            <a:ext cx="4278312"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720" tIns="45714" rIns="45720" bIns="45714"/>
          <a:lstStyle>
            <a:lvl1pPr marL="231775" indent="-231775">
              <a:defRPr sz="1600">
                <a:solidFill>
                  <a:schemeClr val="bg1"/>
                </a:solidFill>
                <a:latin typeface="Trebuchet MS" panose="020B0603020202020204" pitchFamily="34" charset="0"/>
                <a:ea typeface="ＭＳ Ｐゴシック" panose="020B0600070205080204" pitchFamily="34" charset="-128"/>
              </a:defRPr>
            </a:lvl1pPr>
            <a:lvl2pPr marL="742950" indent="-285750">
              <a:defRPr sz="1600">
                <a:solidFill>
                  <a:schemeClr val="bg1"/>
                </a:solidFill>
                <a:latin typeface="Trebuchet MS" panose="020B0603020202020204" pitchFamily="34" charset="0"/>
                <a:ea typeface="ＭＳ Ｐゴシック" panose="020B0600070205080204" pitchFamily="34" charset="-128"/>
              </a:defRPr>
            </a:lvl2pPr>
            <a:lvl3pPr marL="1143000" indent="-228600">
              <a:defRPr sz="1600">
                <a:solidFill>
                  <a:schemeClr val="bg1"/>
                </a:solidFill>
                <a:latin typeface="Trebuchet MS" panose="020B0603020202020204" pitchFamily="34" charset="0"/>
                <a:ea typeface="ＭＳ Ｐゴシック" panose="020B0600070205080204" pitchFamily="34" charset="-128"/>
              </a:defRPr>
            </a:lvl3pPr>
            <a:lvl4pPr marL="1600200" indent="-228600">
              <a:defRPr sz="1600">
                <a:solidFill>
                  <a:schemeClr val="bg1"/>
                </a:solidFill>
                <a:latin typeface="Trebuchet MS" panose="020B0603020202020204" pitchFamily="34" charset="0"/>
                <a:ea typeface="ＭＳ Ｐゴシック" panose="020B0600070205080204" pitchFamily="34" charset="-128"/>
              </a:defRPr>
            </a:lvl4pPr>
            <a:lvl5pPr marL="2057400" indent="-228600">
              <a:defRPr sz="1600">
                <a:solidFill>
                  <a:schemeClr val="bg1"/>
                </a:solidFill>
                <a:latin typeface="Trebuchet MS" panose="020B0603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bg1"/>
                </a:solidFill>
                <a:latin typeface="Trebuchet MS" panose="020B0603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bg1"/>
                </a:solidFill>
                <a:latin typeface="Trebuchet MS" panose="020B0603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bg1"/>
                </a:solidFill>
                <a:latin typeface="Trebuchet MS" panose="020B0603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bg1"/>
                </a:solidFill>
                <a:latin typeface="Trebuchet MS" panose="020B0603020202020204" pitchFamily="34" charset="0"/>
                <a:ea typeface="ＭＳ Ｐゴシック" panose="020B0600070205080204" pitchFamily="34" charset="-128"/>
              </a:defRPr>
            </a:lvl9pPr>
          </a:lstStyle>
          <a:p>
            <a:pPr algn="just">
              <a:spcBef>
                <a:spcPts val="400"/>
              </a:spcBef>
              <a:buClr>
                <a:srgbClr val="355F99"/>
              </a:buClr>
              <a:buSzPct val="125000"/>
              <a:buFont typeface="Arial" panose="020B0604020202020204" pitchFamily="34" charset="0"/>
              <a:buChar char="•"/>
            </a:pPr>
            <a:r>
              <a:rPr lang="en-US" altLang="en-US" sz="1800">
                <a:solidFill>
                  <a:srgbClr val="404040"/>
                </a:solidFill>
                <a:latin typeface="Calibri" panose="020F0502020204030204" pitchFamily="34" charset="0"/>
              </a:rPr>
              <a:t>Crosscutting concerns are separated from the functional logic and weaving is done to apply those functionality.</a:t>
            </a:r>
          </a:p>
        </p:txBody>
      </p:sp>
      <p:pic>
        <p:nvPicPr>
          <p:cNvPr id="7"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75413" y="3886200"/>
            <a:ext cx="3990975" cy="242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2"/>
          <p:cNvSpPr txBox="1">
            <a:spLocks noChangeArrowheads="1"/>
          </p:cNvSpPr>
          <p:nvPr/>
        </p:nvSpPr>
        <p:spPr bwMode="auto">
          <a:xfrm>
            <a:off x="2132012" y="898525"/>
            <a:ext cx="84582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720" tIns="45714" rIns="45720" bIns="45714" anchor="ctr">
            <a:normAutofit/>
          </a:bodyPr>
          <a:lstStyle>
            <a:lvl1pPr algn="l" rtl="0" eaLnBrk="0" fontAlgn="base" hangingPunct="0">
              <a:lnSpc>
                <a:spcPts val="2400"/>
              </a:lnSpc>
              <a:spcBef>
                <a:spcPct val="0"/>
              </a:spcBef>
              <a:spcAft>
                <a:spcPct val="0"/>
              </a:spcAft>
              <a:defRPr sz="2600">
                <a:solidFill>
                  <a:srgbClr val="355F99"/>
                </a:solidFill>
                <a:latin typeface="Calibri" pitchFamily="34" charset="0"/>
                <a:ea typeface="+mj-ea"/>
                <a:cs typeface="+mj-cs"/>
              </a:defRPr>
            </a:lvl1pPr>
            <a:lvl2pPr algn="l" rtl="0" eaLnBrk="0" fontAlgn="base" hangingPunct="0">
              <a:lnSpc>
                <a:spcPts val="2400"/>
              </a:lnSpc>
              <a:spcBef>
                <a:spcPct val="0"/>
              </a:spcBef>
              <a:spcAft>
                <a:spcPct val="0"/>
              </a:spcAft>
              <a:defRPr sz="2600">
                <a:solidFill>
                  <a:srgbClr val="355F99"/>
                </a:solidFill>
                <a:latin typeface="Calibri" pitchFamily="34" charset="0"/>
                <a:ea typeface="ＭＳ Ｐゴシック"/>
                <a:cs typeface="ＭＳ Ｐゴシック"/>
              </a:defRPr>
            </a:lvl2pPr>
            <a:lvl3pPr algn="l" rtl="0" eaLnBrk="0" fontAlgn="base" hangingPunct="0">
              <a:lnSpc>
                <a:spcPts val="2400"/>
              </a:lnSpc>
              <a:spcBef>
                <a:spcPct val="0"/>
              </a:spcBef>
              <a:spcAft>
                <a:spcPct val="0"/>
              </a:spcAft>
              <a:defRPr sz="2600">
                <a:solidFill>
                  <a:srgbClr val="355F99"/>
                </a:solidFill>
                <a:latin typeface="Calibri" pitchFamily="34" charset="0"/>
                <a:ea typeface="ＭＳ Ｐゴシック"/>
                <a:cs typeface="ＭＳ Ｐゴシック"/>
              </a:defRPr>
            </a:lvl3pPr>
            <a:lvl4pPr algn="l" rtl="0" eaLnBrk="0" fontAlgn="base" hangingPunct="0">
              <a:lnSpc>
                <a:spcPts val="2400"/>
              </a:lnSpc>
              <a:spcBef>
                <a:spcPct val="0"/>
              </a:spcBef>
              <a:spcAft>
                <a:spcPct val="0"/>
              </a:spcAft>
              <a:defRPr sz="2600">
                <a:solidFill>
                  <a:srgbClr val="355F99"/>
                </a:solidFill>
                <a:latin typeface="Calibri" pitchFamily="34" charset="0"/>
                <a:ea typeface="ＭＳ Ｐゴシック"/>
                <a:cs typeface="ＭＳ Ｐゴシック"/>
              </a:defRPr>
            </a:lvl4pPr>
            <a:lvl5pPr algn="l" rtl="0" eaLnBrk="0" fontAlgn="base" hangingPunct="0">
              <a:lnSpc>
                <a:spcPts val="2400"/>
              </a:lnSpc>
              <a:spcBef>
                <a:spcPct val="0"/>
              </a:spcBef>
              <a:spcAft>
                <a:spcPct val="0"/>
              </a:spcAft>
              <a:defRPr sz="2600">
                <a:solidFill>
                  <a:srgbClr val="355F99"/>
                </a:solidFill>
                <a:latin typeface="Calibri" pitchFamily="34" charset="0"/>
                <a:ea typeface="ＭＳ Ｐゴシック"/>
                <a:cs typeface="ＭＳ Ｐゴシック"/>
              </a:defRPr>
            </a:lvl5pPr>
            <a:lvl6pPr marL="457200" algn="l" rtl="0" eaLnBrk="1" fontAlgn="base" hangingPunct="1">
              <a:spcBef>
                <a:spcPct val="0"/>
              </a:spcBef>
              <a:spcAft>
                <a:spcPct val="0"/>
              </a:spcAft>
              <a:defRPr sz="2400">
                <a:solidFill>
                  <a:schemeClr val="bg2"/>
                </a:solidFill>
                <a:latin typeface="Arial" pitchFamily="34" charset="0"/>
                <a:ea typeface="ＭＳ Ｐゴシック"/>
                <a:cs typeface="ＭＳ Ｐゴシック"/>
              </a:defRPr>
            </a:lvl6pPr>
            <a:lvl7pPr marL="914400" algn="l" rtl="0" eaLnBrk="1" fontAlgn="base" hangingPunct="1">
              <a:spcBef>
                <a:spcPct val="0"/>
              </a:spcBef>
              <a:spcAft>
                <a:spcPct val="0"/>
              </a:spcAft>
              <a:defRPr sz="2400">
                <a:solidFill>
                  <a:schemeClr val="bg2"/>
                </a:solidFill>
                <a:latin typeface="Arial" pitchFamily="34" charset="0"/>
                <a:ea typeface="ＭＳ Ｐゴシック"/>
                <a:cs typeface="ＭＳ Ｐゴシック"/>
              </a:defRPr>
            </a:lvl7pPr>
            <a:lvl8pPr marL="1371600" algn="l" rtl="0" eaLnBrk="1" fontAlgn="base" hangingPunct="1">
              <a:spcBef>
                <a:spcPct val="0"/>
              </a:spcBef>
              <a:spcAft>
                <a:spcPct val="0"/>
              </a:spcAft>
              <a:defRPr sz="2400">
                <a:solidFill>
                  <a:schemeClr val="bg2"/>
                </a:solidFill>
                <a:latin typeface="Arial" pitchFamily="34" charset="0"/>
                <a:ea typeface="ＭＳ Ｐゴシック"/>
                <a:cs typeface="ＭＳ Ｐゴシック"/>
              </a:defRPr>
            </a:lvl8pPr>
            <a:lvl9pPr marL="1828800" algn="l" rtl="0" eaLnBrk="1" fontAlgn="base" hangingPunct="1">
              <a:spcBef>
                <a:spcPct val="0"/>
              </a:spcBef>
              <a:spcAft>
                <a:spcPct val="0"/>
              </a:spcAft>
              <a:defRPr sz="2400">
                <a:solidFill>
                  <a:schemeClr val="bg2"/>
                </a:solidFill>
                <a:latin typeface="Arial" pitchFamily="34" charset="0"/>
                <a:ea typeface="ＭＳ Ｐゴシック"/>
                <a:cs typeface="ＭＳ Ｐゴシック"/>
              </a:defRPr>
            </a:lvl9pPr>
          </a:lstStyle>
          <a:p>
            <a:pPr eaLnBrk="1" hangingPunct="1">
              <a:defRPr/>
            </a:pPr>
            <a:r>
              <a:rPr lang="en-US" altLang="en-US" sz="2000" kern="0" dirty="0">
                <a:solidFill>
                  <a:srgbClr val="C00000"/>
                </a:solidFill>
              </a:rPr>
              <a:t>Non-AOP approach</a:t>
            </a:r>
          </a:p>
        </p:txBody>
      </p:sp>
    </p:spTree>
    <p:extLst>
      <p:ext uri="{BB962C8B-B14F-4D97-AF65-F5344CB8AC3E}">
        <p14:creationId xmlns:p14="http://schemas.microsoft.com/office/powerpoint/2010/main" val="3789014975"/>
      </p:ext>
    </p:extLst>
  </p:cSld>
  <p:clrMapOvr>
    <a:masterClrMapping/>
  </p:clrMapOvr>
  <p:transition>
    <p:fade thruBlk="1"/>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altLang="en-US" smtClean="0"/>
              <a:t>AOP Basics</a:t>
            </a:r>
          </a:p>
        </p:txBody>
      </p:sp>
      <p:sp>
        <p:nvSpPr>
          <p:cNvPr id="73732" name="Rectangle 3"/>
          <p:cNvSpPr>
            <a:spLocks noGrp="1" noChangeArrowheads="1"/>
          </p:cNvSpPr>
          <p:nvPr>
            <p:ph sz="quarter" idx="10"/>
          </p:nvPr>
        </p:nvSpPr>
        <p:spPr>
          <a:xfrm>
            <a:off x="1979613" y="2362200"/>
            <a:ext cx="4506913" cy="1600200"/>
          </a:xfrm>
        </p:spPr>
        <p:txBody>
          <a:bodyPr>
            <a:normAutofit fontScale="92500" lnSpcReduction="20000"/>
          </a:bodyPr>
          <a:lstStyle/>
          <a:p>
            <a:pPr algn="just" eaLnBrk="1" hangingPunct="1">
              <a:lnSpc>
                <a:spcPct val="100000"/>
              </a:lnSpc>
              <a:spcAft>
                <a:spcPct val="0"/>
              </a:spcAft>
              <a:defRPr/>
            </a:pPr>
            <a:r>
              <a:rPr lang="en-US" sz="1800" dirty="0"/>
              <a:t>Like most technologies, AOP has formed its own jargon. Aspects are often described in terms of advice, </a:t>
            </a:r>
            <a:r>
              <a:rPr lang="en-US" sz="1800" dirty="0" err="1"/>
              <a:t>pointcuts</a:t>
            </a:r>
            <a:r>
              <a:rPr lang="en-US" sz="1800" dirty="0"/>
              <a:t>, and join points.</a:t>
            </a:r>
          </a:p>
          <a:p>
            <a:pPr marL="0" indent="120650" algn="just">
              <a:lnSpc>
                <a:spcPct val="100000"/>
              </a:lnSpc>
              <a:spcAft>
                <a:spcPts val="600"/>
              </a:spcAft>
              <a:buNone/>
              <a:defRPr/>
            </a:pPr>
            <a:r>
              <a:rPr lang="en-US" sz="2000" b="1" dirty="0"/>
              <a:t>Advice</a:t>
            </a:r>
          </a:p>
          <a:p>
            <a:pPr algn="just" eaLnBrk="1" hangingPunct="1">
              <a:lnSpc>
                <a:spcPct val="100000"/>
              </a:lnSpc>
              <a:spcAft>
                <a:spcPct val="0"/>
              </a:spcAft>
              <a:defRPr/>
            </a:pPr>
            <a:r>
              <a:rPr lang="en-US" sz="1800" dirty="0"/>
              <a:t>An Advice defines both – what and when of an aspect. </a:t>
            </a:r>
          </a:p>
          <a:p>
            <a:pPr algn="just" eaLnBrk="1" hangingPunct="1">
              <a:lnSpc>
                <a:spcPct val="100000"/>
              </a:lnSpc>
              <a:spcAft>
                <a:spcPct val="0"/>
              </a:spcAft>
              <a:defRPr/>
            </a:pPr>
            <a:endParaRPr lang="en-US" sz="1800" dirty="0"/>
          </a:p>
          <a:p>
            <a:pPr algn="just" eaLnBrk="1" hangingPunct="1">
              <a:lnSpc>
                <a:spcPct val="100000"/>
              </a:lnSpc>
              <a:spcAft>
                <a:spcPct val="0"/>
              </a:spcAft>
              <a:defRPr/>
            </a:pPr>
            <a:endParaRPr lang="en-US" sz="1800" dirty="0"/>
          </a:p>
        </p:txBody>
      </p:sp>
      <p:sp>
        <p:nvSpPr>
          <p:cNvPr id="6" name="Rectangle 3"/>
          <p:cNvSpPr txBox="1">
            <a:spLocks noChangeArrowheads="1"/>
          </p:cNvSpPr>
          <p:nvPr/>
        </p:nvSpPr>
        <p:spPr bwMode="auto">
          <a:xfrm>
            <a:off x="1979612" y="4343400"/>
            <a:ext cx="845820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720" tIns="45714" rIns="45720" bIns="45714"/>
          <a:lstStyle>
            <a:lvl1pPr marL="231775" indent="-231775">
              <a:defRPr sz="1600">
                <a:solidFill>
                  <a:schemeClr val="bg1"/>
                </a:solidFill>
                <a:latin typeface="Trebuchet MS" panose="020B0603020202020204" pitchFamily="34" charset="0"/>
                <a:ea typeface="ＭＳ Ｐゴシック" panose="020B0600070205080204" pitchFamily="34" charset="-128"/>
              </a:defRPr>
            </a:lvl1pPr>
            <a:lvl2pPr marL="742950" indent="-285750">
              <a:defRPr sz="1600">
                <a:solidFill>
                  <a:schemeClr val="bg1"/>
                </a:solidFill>
                <a:latin typeface="Trebuchet MS" panose="020B0603020202020204" pitchFamily="34" charset="0"/>
                <a:ea typeface="ＭＳ Ｐゴシック" panose="020B0600070205080204" pitchFamily="34" charset="-128"/>
              </a:defRPr>
            </a:lvl2pPr>
            <a:lvl3pPr marL="1143000" indent="-228600">
              <a:defRPr sz="1600">
                <a:solidFill>
                  <a:schemeClr val="bg1"/>
                </a:solidFill>
                <a:latin typeface="Trebuchet MS" panose="020B0603020202020204" pitchFamily="34" charset="0"/>
                <a:ea typeface="ＭＳ Ｐゴシック" panose="020B0600070205080204" pitchFamily="34" charset="-128"/>
              </a:defRPr>
            </a:lvl3pPr>
            <a:lvl4pPr marL="1600200" indent="-228600">
              <a:defRPr sz="1600">
                <a:solidFill>
                  <a:schemeClr val="bg1"/>
                </a:solidFill>
                <a:latin typeface="Trebuchet MS" panose="020B0603020202020204" pitchFamily="34" charset="0"/>
                <a:ea typeface="ＭＳ Ｐゴシック" panose="020B0600070205080204" pitchFamily="34" charset="-128"/>
              </a:defRPr>
            </a:lvl4pPr>
            <a:lvl5pPr marL="2057400" indent="-228600">
              <a:defRPr sz="1600">
                <a:solidFill>
                  <a:schemeClr val="bg1"/>
                </a:solidFill>
                <a:latin typeface="Trebuchet MS" panose="020B0603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bg1"/>
                </a:solidFill>
                <a:latin typeface="Trebuchet MS" panose="020B0603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bg1"/>
                </a:solidFill>
                <a:latin typeface="Trebuchet MS" panose="020B0603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bg1"/>
                </a:solidFill>
                <a:latin typeface="Trebuchet MS" panose="020B0603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bg1"/>
                </a:solidFill>
                <a:latin typeface="Trebuchet MS" panose="020B0603020202020204" pitchFamily="34" charset="0"/>
                <a:ea typeface="ＭＳ Ｐゴシック" panose="020B0600070205080204" pitchFamily="34" charset="-128"/>
              </a:defRPr>
            </a:lvl9pPr>
          </a:lstStyle>
          <a:p>
            <a:pPr algn="just">
              <a:spcBef>
                <a:spcPts val="400"/>
              </a:spcBef>
              <a:buClr>
                <a:srgbClr val="355F99"/>
              </a:buClr>
              <a:buSzPct val="125000"/>
              <a:buFont typeface="Arial" panose="020B0604020202020204" pitchFamily="34" charset="0"/>
              <a:buChar char="•"/>
            </a:pPr>
            <a:r>
              <a:rPr lang="en-US" altLang="en-US" sz="1800">
                <a:solidFill>
                  <a:srgbClr val="404040"/>
                </a:solidFill>
                <a:latin typeface="Calibri" panose="020F0502020204030204" pitchFamily="34" charset="0"/>
              </a:rPr>
              <a:t>For example, checking the security (what) before starting fund transfer (when) is an advice to transfer fund method.</a:t>
            </a:r>
          </a:p>
          <a:p>
            <a:pPr algn="just">
              <a:spcBef>
                <a:spcPts val="400"/>
              </a:spcBef>
              <a:buClr>
                <a:srgbClr val="355F99"/>
              </a:buClr>
              <a:buSzPct val="125000"/>
              <a:buFont typeface="Arial" panose="020B0604020202020204" pitchFamily="34" charset="0"/>
              <a:buChar char="•"/>
            </a:pPr>
            <a:r>
              <a:rPr lang="en-US" altLang="en-US" sz="1800">
                <a:solidFill>
                  <a:srgbClr val="404040"/>
                </a:solidFill>
                <a:latin typeface="Calibri" panose="020F0502020204030204" pitchFamily="34" charset="0"/>
              </a:rPr>
              <a:t>Send a mail (what) to sender and recipient after the fund transfer (when) is an another advice to transfer fund method.</a:t>
            </a:r>
          </a:p>
        </p:txBody>
      </p:sp>
      <p:pic>
        <p:nvPicPr>
          <p:cNvPr id="17414"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18288" y="2133600"/>
            <a:ext cx="3590925" cy="2178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462" name="Rectangle 3"/>
          <p:cNvSpPr txBox="1">
            <a:spLocks noChangeArrowheads="1"/>
          </p:cNvSpPr>
          <p:nvPr/>
        </p:nvSpPr>
        <p:spPr bwMode="auto">
          <a:xfrm>
            <a:off x="1979612" y="1066800"/>
            <a:ext cx="85344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720" tIns="45714" rIns="45720" bIns="45714"/>
          <a:lstStyle>
            <a:lvl1pPr marL="231775" indent="-231775">
              <a:defRPr sz="1600">
                <a:solidFill>
                  <a:schemeClr val="bg1"/>
                </a:solidFill>
                <a:latin typeface="Trebuchet MS" panose="020B0603020202020204" pitchFamily="34" charset="0"/>
                <a:ea typeface="ＭＳ Ｐゴシック" panose="020B0600070205080204" pitchFamily="34" charset="-128"/>
              </a:defRPr>
            </a:lvl1pPr>
            <a:lvl2pPr marL="742950" indent="-285750">
              <a:defRPr sz="1600">
                <a:solidFill>
                  <a:schemeClr val="bg1"/>
                </a:solidFill>
                <a:latin typeface="Trebuchet MS" panose="020B0603020202020204" pitchFamily="34" charset="0"/>
                <a:ea typeface="ＭＳ Ｐゴシック" panose="020B0600070205080204" pitchFamily="34" charset="-128"/>
              </a:defRPr>
            </a:lvl2pPr>
            <a:lvl3pPr marL="1143000" indent="-228600">
              <a:defRPr sz="1600">
                <a:solidFill>
                  <a:schemeClr val="bg1"/>
                </a:solidFill>
                <a:latin typeface="Trebuchet MS" panose="020B0603020202020204" pitchFamily="34" charset="0"/>
                <a:ea typeface="ＭＳ Ｐゴシック" panose="020B0600070205080204" pitchFamily="34" charset="-128"/>
              </a:defRPr>
            </a:lvl3pPr>
            <a:lvl4pPr marL="1600200" indent="-228600">
              <a:defRPr sz="1600">
                <a:solidFill>
                  <a:schemeClr val="bg1"/>
                </a:solidFill>
                <a:latin typeface="Trebuchet MS" panose="020B0603020202020204" pitchFamily="34" charset="0"/>
                <a:ea typeface="ＭＳ Ｐゴシック" panose="020B0600070205080204" pitchFamily="34" charset="-128"/>
              </a:defRPr>
            </a:lvl4pPr>
            <a:lvl5pPr marL="2057400" indent="-228600">
              <a:defRPr sz="1600">
                <a:solidFill>
                  <a:schemeClr val="bg1"/>
                </a:solidFill>
                <a:latin typeface="Trebuchet MS" panose="020B0603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bg1"/>
                </a:solidFill>
                <a:latin typeface="Trebuchet MS" panose="020B0603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bg1"/>
                </a:solidFill>
                <a:latin typeface="Trebuchet MS" panose="020B0603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bg1"/>
                </a:solidFill>
                <a:latin typeface="Trebuchet MS" panose="020B0603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bg1"/>
                </a:solidFill>
                <a:latin typeface="Trebuchet MS" panose="020B0603020202020204" pitchFamily="34" charset="0"/>
                <a:ea typeface="ＭＳ Ｐゴシック" panose="020B0600070205080204" pitchFamily="34" charset="-128"/>
              </a:defRPr>
            </a:lvl9pPr>
          </a:lstStyle>
          <a:p>
            <a:pPr algn="just">
              <a:spcBef>
                <a:spcPts val="400"/>
              </a:spcBef>
              <a:buClr>
                <a:srgbClr val="355F99"/>
              </a:buClr>
              <a:buSzPct val="125000"/>
              <a:buFont typeface="Arial" panose="020B0604020202020204" pitchFamily="34" charset="0"/>
              <a:buChar char="•"/>
            </a:pPr>
            <a:r>
              <a:rPr lang="en-US" altLang="en-US" sz="1800">
                <a:solidFill>
                  <a:srgbClr val="404040"/>
                </a:solidFill>
                <a:latin typeface="Calibri" panose="020F0502020204030204" pitchFamily="34" charset="0"/>
              </a:rPr>
              <a:t>In aspect oriented programming, cross – cutting concerns are not added to the business methods. </a:t>
            </a:r>
          </a:p>
          <a:p>
            <a:pPr algn="just">
              <a:spcBef>
                <a:spcPts val="400"/>
              </a:spcBef>
              <a:buClr>
                <a:srgbClr val="355F99"/>
              </a:buClr>
              <a:buSzPct val="125000"/>
              <a:buFont typeface="Arial" panose="020B0604020202020204" pitchFamily="34" charset="0"/>
              <a:buChar char="•"/>
            </a:pPr>
            <a:r>
              <a:rPr lang="en-US" altLang="en-US" sz="1800">
                <a:solidFill>
                  <a:srgbClr val="404040"/>
                </a:solidFill>
                <a:latin typeface="Calibri" panose="020F0502020204030204" pitchFamily="34" charset="0"/>
              </a:rPr>
              <a:t>Cross – cutting concerns are defined in separate code and introduced to the business method by altering the byte code or generating run time classes. </a:t>
            </a:r>
          </a:p>
        </p:txBody>
      </p:sp>
    </p:spTree>
    <p:extLst>
      <p:ext uri="{BB962C8B-B14F-4D97-AF65-F5344CB8AC3E}">
        <p14:creationId xmlns:p14="http://schemas.microsoft.com/office/powerpoint/2010/main" val="847314295"/>
      </p:ext>
    </p:extLst>
  </p:cSld>
  <p:clrMapOvr>
    <a:masterClrMapping/>
  </p:clrMapOvr>
  <p:transition>
    <p:fade thruBlk="1"/>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73732">
                                            <p:txEl>
                                              <p:pRg st="0" end="0"/>
                                            </p:txEl>
                                          </p:spTgt>
                                        </p:tgtEl>
                                        <p:attrNameLst>
                                          <p:attrName>style.visibility</p:attrName>
                                        </p:attrNameLst>
                                      </p:cBhvr>
                                      <p:to>
                                        <p:strVal val="visible"/>
                                      </p:to>
                                    </p:set>
                                    <p:animEffect transition="in" filter="fade">
                                      <p:cBhvr>
                                        <p:cTn id="7" dur="500"/>
                                        <p:tgtEl>
                                          <p:spTgt spid="73732">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7414"/>
                                        </p:tgtEl>
                                        <p:attrNameLst>
                                          <p:attrName>style.visibility</p:attrName>
                                        </p:attrNameLst>
                                      </p:cBhvr>
                                      <p:to>
                                        <p:strVal val="visible"/>
                                      </p:to>
                                    </p:set>
                                    <p:animEffect transition="in" filter="fade">
                                      <p:cBhvr>
                                        <p:cTn id="10" dur="500"/>
                                        <p:tgtEl>
                                          <p:spTgt spid="17414"/>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0" presetClass="entr" presetSubtype="0" fill="hold" nodeType="clickEffect">
                                  <p:stCondLst>
                                    <p:cond delay="0"/>
                                  </p:stCondLst>
                                  <p:childTnLst>
                                    <p:set>
                                      <p:cBhvr>
                                        <p:cTn id="14" dur="1" fill="hold">
                                          <p:stCondLst>
                                            <p:cond delay="0"/>
                                          </p:stCondLst>
                                        </p:cTn>
                                        <p:tgtEl>
                                          <p:spTgt spid="73732">
                                            <p:txEl>
                                              <p:pRg st="1" end="1"/>
                                            </p:txEl>
                                          </p:spTgt>
                                        </p:tgtEl>
                                        <p:attrNameLst>
                                          <p:attrName>style.visibility</p:attrName>
                                        </p:attrNameLst>
                                      </p:cBhvr>
                                      <p:to>
                                        <p:strVal val="visible"/>
                                      </p:to>
                                    </p:set>
                                    <p:animEffect transition="in" filter="fade">
                                      <p:cBhvr>
                                        <p:cTn id="15" dur="500"/>
                                        <p:tgtEl>
                                          <p:spTgt spid="73732">
                                            <p:txEl>
                                              <p:pRg st="1" end="1"/>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73732">
                                            <p:txEl>
                                              <p:pRg st="2" end="2"/>
                                            </p:txEl>
                                          </p:spTgt>
                                        </p:tgtEl>
                                        <p:attrNameLst>
                                          <p:attrName>style.visibility</p:attrName>
                                        </p:attrNameLst>
                                      </p:cBhvr>
                                      <p:to>
                                        <p:strVal val="visible"/>
                                      </p:to>
                                    </p:set>
                                    <p:animEffect transition="in" filter="fade">
                                      <p:cBhvr>
                                        <p:cTn id="18" dur="500"/>
                                        <p:tgtEl>
                                          <p:spTgt spid="73732">
                                            <p:txEl>
                                              <p:pRg st="2" end="2"/>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txBox="1">
            <a:spLocks noChangeArrowheads="1"/>
          </p:cNvSpPr>
          <p:nvPr/>
        </p:nvSpPr>
        <p:spPr bwMode="auto">
          <a:xfrm>
            <a:off x="1979612" y="1219200"/>
            <a:ext cx="8458200"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720" tIns="45714" rIns="45720" bIns="45714"/>
          <a:lstStyle>
            <a:lvl1pPr marL="231775" indent="-231775" algn="l" rtl="0" eaLnBrk="0" fontAlgn="base" hangingPunct="0">
              <a:lnSpc>
                <a:spcPts val="1400"/>
              </a:lnSpc>
              <a:spcBef>
                <a:spcPts val="400"/>
              </a:spcBef>
              <a:spcAft>
                <a:spcPts val="0"/>
              </a:spcAft>
              <a:buClr>
                <a:srgbClr val="355F99"/>
              </a:buClr>
              <a:buSzPct val="125000"/>
              <a:buFont typeface="Arial" charset="0"/>
              <a:buChar char="•"/>
              <a:defRPr sz="1600">
                <a:solidFill>
                  <a:srgbClr val="404040"/>
                </a:solidFill>
                <a:latin typeface="Calibri" pitchFamily="34" charset="0"/>
                <a:ea typeface="+mn-ea"/>
                <a:cs typeface="+mn-cs"/>
              </a:defRPr>
            </a:lvl1pPr>
            <a:lvl2pPr marL="463550" indent="-230188" algn="l" rtl="0" eaLnBrk="0" fontAlgn="base" hangingPunct="0">
              <a:lnSpc>
                <a:spcPts val="1400"/>
              </a:lnSpc>
              <a:spcBef>
                <a:spcPts val="400"/>
              </a:spcBef>
              <a:spcAft>
                <a:spcPts val="0"/>
              </a:spcAft>
              <a:buClr>
                <a:srgbClr val="355F99"/>
              </a:buClr>
              <a:buSzPct val="100000"/>
              <a:buFont typeface="Courier New" pitchFamily="49" charset="0"/>
              <a:buChar char="o"/>
              <a:defRPr sz="1400">
                <a:solidFill>
                  <a:srgbClr val="404040"/>
                </a:solidFill>
                <a:latin typeface="Calibri" pitchFamily="34" charset="0"/>
                <a:ea typeface="+mn-ea"/>
                <a:cs typeface="+mn-cs"/>
              </a:defRPr>
            </a:lvl2pPr>
            <a:lvl3pPr marL="695325" indent="-230188" algn="l" rtl="0" eaLnBrk="0" fontAlgn="base" hangingPunct="0">
              <a:lnSpc>
                <a:spcPts val="1400"/>
              </a:lnSpc>
              <a:spcBef>
                <a:spcPts val="400"/>
              </a:spcBef>
              <a:spcAft>
                <a:spcPts val="0"/>
              </a:spcAft>
              <a:buClr>
                <a:srgbClr val="355F99"/>
              </a:buClr>
              <a:buSzPct val="125000"/>
              <a:buFont typeface="Arial" charset="0"/>
              <a:buChar char="•"/>
              <a:defRPr sz="1200">
                <a:solidFill>
                  <a:srgbClr val="404040"/>
                </a:solidFill>
                <a:latin typeface="Calibri" pitchFamily="34" charset="0"/>
                <a:ea typeface="+mn-ea"/>
                <a:cs typeface="+mn-cs"/>
              </a:defRPr>
            </a:lvl3pPr>
            <a:lvl4pPr marL="914400" indent="-217488" algn="l" rtl="0" eaLnBrk="0" fontAlgn="base" hangingPunct="0">
              <a:lnSpc>
                <a:spcPts val="1400"/>
              </a:lnSpc>
              <a:spcBef>
                <a:spcPts val="400"/>
              </a:spcBef>
              <a:spcAft>
                <a:spcPts val="0"/>
              </a:spcAft>
              <a:buClr>
                <a:srgbClr val="355F99"/>
              </a:buClr>
              <a:buSzPct val="100000"/>
              <a:buFont typeface="Courier New" pitchFamily="49" charset="0"/>
              <a:buChar char="o"/>
              <a:defRPr sz="1100">
                <a:solidFill>
                  <a:srgbClr val="404040"/>
                </a:solidFill>
                <a:latin typeface="Calibri" pitchFamily="34" charset="0"/>
                <a:ea typeface="+mn-ea"/>
                <a:cs typeface="+mn-cs"/>
              </a:defRPr>
            </a:lvl4pPr>
            <a:lvl5pPr marL="1173163" indent="-257175" algn="l" rtl="0" eaLnBrk="0" fontAlgn="base" hangingPunct="0">
              <a:lnSpc>
                <a:spcPts val="1400"/>
              </a:lnSpc>
              <a:spcBef>
                <a:spcPts val="400"/>
              </a:spcBef>
              <a:spcAft>
                <a:spcPts val="0"/>
              </a:spcAft>
              <a:buClr>
                <a:srgbClr val="355F99"/>
              </a:buClr>
              <a:buSzPct val="125000"/>
              <a:buFont typeface="Arial" charset="0"/>
              <a:buChar char="•"/>
              <a:defRPr sz="1100">
                <a:solidFill>
                  <a:srgbClr val="404040"/>
                </a:solidFill>
                <a:latin typeface="Calibri" pitchFamily="34" charset="0"/>
                <a:ea typeface="+mn-ea"/>
                <a:cs typeface="+mn-cs"/>
              </a:defRPr>
            </a:lvl5pPr>
            <a:lvl6pPr marL="1630363" indent="-257175" algn="l" rtl="0" eaLnBrk="1" fontAlgn="base" hangingPunct="1">
              <a:lnSpc>
                <a:spcPct val="105000"/>
              </a:lnSpc>
              <a:spcBef>
                <a:spcPct val="10000"/>
              </a:spcBef>
              <a:spcAft>
                <a:spcPct val="10000"/>
              </a:spcAft>
              <a:buClr>
                <a:schemeClr val="tx2"/>
              </a:buClr>
              <a:buFont typeface="Wingdings" pitchFamily="2" charset="2"/>
              <a:buBlip>
                <a:blip r:embed="rId2"/>
              </a:buBlip>
              <a:defRPr sz="900">
                <a:solidFill>
                  <a:srgbClr val="4D4D4D"/>
                </a:solidFill>
                <a:latin typeface="+mn-lt"/>
                <a:ea typeface="+mn-ea"/>
                <a:cs typeface="+mn-cs"/>
              </a:defRPr>
            </a:lvl6pPr>
            <a:lvl7pPr marL="2087563" indent="-257175" algn="l" rtl="0" eaLnBrk="1" fontAlgn="base" hangingPunct="1">
              <a:lnSpc>
                <a:spcPct val="105000"/>
              </a:lnSpc>
              <a:spcBef>
                <a:spcPct val="10000"/>
              </a:spcBef>
              <a:spcAft>
                <a:spcPct val="10000"/>
              </a:spcAft>
              <a:buClr>
                <a:schemeClr val="tx2"/>
              </a:buClr>
              <a:buFont typeface="Wingdings" pitchFamily="2" charset="2"/>
              <a:buBlip>
                <a:blip r:embed="rId2"/>
              </a:buBlip>
              <a:defRPr sz="900">
                <a:solidFill>
                  <a:srgbClr val="4D4D4D"/>
                </a:solidFill>
                <a:latin typeface="+mn-lt"/>
                <a:ea typeface="+mn-ea"/>
                <a:cs typeface="+mn-cs"/>
              </a:defRPr>
            </a:lvl7pPr>
            <a:lvl8pPr marL="2544763" indent="-257175" algn="l" rtl="0" eaLnBrk="1" fontAlgn="base" hangingPunct="1">
              <a:lnSpc>
                <a:spcPct val="105000"/>
              </a:lnSpc>
              <a:spcBef>
                <a:spcPct val="10000"/>
              </a:spcBef>
              <a:spcAft>
                <a:spcPct val="10000"/>
              </a:spcAft>
              <a:buClr>
                <a:schemeClr val="tx2"/>
              </a:buClr>
              <a:buFont typeface="Wingdings" pitchFamily="2" charset="2"/>
              <a:buBlip>
                <a:blip r:embed="rId2"/>
              </a:buBlip>
              <a:defRPr sz="900">
                <a:solidFill>
                  <a:srgbClr val="4D4D4D"/>
                </a:solidFill>
                <a:latin typeface="+mn-lt"/>
                <a:ea typeface="+mn-ea"/>
                <a:cs typeface="+mn-cs"/>
              </a:defRPr>
            </a:lvl8pPr>
            <a:lvl9pPr marL="3001963" indent="-257175" algn="l" rtl="0" eaLnBrk="1" fontAlgn="base" hangingPunct="1">
              <a:lnSpc>
                <a:spcPct val="105000"/>
              </a:lnSpc>
              <a:spcBef>
                <a:spcPct val="10000"/>
              </a:spcBef>
              <a:spcAft>
                <a:spcPct val="10000"/>
              </a:spcAft>
              <a:buClr>
                <a:schemeClr val="tx2"/>
              </a:buClr>
              <a:buFont typeface="Wingdings" pitchFamily="2" charset="2"/>
              <a:buBlip>
                <a:blip r:embed="rId2"/>
              </a:buBlip>
              <a:defRPr sz="900">
                <a:solidFill>
                  <a:srgbClr val="4D4D4D"/>
                </a:solidFill>
                <a:latin typeface="+mn-lt"/>
                <a:ea typeface="+mn-ea"/>
                <a:cs typeface="+mn-cs"/>
              </a:defRPr>
            </a:lvl9pPr>
          </a:lstStyle>
          <a:p>
            <a:pPr marL="0" indent="120650" algn="just" eaLnBrk="1" hangingPunct="1">
              <a:lnSpc>
                <a:spcPct val="100000"/>
              </a:lnSpc>
              <a:spcAft>
                <a:spcPts val="600"/>
              </a:spcAft>
              <a:buNone/>
              <a:defRPr/>
            </a:pPr>
            <a:r>
              <a:rPr lang="en-US" sz="2000" b="1" dirty="0"/>
              <a:t>Join-Point</a:t>
            </a:r>
          </a:p>
          <a:p>
            <a:pPr algn="just" eaLnBrk="1" hangingPunct="1">
              <a:lnSpc>
                <a:spcPct val="100000"/>
              </a:lnSpc>
              <a:spcAft>
                <a:spcPct val="0"/>
              </a:spcAft>
              <a:buFont typeface="Arial" pitchFamily="34" charset="0"/>
              <a:buChar char="•"/>
              <a:defRPr/>
            </a:pPr>
            <a:r>
              <a:rPr lang="en-US" sz="1800" dirty="0"/>
              <a:t>Your application may have thousands of opportunities for advice to be applied. These opportunities are known as join points. A </a:t>
            </a:r>
            <a:r>
              <a:rPr lang="en-US" sz="1800" i="1" dirty="0"/>
              <a:t>join point </a:t>
            </a:r>
            <a:r>
              <a:rPr lang="en-US" sz="1800" dirty="0"/>
              <a:t>is a point in the execution of the application where an aspect can be plugged in.</a:t>
            </a:r>
          </a:p>
          <a:p>
            <a:pPr algn="just" eaLnBrk="1" hangingPunct="1">
              <a:lnSpc>
                <a:spcPct val="100000"/>
              </a:lnSpc>
              <a:spcAft>
                <a:spcPct val="0"/>
              </a:spcAft>
              <a:buFont typeface="Arial" pitchFamily="34" charset="0"/>
              <a:buChar char="•"/>
              <a:defRPr/>
            </a:pPr>
            <a:r>
              <a:rPr lang="en-US" sz="1800" dirty="0"/>
              <a:t>A security checking advice can be applied to the transfer fund method. In this statement, transfer fund method is a join-point.</a:t>
            </a:r>
          </a:p>
          <a:p>
            <a:pPr algn="just" eaLnBrk="1" hangingPunct="1">
              <a:lnSpc>
                <a:spcPct val="100000"/>
              </a:lnSpc>
              <a:spcAft>
                <a:spcPct val="0"/>
              </a:spcAft>
              <a:buFont typeface="Arial" pitchFamily="34" charset="0"/>
              <a:buChar char="•"/>
              <a:defRPr/>
            </a:pPr>
            <a:endParaRPr lang="en-US" sz="1800" dirty="0"/>
          </a:p>
        </p:txBody>
      </p:sp>
      <p:sp>
        <p:nvSpPr>
          <p:cNvPr id="8" name="Rectangle 3"/>
          <p:cNvSpPr txBox="1">
            <a:spLocks noChangeArrowheads="1"/>
          </p:cNvSpPr>
          <p:nvPr/>
        </p:nvSpPr>
        <p:spPr bwMode="auto">
          <a:xfrm>
            <a:off x="1979612" y="3962400"/>
            <a:ext cx="84582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720" tIns="45714" rIns="45720" bIns="45714"/>
          <a:lstStyle>
            <a:lvl1pPr marL="231775" indent="-231775" algn="l" rtl="0" eaLnBrk="0" fontAlgn="base" hangingPunct="0">
              <a:lnSpc>
                <a:spcPts val="1400"/>
              </a:lnSpc>
              <a:spcBef>
                <a:spcPts val="400"/>
              </a:spcBef>
              <a:spcAft>
                <a:spcPts val="0"/>
              </a:spcAft>
              <a:buClr>
                <a:srgbClr val="355F99"/>
              </a:buClr>
              <a:buSzPct val="125000"/>
              <a:buFont typeface="Arial" charset="0"/>
              <a:buChar char="•"/>
              <a:defRPr sz="1600">
                <a:solidFill>
                  <a:srgbClr val="404040"/>
                </a:solidFill>
                <a:latin typeface="Calibri" pitchFamily="34" charset="0"/>
                <a:ea typeface="+mn-ea"/>
                <a:cs typeface="+mn-cs"/>
              </a:defRPr>
            </a:lvl1pPr>
            <a:lvl2pPr marL="463550" indent="-230188" algn="l" rtl="0" eaLnBrk="0" fontAlgn="base" hangingPunct="0">
              <a:lnSpc>
                <a:spcPts val="1400"/>
              </a:lnSpc>
              <a:spcBef>
                <a:spcPts val="400"/>
              </a:spcBef>
              <a:spcAft>
                <a:spcPts val="0"/>
              </a:spcAft>
              <a:buClr>
                <a:srgbClr val="355F99"/>
              </a:buClr>
              <a:buSzPct val="100000"/>
              <a:buFont typeface="Courier New" pitchFamily="49" charset="0"/>
              <a:buChar char="o"/>
              <a:defRPr sz="1400">
                <a:solidFill>
                  <a:srgbClr val="404040"/>
                </a:solidFill>
                <a:latin typeface="Calibri" pitchFamily="34" charset="0"/>
                <a:ea typeface="+mn-ea"/>
                <a:cs typeface="+mn-cs"/>
              </a:defRPr>
            </a:lvl2pPr>
            <a:lvl3pPr marL="695325" indent="-230188" algn="l" rtl="0" eaLnBrk="0" fontAlgn="base" hangingPunct="0">
              <a:lnSpc>
                <a:spcPts val="1400"/>
              </a:lnSpc>
              <a:spcBef>
                <a:spcPts val="400"/>
              </a:spcBef>
              <a:spcAft>
                <a:spcPts val="0"/>
              </a:spcAft>
              <a:buClr>
                <a:srgbClr val="355F99"/>
              </a:buClr>
              <a:buSzPct val="125000"/>
              <a:buFont typeface="Arial" charset="0"/>
              <a:buChar char="•"/>
              <a:defRPr sz="1200">
                <a:solidFill>
                  <a:srgbClr val="404040"/>
                </a:solidFill>
                <a:latin typeface="Calibri" pitchFamily="34" charset="0"/>
                <a:ea typeface="+mn-ea"/>
                <a:cs typeface="+mn-cs"/>
              </a:defRPr>
            </a:lvl3pPr>
            <a:lvl4pPr marL="914400" indent="-217488" algn="l" rtl="0" eaLnBrk="0" fontAlgn="base" hangingPunct="0">
              <a:lnSpc>
                <a:spcPts val="1400"/>
              </a:lnSpc>
              <a:spcBef>
                <a:spcPts val="400"/>
              </a:spcBef>
              <a:spcAft>
                <a:spcPts val="0"/>
              </a:spcAft>
              <a:buClr>
                <a:srgbClr val="355F99"/>
              </a:buClr>
              <a:buSzPct val="100000"/>
              <a:buFont typeface="Courier New" pitchFamily="49" charset="0"/>
              <a:buChar char="o"/>
              <a:defRPr sz="1100">
                <a:solidFill>
                  <a:srgbClr val="404040"/>
                </a:solidFill>
                <a:latin typeface="Calibri" pitchFamily="34" charset="0"/>
                <a:ea typeface="+mn-ea"/>
                <a:cs typeface="+mn-cs"/>
              </a:defRPr>
            </a:lvl4pPr>
            <a:lvl5pPr marL="1173163" indent="-257175" algn="l" rtl="0" eaLnBrk="0" fontAlgn="base" hangingPunct="0">
              <a:lnSpc>
                <a:spcPts val="1400"/>
              </a:lnSpc>
              <a:spcBef>
                <a:spcPts val="400"/>
              </a:spcBef>
              <a:spcAft>
                <a:spcPts val="0"/>
              </a:spcAft>
              <a:buClr>
                <a:srgbClr val="355F99"/>
              </a:buClr>
              <a:buSzPct val="125000"/>
              <a:buFont typeface="Arial" charset="0"/>
              <a:buChar char="•"/>
              <a:defRPr sz="1100">
                <a:solidFill>
                  <a:srgbClr val="404040"/>
                </a:solidFill>
                <a:latin typeface="Calibri" pitchFamily="34" charset="0"/>
                <a:ea typeface="+mn-ea"/>
                <a:cs typeface="+mn-cs"/>
              </a:defRPr>
            </a:lvl5pPr>
            <a:lvl6pPr marL="1630363" indent="-257175" algn="l" rtl="0" eaLnBrk="1" fontAlgn="base" hangingPunct="1">
              <a:lnSpc>
                <a:spcPct val="105000"/>
              </a:lnSpc>
              <a:spcBef>
                <a:spcPct val="10000"/>
              </a:spcBef>
              <a:spcAft>
                <a:spcPct val="10000"/>
              </a:spcAft>
              <a:buClr>
                <a:schemeClr val="tx2"/>
              </a:buClr>
              <a:buFont typeface="Wingdings" pitchFamily="2" charset="2"/>
              <a:buBlip>
                <a:blip r:embed="rId2"/>
              </a:buBlip>
              <a:defRPr sz="900">
                <a:solidFill>
                  <a:srgbClr val="4D4D4D"/>
                </a:solidFill>
                <a:latin typeface="+mn-lt"/>
                <a:ea typeface="+mn-ea"/>
                <a:cs typeface="+mn-cs"/>
              </a:defRPr>
            </a:lvl6pPr>
            <a:lvl7pPr marL="2087563" indent="-257175" algn="l" rtl="0" eaLnBrk="1" fontAlgn="base" hangingPunct="1">
              <a:lnSpc>
                <a:spcPct val="105000"/>
              </a:lnSpc>
              <a:spcBef>
                <a:spcPct val="10000"/>
              </a:spcBef>
              <a:spcAft>
                <a:spcPct val="10000"/>
              </a:spcAft>
              <a:buClr>
                <a:schemeClr val="tx2"/>
              </a:buClr>
              <a:buFont typeface="Wingdings" pitchFamily="2" charset="2"/>
              <a:buBlip>
                <a:blip r:embed="rId2"/>
              </a:buBlip>
              <a:defRPr sz="900">
                <a:solidFill>
                  <a:srgbClr val="4D4D4D"/>
                </a:solidFill>
                <a:latin typeface="+mn-lt"/>
                <a:ea typeface="+mn-ea"/>
                <a:cs typeface="+mn-cs"/>
              </a:defRPr>
            </a:lvl7pPr>
            <a:lvl8pPr marL="2544763" indent="-257175" algn="l" rtl="0" eaLnBrk="1" fontAlgn="base" hangingPunct="1">
              <a:lnSpc>
                <a:spcPct val="105000"/>
              </a:lnSpc>
              <a:spcBef>
                <a:spcPct val="10000"/>
              </a:spcBef>
              <a:spcAft>
                <a:spcPct val="10000"/>
              </a:spcAft>
              <a:buClr>
                <a:schemeClr val="tx2"/>
              </a:buClr>
              <a:buFont typeface="Wingdings" pitchFamily="2" charset="2"/>
              <a:buBlip>
                <a:blip r:embed="rId2"/>
              </a:buBlip>
              <a:defRPr sz="900">
                <a:solidFill>
                  <a:srgbClr val="4D4D4D"/>
                </a:solidFill>
                <a:latin typeface="+mn-lt"/>
                <a:ea typeface="+mn-ea"/>
                <a:cs typeface="+mn-cs"/>
              </a:defRPr>
            </a:lvl8pPr>
            <a:lvl9pPr marL="3001963" indent="-257175" algn="l" rtl="0" eaLnBrk="1" fontAlgn="base" hangingPunct="1">
              <a:lnSpc>
                <a:spcPct val="105000"/>
              </a:lnSpc>
              <a:spcBef>
                <a:spcPct val="10000"/>
              </a:spcBef>
              <a:spcAft>
                <a:spcPct val="10000"/>
              </a:spcAft>
              <a:buClr>
                <a:schemeClr val="tx2"/>
              </a:buClr>
              <a:buFont typeface="Wingdings" pitchFamily="2" charset="2"/>
              <a:buBlip>
                <a:blip r:embed="rId2"/>
              </a:buBlip>
              <a:defRPr sz="900">
                <a:solidFill>
                  <a:srgbClr val="4D4D4D"/>
                </a:solidFill>
                <a:latin typeface="+mn-lt"/>
                <a:ea typeface="+mn-ea"/>
                <a:cs typeface="+mn-cs"/>
              </a:defRPr>
            </a:lvl9pPr>
          </a:lstStyle>
          <a:p>
            <a:pPr marL="0" indent="120650" algn="just" eaLnBrk="1" hangingPunct="1">
              <a:lnSpc>
                <a:spcPct val="100000"/>
              </a:lnSpc>
              <a:spcAft>
                <a:spcPts val="600"/>
              </a:spcAft>
              <a:buNone/>
              <a:defRPr/>
            </a:pPr>
            <a:r>
              <a:rPr lang="en-US" sz="2000" b="1" dirty="0"/>
              <a:t>Point-cut</a:t>
            </a:r>
          </a:p>
          <a:p>
            <a:pPr algn="just" eaLnBrk="1" hangingPunct="1">
              <a:lnSpc>
                <a:spcPct val="100000"/>
              </a:lnSpc>
              <a:spcAft>
                <a:spcPct val="0"/>
              </a:spcAft>
              <a:buFont typeface="Arial" pitchFamily="34" charset="0"/>
              <a:buChar char="•"/>
              <a:defRPr/>
            </a:pPr>
            <a:r>
              <a:rPr lang="en-US" sz="1800" dirty="0"/>
              <a:t>Your application can have any number of join-points and any number of advices. All advices are not applied to all the join-points. A point-cut is a logical grouping of join-points. An advice is applied to a subset of point-cuts.</a:t>
            </a:r>
          </a:p>
          <a:p>
            <a:pPr algn="just" eaLnBrk="1" hangingPunct="1">
              <a:lnSpc>
                <a:spcPct val="100000"/>
              </a:lnSpc>
              <a:spcAft>
                <a:spcPct val="0"/>
              </a:spcAft>
              <a:buFont typeface="Arial" pitchFamily="34" charset="0"/>
              <a:buChar char="•"/>
              <a:defRPr/>
            </a:pPr>
            <a:endParaRPr lang="en-US" sz="1800" dirty="0"/>
          </a:p>
        </p:txBody>
      </p:sp>
      <p:sp>
        <p:nvSpPr>
          <p:cNvPr id="20484" name="Title 1"/>
          <p:cNvSpPr>
            <a:spLocks noGrp="1"/>
          </p:cNvSpPr>
          <p:nvPr>
            <p:ph type="title"/>
          </p:nvPr>
        </p:nvSpPr>
        <p:spPr/>
        <p:txBody>
          <a:bodyPr/>
          <a:lstStyle/>
          <a:p>
            <a:r>
              <a:rPr lang="en-US" altLang="en-US" smtClean="0"/>
              <a:t>AOP Basics contd…</a:t>
            </a:r>
          </a:p>
        </p:txBody>
      </p:sp>
    </p:spTree>
    <p:extLst>
      <p:ext uri="{BB962C8B-B14F-4D97-AF65-F5344CB8AC3E}">
        <p14:creationId xmlns:p14="http://schemas.microsoft.com/office/powerpoint/2010/main" val="3259295423"/>
      </p:ext>
    </p:extLst>
  </p:cSld>
  <p:clrMapOvr>
    <a:masterClrMapping/>
  </p:clrMapOvr>
  <p:transition>
    <p:fade thruBlk="1"/>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txBox="1">
            <a:spLocks noChangeArrowheads="1"/>
          </p:cNvSpPr>
          <p:nvPr/>
        </p:nvSpPr>
        <p:spPr bwMode="auto">
          <a:xfrm>
            <a:off x="1979612" y="3581400"/>
            <a:ext cx="8458200"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720" tIns="45714" rIns="45720" bIns="45714"/>
          <a:lstStyle>
            <a:lvl1pPr marL="231775" indent="-231775" algn="l" rtl="0" eaLnBrk="0" fontAlgn="base" hangingPunct="0">
              <a:lnSpc>
                <a:spcPts val="1400"/>
              </a:lnSpc>
              <a:spcBef>
                <a:spcPts val="400"/>
              </a:spcBef>
              <a:spcAft>
                <a:spcPts val="0"/>
              </a:spcAft>
              <a:buClr>
                <a:srgbClr val="355F99"/>
              </a:buClr>
              <a:buSzPct val="125000"/>
              <a:buFont typeface="Arial" charset="0"/>
              <a:buChar char="•"/>
              <a:defRPr sz="1600">
                <a:solidFill>
                  <a:srgbClr val="404040"/>
                </a:solidFill>
                <a:latin typeface="Calibri" pitchFamily="34" charset="0"/>
                <a:ea typeface="+mn-ea"/>
                <a:cs typeface="+mn-cs"/>
              </a:defRPr>
            </a:lvl1pPr>
            <a:lvl2pPr marL="463550" indent="-230188" algn="l" rtl="0" eaLnBrk="0" fontAlgn="base" hangingPunct="0">
              <a:lnSpc>
                <a:spcPts val="1400"/>
              </a:lnSpc>
              <a:spcBef>
                <a:spcPts val="400"/>
              </a:spcBef>
              <a:spcAft>
                <a:spcPts val="0"/>
              </a:spcAft>
              <a:buClr>
                <a:srgbClr val="355F99"/>
              </a:buClr>
              <a:buSzPct val="100000"/>
              <a:buFont typeface="Courier New" pitchFamily="49" charset="0"/>
              <a:buChar char="o"/>
              <a:defRPr sz="1400">
                <a:solidFill>
                  <a:srgbClr val="404040"/>
                </a:solidFill>
                <a:latin typeface="Calibri" pitchFamily="34" charset="0"/>
                <a:ea typeface="+mn-ea"/>
                <a:cs typeface="+mn-cs"/>
              </a:defRPr>
            </a:lvl2pPr>
            <a:lvl3pPr marL="695325" indent="-230188" algn="l" rtl="0" eaLnBrk="0" fontAlgn="base" hangingPunct="0">
              <a:lnSpc>
                <a:spcPts val="1400"/>
              </a:lnSpc>
              <a:spcBef>
                <a:spcPts val="400"/>
              </a:spcBef>
              <a:spcAft>
                <a:spcPts val="0"/>
              </a:spcAft>
              <a:buClr>
                <a:srgbClr val="355F99"/>
              </a:buClr>
              <a:buSzPct val="125000"/>
              <a:buFont typeface="Arial" charset="0"/>
              <a:buChar char="•"/>
              <a:defRPr sz="1200">
                <a:solidFill>
                  <a:srgbClr val="404040"/>
                </a:solidFill>
                <a:latin typeface="Calibri" pitchFamily="34" charset="0"/>
                <a:ea typeface="+mn-ea"/>
                <a:cs typeface="+mn-cs"/>
              </a:defRPr>
            </a:lvl3pPr>
            <a:lvl4pPr marL="914400" indent="-217488" algn="l" rtl="0" eaLnBrk="0" fontAlgn="base" hangingPunct="0">
              <a:lnSpc>
                <a:spcPts val="1400"/>
              </a:lnSpc>
              <a:spcBef>
                <a:spcPts val="400"/>
              </a:spcBef>
              <a:spcAft>
                <a:spcPts val="0"/>
              </a:spcAft>
              <a:buClr>
                <a:srgbClr val="355F99"/>
              </a:buClr>
              <a:buSzPct val="100000"/>
              <a:buFont typeface="Courier New" pitchFamily="49" charset="0"/>
              <a:buChar char="o"/>
              <a:defRPr sz="1100">
                <a:solidFill>
                  <a:srgbClr val="404040"/>
                </a:solidFill>
                <a:latin typeface="Calibri" pitchFamily="34" charset="0"/>
                <a:ea typeface="+mn-ea"/>
                <a:cs typeface="+mn-cs"/>
              </a:defRPr>
            </a:lvl4pPr>
            <a:lvl5pPr marL="1173163" indent="-257175" algn="l" rtl="0" eaLnBrk="0" fontAlgn="base" hangingPunct="0">
              <a:lnSpc>
                <a:spcPts val="1400"/>
              </a:lnSpc>
              <a:spcBef>
                <a:spcPts val="400"/>
              </a:spcBef>
              <a:spcAft>
                <a:spcPts val="0"/>
              </a:spcAft>
              <a:buClr>
                <a:srgbClr val="355F99"/>
              </a:buClr>
              <a:buSzPct val="125000"/>
              <a:buFont typeface="Arial" charset="0"/>
              <a:buChar char="•"/>
              <a:defRPr sz="1100">
                <a:solidFill>
                  <a:srgbClr val="404040"/>
                </a:solidFill>
                <a:latin typeface="Calibri" pitchFamily="34" charset="0"/>
                <a:ea typeface="+mn-ea"/>
                <a:cs typeface="+mn-cs"/>
              </a:defRPr>
            </a:lvl5pPr>
            <a:lvl6pPr marL="1630363" indent="-257175" algn="l" rtl="0" eaLnBrk="1" fontAlgn="base" hangingPunct="1">
              <a:lnSpc>
                <a:spcPct val="105000"/>
              </a:lnSpc>
              <a:spcBef>
                <a:spcPct val="10000"/>
              </a:spcBef>
              <a:spcAft>
                <a:spcPct val="10000"/>
              </a:spcAft>
              <a:buClr>
                <a:schemeClr val="tx2"/>
              </a:buClr>
              <a:buFont typeface="Wingdings" pitchFamily="2" charset="2"/>
              <a:buBlip>
                <a:blip r:embed="rId3"/>
              </a:buBlip>
              <a:defRPr sz="900">
                <a:solidFill>
                  <a:srgbClr val="4D4D4D"/>
                </a:solidFill>
                <a:latin typeface="+mn-lt"/>
                <a:ea typeface="+mn-ea"/>
                <a:cs typeface="+mn-cs"/>
              </a:defRPr>
            </a:lvl6pPr>
            <a:lvl7pPr marL="2087563" indent="-257175" algn="l" rtl="0" eaLnBrk="1" fontAlgn="base" hangingPunct="1">
              <a:lnSpc>
                <a:spcPct val="105000"/>
              </a:lnSpc>
              <a:spcBef>
                <a:spcPct val="10000"/>
              </a:spcBef>
              <a:spcAft>
                <a:spcPct val="10000"/>
              </a:spcAft>
              <a:buClr>
                <a:schemeClr val="tx2"/>
              </a:buClr>
              <a:buFont typeface="Wingdings" pitchFamily="2" charset="2"/>
              <a:buBlip>
                <a:blip r:embed="rId3"/>
              </a:buBlip>
              <a:defRPr sz="900">
                <a:solidFill>
                  <a:srgbClr val="4D4D4D"/>
                </a:solidFill>
                <a:latin typeface="+mn-lt"/>
                <a:ea typeface="+mn-ea"/>
                <a:cs typeface="+mn-cs"/>
              </a:defRPr>
            </a:lvl7pPr>
            <a:lvl8pPr marL="2544763" indent="-257175" algn="l" rtl="0" eaLnBrk="1" fontAlgn="base" hangingPunct="1">
              <a:lnSpc>
                <a:spcPct val="105000"/>
              </a:lnSpc>
              <a:spcBef>
                <a:spcPct val="10000"/>
              </a:spcBef>
              <a:spcAft>
                <a:spcPct val="10000"/>
              </a:spcAft>
              <a:buClr>
                <a:schemeClr val="tx2"/>
              </a:buClr>
              <a:buFont typeface="Wingdings" pitchFamily="2" charset="2"/>
              <a:buBlip>
                <a:blip r:embed="rId3"/>
              </a:buBlip>
              <a:defRPr sz="900">
                <a:solidFill>
                  <a:srgbClr val="4D4D4D"/>
                </a:solidFill>
                <a:latin typeface="+mn-lt"/>
                <a:ea typeface="+mn-ea"/>
                <a:cs typeface="+mn-cs"/>
              </a:defRPr>
            </a:lvl8pPr>
            <a:lvl9pPr marL="3001963" indent="-257175" algn="l" rtl="0" eaLnBrk="1" fontAlgn="base" hangingPunct="1">
              <a:lnSpc>
                <a:spcPct val="105000"/>
              </a:lnSpc>
              <a:spcBef>
                <a:spcPct val="10000"/>
              </a:spcBef>
              <a:spcAft>
                <a:spcPct val="10000"/>
              </a:spcAft>
              <a:buClr>
                <a:schemeClr val="tx2"/>
              </a:buClr>
              <a:buFont typeface="Wingdings" pitchFamily="2" charset="2"/>
              <a:buBlip>
                <a:blip r:embed="rId3"/>
              </a:buBlip>
              <a:defRPr sz="900">
                <a:solidFill>
                  <a:srgbClr val="4D4D4D"/>
                </a:solidFill>
                <a:latin typeface="+mn-lt"/>
                <a:ea typeface="+mn-ea"/>
                <a:cs typeface="+mn-cs"/>
              </a:defRPr>
            </a:lvl9pPr>
          </a:lstStyle>
          <a:p>
            <a:pPr marL="0" indent="120650" algn="just" eaLnBrk="1" hangingPunct="1">
              <a:lnSpc>
                <a:spcPct val="100000"/>
              </a:lnSpc>
              <a:spcAft>
                <a:spcPts val="600"/>
              </a:spcAft>
              <a:buNone/>
              <a:defRPr/>
            </a:pPr>
            <a:r>
              <a:rPr lang="en-US" sz="2000" b="1" dirty="0"/>
              <a:t>Weaving</a:t>
            </a:r>
          </a:p>
          <a:p>
            <a:pPr algn="just" eaLnBrk="1" hangingPunct="1">
              <a:lnSpc>
                <a:spcPct val="100000"/>
              </a:lnSpc>
              <a:spcAft>
                <a:spcPct val="0"/>
              </a:spcAft>
              <a:buFont typeface="Arial" pitchFamily="34" charset="0"/>
              <a:buChar char="•"/>
              <a:defRPr/>
            </a:pPr>
            <a:r>
              <a:rPr lang="en-US" sz="1800" dirty="0"/>
              <a:t>Weaving is the process of applying aspects to a target object to create a new proxy object. The aspects are woven into the target object at the specified join points. </a:t>
            </a:r>
          </a:p>
        </p:txBody>
      </p:sp>
      <p:sp>
        <p:nvSpPr>
          <p:cNvPr id="3" name="Rectangle 3"/>
          <p:cNvSpPr txBox="1">
            <a:spLocks noChangeArrowheads="1"/>
          </p:cNvSpPr>
          <p:nvPr/>
        </p:nvSpPr>
        <p:spPr bwMode="auto">
          <a:xfrm>
            <a:off x="1979612" y="1447800"/>
            <a:ext cx="84582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720" tIns="45714" rIns="45720" bIns="45714"/>
          <a:lstStyle>
            <a:lvl1pPr marL="231775" indent="-231775" algn="l" rtl="0" eaLnBrk="0" fontAlgn="base" hangingPunct="0">
              <a:lnSpc>
                <a:spcPts val="1400"/>
              </a:lnSpc>
              <a:spcBef>
                <a:spcPts val="400"/>
              </a:spcBef>
              <a:spcAft>
                <a:spcPts val="0"/>
              </a:spcAft>
              <a:buClr>
                <a:srgbClr val="355F99"/>
              </a:buClr>
              <a:buSzPct val="125000"/>
              <a:buFont typeface="Arial" charset="0"/>
              <a:buChar char="•"/>
              <a:defRPr sz="1600">
                <a:solidFill>
                  <a:srgbClr val="404040"/>
                </a:solidFill>
                <a:latin typeface="Calibri" pitchFamily="34" charset="0"/>
                <a:ea typeface="+mn-ea"/>
                <a:cs typeface="+mn-cs"/>
              </a:defRPr>
            </a:lvl1pPr>
            <a:lvl2pPr marL="463550" indent="-230188" algn="l" rtl="0" eaLnBrk="0" fontAlgn="base" hangingPunct="0">
              <a:lnSpc>
                <a:spcPts val="1400"/>
              </a:lnSpc>
              <a:spcBef>
                <a:spcPts val="400"/>
              </a:spcBef>
              <a:spcAft>
                <a:spcPts val="0"/>
              </a:spcAft>
              <a:buClr>
                <a:srgbClr val="355F99"/>
              </a:buClr>
              <a:buSzPct val="100000"/>
              <a:buFont typeface="Courier New" pitchFamily="49" charset="0"/>
              <a:buChar char="o"/>
              <a:defRPr sz="1400">
                <a:solidFill>
                  <a:srgbClr val="404040"/>
                </a:solidFill>
                <a:latin typeface="Calibri" pitchFamily="34" charset="0"/>
                <a:ea typeface="+mn-ea"/>
                <a:cs typeface="+mn-cs"/>
              </a:defRPr>
            </a:lvl2pPr>
            <a:lvl3pPr marL="695325" indent="-230188" algn="l" rtl="0" eaLnBrk="0" fontAlgn="base" hangingPunct="0">
              <a:lnSpc>
                <a:spcPts val="1400"/>
              </a:lnSpc>
              <a:spcBef>
                <a:spcPts val="400"/>
              </a:spcBef>
              <a:spcAft>
                <a:spcPts val="0"/>
              </a:spcAft>
              <a:buClr>
                <a:srgbClr val="355F99"/>
              </a:buClr>
              <a:buSzPct val="125000"/>
              <a:buFont typeface="Arial" charset="0"/>
              <a:buChar char="•"/>
              <a:defRPr sz="1200">
                <a:solidFill>
                  <a:srgbClr val="404040"/>
                </a:solidFill>
                <a:latin typeface="Calibri" pitchFamily="34" charset="0"/>
                <a:ea typeface="+mn-ea"/>
                <a:cs typeface="+mn-cs"/>
              </a:defRPr>
            </a:lvl3pPr>
            <a:lvl4pPr marL="914400" indent="-217488" algn="l" rtl="0" eaLnBrk="0" fontAlgn="base" hangingPunct="0">
              <a:lnSpc>
                <a:spcPts val="1400"/>
              </a:lnSpc>
              <a:spcBef>
                <a:spcPts val="400"/>
              </a:spcBef>
              <a:spcAft>
                <a:spcPts val="0"/>
              </a:spcAft>
              <a:buClr>
                <a:srgbClr val="355F99"/>
              </a:buClr>
              <a:buSzPct val="100000"/>
              <a:buFont typeface="Courier New" pitchFamily="49" charset="0"/>
              <a:buChar char="o"/>
              <a:defRPr sz="1100">
                <a:solidFill>
                  <a:srgbClr val="404040"/>
                </a:solidFill>
                <a:latin typeface="Calibri" pitchFamily="34" charset="0"/>
                <a:ea typeface="+mn-ea"/>
                <a:cs typeface="+mn-cs"/>
              </a:defRPr>
            </a:lvl4pPr>
            <a:lvl5pPr marL="1173163" indent="-257175" algn="l" rtl="0" eaLnBrk="0" fontAlgn="base" hangingPunct="0">
              <a:lnSpc>
                <a:spcPts val="1400"/>
              </a:lnSpc>
              <a:spcBef>
                <a:spcPts val="400"/>
              </a:spcBef>
              <a:spcAft>
                <a:spcPts val="0"/>
              </a:spcAft>
              <a:buClr>
                <a:srgbClr val="355F99"/>
              </a:buClr>
              <a:buSzPct val="125000"/>
              <a:buFont typeface="Arial" charset="0"/>
              <a:buChar char="•"/>
              <a:defRPr sz="1100">
                <a:solidFill>
                  <a:srgbClr val="404040"/>
                </a:solidFill>
                <a:latin typeface="Calibri" pitchFamily="34" charset="0"/>
                <a:ea typeface="+mn-ea"/>
                <a:cs typeface="+mn-cs"/>
              </a:defRPr>
            </a:lvl5pPr>
            <a:lvl6pPr marL="1630363" indent="-257175" algn="l" rtl="0" eaLnBrk="1" fontAlgn="base" hangingPunct="1">
              <a:lnSpc>
                <a:spcPct val="105000"/>
              </a:lnSpc>
              <a:spcBef>
                <a:spcPct val="10000"/>
              </a:spcBef>
              <a:spcAft>
                <a:spcPct val="10000"/>
              </a:spcAft>
              <a:buClr>
                <a:schemeClr val="tx2"/>
              </a:buClr>
              <a:buFont typeface="Wingdings" pitchFamily="2" charset="2"/>
              <a:buBlip>
                <a:blip r:embed="rId3"/>
              </a:buBlip>
              <a:defRPr sz="900">
                <a:solidFill>
                  <a:srgbClr val="4D4D4D"/>
                </a:solidFill>
                <a:latin typeface="+mn-lt"/>
                <a:ea typeface="+mn-ea"/>
                <a:cs typeface="+mn-cs"/>
              </a:defRPr>
            </a:lvl6pPr>
            <a:lvl7pPr marL="2087563" indent="-257175" algn="l" rtl="0" eaLnBrk="1" fontAlgn="base" hangingPunct="1">
              <a:lnSpc>
                <a:spcPct val="105000"/>
              </a:lnSpc>
              <a:spcBef>
                <a:spcPct val="10000"/>
              </a:spcBef>
              <a:spcAft>
                <a:spcPct val="10000"/>
              </a:spcAft>
              <a:buClr>
                <a:schemeClr val="tx2"/>
              </a:buClr>
              <a:buFont typeface="Wingdings" pitchFamily="2" charset="2"/>
              <a:buBlip>
                <a:blip r:embed="rId3"/>
              </a:buBlip>
              <a:defRPr sz="900">
                <a:solidFill>
                  <a:srgbClr val="4D4D4D"/>
                </a:solidFill>
                <a:latin typeface="+mn-lt"/>
                <a:ea typeface="+mn-ea"/>
                <a:cs typeface="+mn-cs"/>
              </a:defRPr>
            </a:lvl7pPr>
            <a:lvl8pPr marL="2544763" indent="-257175" algn="l" rtl="0" eaLnBrk="1" fontAlgn="base" hangingPunct="1">
              <a:lnSpc>
                <a:spcPct val="105000"/>
              </a:lnSpc>
              <a:spcBef>
                <a:spcPct val="10000"/>
              </a:spcBef>
              <a:spcAft>
                <a:spcPct val="10000"/>
              </a:spcAft>
              <a:buClr>
                <a:schemeClr val="tx2"/>
              </a:buClr>
              <a:buFont typeface="Wingdings" pitchFamily="2" charset="2"/>
              <a:buBlip>
                <a:blip r:embed="rId3"/>
              </a:buBlip>
              <a:defRPr sz="900">
                <a:solidFill>
                  <a:srgbClr val="4D4D4D"/>
                </a:solidFill>
                <a:latin typeface="+mn-lt"/>
                <a:ea typeface="+mn-ea"/>
                <a:cs typeface="+mn-cs"/>
              </a:defRPr>
            </a:lvl8pPr>
            <a:lvl9pPr marL="3001963" indent="-257175" algn="l" rtl="0" eaLnBrk="1" fontAlgn="base" hangingPunct="1">
              <a:lnSpc>
                <a:spcPct val="105000"/>
              </a:lnSpc>
              <a:spcBef>
                <a:spcPct val="10000"/>
              </a:spcBef>
              <a:spcAft>
                <a:spcPct val="10000"/>
              </a:spcAft>
              <a:buClr>
                <a:schemeClr val="tx2"/>
              </a:buClr>
              <a:buFont typeface="Wingdings" pitchFamily="2" charset="2"/>
              <a:buBlip>
                <a:blip r:embed="rId3"/>
              </a:buBlip>
              <a:defRPr sz="900">
                <a:solidFill>
                  <a:srgbClr val="4D4D4D"/>
                </a:solidFill>
                <a:latin typeface="+mn-lt"/>
                <a:ea typeface="+mn-ea"/>
                <a:cs typeface="+mn-cs"/>
              </a:defRPr>
            </a:lvl9pPr>
          </a:lstStyle>
          <a:p>
            <a:pPr marL="0" indent="120650" algn="just" eaLnBrk="1" hangingPunct="1">
              <a:lnSpc>
                <a:spcPct val="100000"/>
              </a:lnSpc>
              <a:spcAft>
                <a:spcPts val="600"/>
              </a:spcAft>
              <a:buNone/>
              <a:defRPr/>
            </a:pPr>
            <a:r>
              <a:rPr lang="en-US" sz="2000" b="1" dirty="0"/>
              <a:t>Aspect (Advisor)</a:t>
            </a:r>
          </a:p>
          <a:p>
            <a:pPr algn="just" eaLnBrk="1" hangingPunct="1">
              <a:lnSpc>
                <a:spcPct val="100000"/>
              </a:lnSpc>
              <a:spcAft>
                <a:spcPct val="0"/>
              </a:spcAft>
              <a:buFont typeface="Arial" pitchFamily="34" charset="0"/>
              <a:buChar char="•"/>
              <a:defRPr/>
            </a:pPr>
            <a:r>
              <a:rPr lang="en-US" sz="1800" dirty="0"/>
              <a:t>An aspect is a combination of advise and point-cut. </a:t>
            </a:r>
          </a:p>
          <a:p>
            <a:pPr algn="just" eaLnBrk="1" hangingPunct="1">
              <a:lnSpc>
                <a:spcPct val="100000"/>
              </a:lnSpc>
              <a:spcAft>
                <a:spcPct val="0"/>
              </a:spcAft>
              <a:buFont typeface="Arial" pitchFamily="34" charset="0"/>
              <a:buChar char="•"/>
              <a:defRPr/>
            </a:pPr>
            <a:r>
              <a:rPr lang="en-US" sz="1800" dirty="0"/>
              <a:t>Taken together, advice and point- cuts define everything there is to know about an aspect—what it does and where and when it does it. </a:t>
            </a:r>
          </a:p>
        </p:txBody>
      </p:sp>
      <p:sp>
        <p:nvSpPr>
          <p:cNvPr id="21508" name="Title 1"/>
          <p:cNvSpPr>
            <a:spLocks noGrp="1"/>
          </p:cNvSpPr>
          <p:nvPr>
            <p:ph type="title"/>
          </p:nvPr>
        </p:nvSpPr>
        <p:spPr/>
        <p:txBody>
          <a:bodyPr/>
          <a:lstStyle/>
          <a:p>
            <a:r>
              <a:rPr lang="en-US" altLang="en-US" smtClean="0"/>
              <a:t>AOP Basics contd…</a:t>
            </a:r>
          </a:p>
        </p:txBody>
      </p:sp>
    </p:spTree>
    <p:extLst>
      <p:ext uri="{BB962C8B-B14F-4D97-AF65-F5344CB8AC3E}">
        <p14:creationId xmlns:p14="http://schemas.microsoft.com/office/powerpoint/2010/main" val="3477987095"/>
      </p:ext>
    </p:extLst>
  </p:cSld>
  <p:clrMapOvr>
    <a:masterClrMapping/>
  </p:clrMapOvr>
  <p:transition>
    <p:fade thruBlk="1"/>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US" altLang="en-US" smtClean="0"/>
              <a:t>AOP Terminologies</a:t>
            </a:r>
          </a:p>
        </p:txBody>
      </p:sp>
      <p:graphicFrame>
        <p:nvGraphicFramePr>
          <p:cNvPr id="5" name="Table 4"/>
          <p:cNvGraphicFramePr>
            <a:graphicFrameLocks noGrp="1"/>
          </p:cNvGraphicFramePr>
          <p:nvPr/>
        </p:nvGraphicFramePr>
        <p:xfrm>
          <a:off x="4102101" y="990600"/>
          <a:ext cx="4365626" cy="5334000"/>
        </p:xfrm>
        <a:graphic>
          <a:graphicData uri="http://schemas.openxmlformats.org/drawingml/2006/table">
            <a:tbl>
              <a:tblPr/>
              <a:tblGrid>
                <a:gridCol w="2182813"/>
                <a:gridCol w="2182813"/>
              </a:tblGrid>
              <a:tr h="188814">
                <a:tc>
                  <a:txBody>
                    <a:bodyPr/>
                    <a:lstStyle/>
                    <a:p>
                      <a:r>
                        <a:rPr lang="en-US" sz="900" dirty="0">
                          <a:effectLst/>
                        </a:rPr>
                        <a:t>Terms</a:t>
                      </a:r>
                    </a:p>
                  </a:txBody>
                  <a:tcPr marL="47196" marR="47196" marT="23602" marB="23602" anchor="ctr">
                    <a:lnL>
                      <a:noFill/>
                    </a:lnL>
                    <a:lnR>
                      <a:noFill/>
                    </a:lnR>
                    <a:lnT>
                      <a:noFill/>
                    </a:lnT>
                    <a:lnB>
                      <a:noFill/>
                    </a:lnB>
                  </a:tcPr>
                </a:tc>
                <a:tc>
                  <a:txBody>
                    <a:bodyPr/>
                    <a:lstStyle/>
                    <a:p>
                      <a:r>
                        <a:rPr lang="en-US" sz="900"/>
                        <a:t>Description</a:t>
                      </a:r>
                    </a:p>
                  </a:txBody>
                  <a:tcPr marL="47196" marR="47196" marT="23602" marB="23602" anchor="ctr">
                    <a:lnL>
                      <a:noFill/>
                    </a:lnL>
                    <a:lnR>
                      <a:noFill/>
                    </a:lnR>
                    <a:lnT>
                      <a:noFill/>
                    </a:lnT>
                    <a:lnB>
                      <a:noFill/>
                    </a:lnB>
                  </a:tcPr>
                </a:tc>
              </a:tr>
              <a:tr h="896867">
                <a:tc>
                  <a:txBody>
                    <a:bodyPr/>
                    <a:lstStyle/>
                    <a:p>
                      <a:r>
                        <a:rPr lang="en-US" sz="900" dirty="0"/>
                        <a:t>Aspect</a:t>
                      </a:r>
                    </a:p>
                  </a:txBody>
                  <a:tcPr marL="47196" marR="47196" marT="23602" marB="23602" anchor="ctr">
                    <a:lnL>
                      <a:noFill/>
                    </a:lnL>
                    <a:lnR>
                      <a:noFill/>
                    </a:lnR>
                    <a:lnT>
                      <a:noFill/>
                    </a:lnT>
                    <a:lnB>
                      <a:noFill/>
                    </a:lnB>
                  </a:tcPr>
                </a:tc>
                <a:tc>
                  <a:txBody>
                    <a:bodyPr/>
                    <a:lstStyle/>
                    <a:p>
                      <a:r>
                        <a:rPr lang="en-US" sz="900"/>
                        <a:t>A module which has a set of APIs providing cross-cutting requirements. For example, a logging module would be called AOP aspect for logging. An application can have any number of aspects depending on the requirement.</a:t>
                      </a:r>
                    </a:p>
                  </a:txBody>
                  <a:tcPr marL="47196" marR="47196" marT="23602" marB="23602" anchor="ctr">
                    <a:lnL>
                      <a:noFill/>
                    </a:lnL>
                    <a:lnR>
                      <a:noFill/>
                    </a:lnR>
                    <a:lnT>
                      <a:noFill/>
                    </a:lnT>
                    <a:lnB>
                      <a:noFill/>
                    </a:lnB>
                  </a:tcPr>
                </a:tc>
              </a:tr>
              <a:tr h="896867">
                <a:tc>
                  <a:txBody>
                    <a:bodyPr/>
                    <a:lstStyle/>
                    <a:p>
                      <a:r>
                        <a:rPr lang="en-US" sz="900"/>
                        <a:t>Join point</a:t>
                      </a:r>
                    </a:p>
                  </a:txBody>
                  <a:tcPr marL="47196" marR="47196" marT="23602" marB="23602" anchor="ctr">
                    <a:lnL>
                      <a:noFill/>
                    </a:lnL>
                    <a:lnR>
                      <a:noFill/>
                    </a:lnR>
                    <a:lnT>
                      <a:noFill/>
                    </a:lnT>
                    <a:lnB>
                      <a:noFill/>
                    </a:lnB>
                  </a:tcPr>
                </a:tc>
                <a:tc>
                  <a:txBody>
                    <a:bodyPr/>
                    <a:lstStyle/>
                    <a:p>
                      <a:r>
                        <a:rPr lang="en-US" sz="900"/>
                        <a:t>This represents a point in your application where you can plug-in AOP aspect. You can also say, it is the actual place in the application where an action will be taken using Spring AOP framework.</a:t>
                      </a:r>
                    </a:p>
                  </a:txBody>
                  <a:tcPr marL="47196" marR="47196" marT="23602" marB="23602" anchor="ctr">
                    <a:lnL>
                      <a:noFill/>
                    </a:lnL>
                    <a:lnR>
                      <a:noFill/>
                    </a:lnR>
                    <a:lnT>
                      <a:noFill/>
                    </a:lnT>
                    <a:lnB>
                      <a:noFill/>
                    </a:lnB>
                  </a:tcPr>
                </a:tc>
              </a:tr>
              <a:tr h="755257">
                <a:tc>
                  <a:txBody>
                    <a:bodyPr/>
                    <a:lstStyle/>
                    <a:p>
                      <a:r>
                        <a:rPr lang="en-US" sz="900"/>
                        <a:t>Advice</a:t>
                      </a:r>
                    </a:p>
                  </a:txBody>
                  <a:tcPr marL="47196" marR="47196" marT="23602" marB="23602" anchor="ctr">
                    <a:lnL>
                      <a:noFill/>
                    </a:lnL>
                    <a:lnR>
                      <a:noFill/>
                    </a:lnR>
                    <a:lnT>
                      <a:noFill/>
                    </a:lnT>
                    <a:lnB>
                      <a:noFill/>
                    </a:lnB>
                  </a:tcPr>
                </a:tc>
                <a:tc>
                  <a:txBody>
                    <a:bodyPr/>
                    <a:lstStyle/>
                    <a:p>
                      <a:r>
                        <a:rPr lang="en-US" sz="900"/>
                        <a:t>This is the actual action to be taken either before or after the method execution. This is actual piece of code that is invoked during program execution by Spring AOP framework.</a:t>
                      </a:r>
                    </a:p>
                  </a:txBody>
                  <a:tcPr marL="47196" marR="47196" marT="23602" marB="23602" anchor="ctr">
                    <a:lnL>
                      <a:noFill/>
                    </a:lnL>
                    <a:lnR>
                      <a:noFill/>
                    </a:lnR>
                    <a:lnT>
                      <a:noFill/>
                    </a:lnT>
                    <a:lnB>
                      <a:noFill/>
                    </a:lnB>
                  </a:tcPr>
                </a:tc>
              </a:tr>
              <a:tr h="755257">
                <a:tc>
                  <a:txBody>
                    <a:bodyPr/>
                    <a:lstStyle/>
                    <a:p>
                      <a:r>
                        <a:rPr lang="en-US" sz="900"/>
                        <a:t>Pointcut</a:t>
                      </a:r>
                    </a:p>
                  </a:txBody>
                  <a:tcPr marL="47196" marR="47196" marT="23602" marB="23602" anchor="ctr">
                    <a:lnL>
                      <a:noFill/>
                    </a:lnL>
                    <a:lnR>
                      <a:noFill/>
                    </a:lnR>
                    <a:lnT>
                      <a:noFill/>
                    </a:lnT>
                    <a:lnB>
                      <a:noFill/>
                    </a:lnB>
                  </a:tcPr>
                </a:tc>
                <a:tc>
                  <a:txBody>
                    <a:bodyPr/>
                    <a:lstStyle/>
                    <a:p>
                      <a:r>
                        <a:rPr lang="en-US" sz="900"/>
                        <a:t>This is a set of one or more joinpoints where an advice should be executed. You can specify pointcuts using expressions or patterns as we will see in our AOP examples.</a:t>
                      </a:r>
                    </a:p>
                  </a:txBody>
                  <a:tcPr marL="47196" marR="47196" marT="23602" marB="23602" anchor="ctr">
                    <a:lnL>
                      <a:noFill/>
                    </a:lnL>
                    <a:lnR>
                      <a:noFill/>
                    </a:lnR>
                    <a:lnT>
                      <a:noFill/>
                    </a:lnT>
                    <a:lnB>
                      <a:noFill/>
                    </a:lnB>
                  </a:tcPr>
                </a:tc>
              </a:tr>
              <a:tr h="472035">
                <a:tc>
                  <a:txBody>
                    <a:bodyPr/>
                    <a:lstStyle/>
                    <a:p>
                      <a:r>
                        <a:rPr lang="en-US" sz="900"/>
                        <a:t>Introduction</a:t>
                      </a:r>
                    </a:p>
                  </a:txBody>
                  <a:tcPr marL="47196" marR="47196" marT="23602" marB="23602" anchor="ctr">
                    <a:lnL>
                      <a:noFill/>
                    </a:lnL>
                    <a:lnR>
                      <a:noFill/>
                    </a:lnR>
                    <a:lnT>
                      <a:noFill/>
                    </a:lnT>
                    <a:lnB>
                      <a:noFill/>
                    </a:lnB>
                  </a:tcPr>
                </a:tc>
                <a:tc>
                  <a:txBody>
                    <a:bodyPr/>
                    <a:lstStyle/>
                    <a:p>
                      <a:r>
                        <a:rPr lang="en-US" sz="900"/>
                        <a:t>An introduction allows you to add new methods or attributes to existing classes.</a:t>
                      </a:r>
                    </a:p>
                  </a:txBody>
                  <a:tcPr marL="47196" marR="47196" marT="23602" marB="23602" anchor="ctr">
                    <a:lnL>
                      <a:noFill/>
                    </a:lnL>
                    <a:lnR>
                      <a:noFill/>
                    </a:lnR>
                    <a:lnT>
                      <a:noFill/>
                    </a:lnT>
                    <a:lnB>
                      <a:noFill/>
                    </a:lnB>
                  </a:tcPr>
                </a:tc>
              </a:tr>
              <a:tr h="613646">
                <a:tc>
                  <a:txBody>
                    <a:bodyPr/>
                    <a:lstStyle/>
                    <a:p>
                      <a:r>
                        <a:rPr lang="en-US" sz="900"/>
                        <a:t>Target object</a:t>
                      </a:r>
                    </a:p>
                  </a:txBody>
                  <a:tcPr marL="47196" marR="47196" marT="23602" marB="23602" anchor="ctr">
                    <a:lnL>
                      <a:noFill/>
                    </a:lnL>
                    <a:lnR>
                      <a:noFill/>
                    </a:lnR>
                    <a:lnT>
                      <a:noFill/>
                    </a:lnT>
                    <a:lnB>
                      <a:noFill/>
                    </a:lnB>
                  </a:tcPr>
                </a:tc>
                <a:tc>
                  <a:txBody>
                    <a:bodyPr/>
                    <a:lstStyle/>
                    <a:p>
                      <a:r>
                        <a:rPr lang="en-US" sz="900"/>
                        <a:t>The object being advised by one or more aspects, this object will always be a proxied object. Also referred to as the advised object.</a:t>
                      </a:r>
                    </a:p>
                  </a:txBody>
                  <a:tcPr marL="47196" marR="47196" marT="23602" marB="23602" anchor="ctr">
                    <a:lnL>
                      <a:noFill/>
                    </a:lnL>
                    <a:lnR>
                      <a:noFill/>
                    </a:lnR>
                    <a:lnT>
                      <a:noFill/>
                    </a:lnT>
                    <a:lnB>
                      <a:noFill/>
                    </a:lnB>
                  </a:tcPr>
                </a:tc>
              </a:tr>
              <a:tr h="755257">
                <a:tc>
                  <a:txBody>
                    <a:bodyPr/>
                    <a:lstStyle/>
                    <a:p>
                      <a:r>
                        <a:rPr lang="en-US" sz="900"/>
                        <a:t>Weaving</a:t>
                      </a:r>
                    </a:p>
                  </a:txBody>
                  <a:tcPr marL="47196" marR="47196" marT="23602" marB="23602" anchor="ctr">
                    <a:lnL>
                      <a:noFill/>
                    </a:lnL>
                    <a:lnR>
                      <a:noFill/>
                    </a:lnR>
                    <a:lnT>
                      <a:noFill/>
                    </a:lnT>
                    <a:lnB>
                      <a:noFill/>
                    </a:lnB>
                  </a:tcPr>
                </a:tc>
                <a:tc>
                  <a:txBody>
                    <a:bodyPr/>
                    <a:lstStyle/>
                    <a:p>
                      <a:r>
                        <a:rPr lang="en-US" sz="900" dirty="0"/>
                        <a:t>Weaving is the process of linking aspects with other application types or objects to create an advised object. This can be done at compile time, load time, or at runtime.</a:t>
                      </a:r>
                    </a:p>
                  </a:txBody>
                  <a:tcPr marL="47196" marR="47196" marT="23602" marB="23602" anchor="ctr">
                    <a:lnL>
                      <a:noFill/>
                    </a:lnL>
                    <a:lnR>
                      <a:noFill/>
                    </a:lnR>
                    <a:lnT>
                      <a:noFill/>
                    </a:lnT>
                    <a:lnB>
                      <a:noFill/>
                    </a:lnB>
                  </a:tcPr>
                </a:tc>
              </a:tr>
            </a:tbl>
          </a:graphicData>
        </a:graphic>
      </p:graphicFrame>
      <p:sp>
        <p:nvSpPr>
          <p:cNvPr id="23572" name="Rectangle 6"/>
          <p:cNvSpPr>
            <a:spLocks noChangeArrowheads="1"/>
          </p:cNvSpPr>
          <p:nvPr/>
        </p:nvSpPr>
        <p:spPr bwMode="auto">
          <a:xfrm>
            <a:off x="3960812" y="838200"/>
            <a:ext cx="4648200" cy="5525530"/>
          </a:xfrm>
          <a:prstGeom prst="rect">
            <a:avLst/>
          </a:prstGeom>
          <a:noFill/>
          <a:ln w="190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sz="1600">
                <a:solidFill>
                  <a:schemeClr val="bg1"/>
                </a:solidFill>
                <a:latin typeface="Trebuchet MS" panose="020B0603020202020204" pitchFamily="34" charset="0"/>
                <a:ea typeface="ＭＳ Ｐゴシック" panose="020B0600070205080204" pitchFamily="34" charset="-128"/>
              </a:defRPr>
            </a:lvl1pPr>
            <a:lvl2pPr marL="742950" indent="-285750">
              <a:defRPr sz="1600">
                <a:solidFill>
                  <a:schemeClr val="bg1"/>
                </a:solidFill>
                <a:latin typeface="Trebuchet MS" panose="020B0603020202020204" pitchFamily="34" charset="0"/>
                <a:ea typeface="ＭＳ Ｐゴシック" panose="020B0600070205080204" pitchFamily="34" charset="-128"/>
              </a:defRPr>
            </a:lvl2pPr>
            <a:lvl3pPr marL="1143000" indent="-228600">
              <a:defRPr sz="1600">
                <a:solidFill>
                  <a:schemeClr val="bg1"/>
                </a:solidFill>
                <a:latin typeface="Trebuchet MS" panose="020B0603020202020204" pitchFamily="34" charset="0"/>
                <a:ea typeface="ＭＳ Ｐゴシック" panose="020B0600070205080204" pitchFamily="34" charset="-128"/>
              </a:defRPr>
            </a:lvl3pPr>
            <a:lvl4pPr marL="1600200" indent="-228600">
              <a:defRPr sz="1600">
                <a:solidFill>
                  <a:schemeClr val="bg1"/>
                </a:solidFill>
                <a:latin typeface="Trebuchet MS" panose="020B0603020202020204" pitchFamily="34" charset="0"/>
                <a:ea typeface="ＭＳ Ｐゴシック" panose="020B0600070205080204" pitchFamily="34" charset="-128"/>
              </a:defRPr>
            </a:lvl4pPr>
            <a:lvl5pPr marL="2057400" indent="-228600">
              <a:defRPr sz="1600">
                <a:solidFill>
                  <a:schemeClr val="bg1"/>
                </a:solidFill>
                <a:latin typeface="Trebuchet MS" panose="020B0603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bg1"/>
                </a:solidFill>
                <a:latin typeface="Trebuchet MS" panose="020B0603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bg1"/>
                </a:solidFill>
                <a:latin typeface="Trebuchet MS" panose="020B0603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bg1"/>
                </a:solidFill>
                <a:latin typeface="Trebuchet MS" panose="020B0603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bg1"/>
                </a:solidFill>
                <a:latin typeface="Trebuchet MS" panose="020B0603020202020204" pitchFamily="34" charset="0"/>
                <a:ea typeface="ＭＳ Ｐゴシック" panose="020B0600070205080204" pitchFamily="34" charset="-128"/>
              </a:defRPr>
            </a:lvl9pPr>
          </a:lstStyle>
          <a:p>
            <a:pPr eaLnBrk="1" hangingPunct="1"/>
            <a:endParaRPr lang="en-US" altLang="en-US">
              <a:solidFill>
                <a:schemeClr val="bg2"/>
              </a:solidFill>
              <a:latin typeface="Arial" panose="020B0604020202020204" pitchFamily="34" charset="0"/>
            </a:endParaRPr>
          </a:p>
        </p:txBody>
      </p:sp>
    </p:spTree>
    <p:extLst>
      <p:ext uri="{BB962C8B-B14F-4D97-AF65-F5344CB8AC3E}">
        <p14:creationId xmlns:p14="http://schemas.microsoft.com/office/powerpoint/2010/main" val="2125766169"/>
      </p:ext>
    </p:extLst>
  </p:cSld>
  <p:clrMapOvr>
    <a:masterClrMapping/>
  </p:clrMapOvr>
  <p:transition>
    <p:fade thruBlk="1"/>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altLang="en-US" smtClean="0"/>
              <a:t>Custom Aspects Implementation</a:t>
            </a:r>
          </a:p>
        </p:txBody>
      </p:sp>
      <p:sp>
        <p:nvSpPr>
          <p:cNvPr id="25603" name="Content Placeholder 2"/>
          <p:cNvSpPr>
            <a:spLocks noGrp="1"/>
          </p:cNvSpPr>
          <p:nvPr>
            <p:ph sz="quarter" idx="10"/>
          </p:nvPr>
        </p:nvSpPr>
        <p:spPr/>
        <p:txBody>
          <a:bodyPr/>
          <a:lstStyle/>
          <a:p>
            <a:pPr>
              <a:spcAft>
                <a:spcPct val="0"/>
              </a:spcAft>
            </a:pPr>
            <a:endParaRPr lang="en-US" altLang="en-US" smtClean="0"/>
          </a:p>
          <a:p>
            <a:pPr>
              <a:spcAft>
                <a:spcPct val="0"/>
              </a:spcAft>
            </a:pPr>
            <a:r>
              <a:rPr lang="en-US" altLang="en-US" smtClean="0"/>
              <a:t>Spring supports the </a:t>
            </a:r>
            <a:r>
              <a:rPr lang="en-US" altLang="en-US" b="1" smtClean="0"/>
              <a:t>@AspectJ annotation style</a:t>
            </a:r>
            <a:r>
              <a:rPr lang="en-US" altLang="en-US" smtClean="0"/>
              <a:t> approach and the </a:t>
            </a:r>
            <a:r>
              <a:rPr lang="en-US" altLang="en-US" b="1" smtClean="0"/>
              <a:t>schema-based</a:t>
            </a:r>
            <a:r>
              <a:rPr lang="en-US" altLang="en-US" smtClean="0"/>
              <a:t> approach to implement custom aspects : </a:t>
            </a:r>
          </a:p>
          <a:p>
            <a:pPr lvl="1">
              <a:spcAft>
                <a:spcPct val="0"/>
              </a:spcAft>
            </a:pPr>
            <a:endParaRPr lang="en-US" altLang="en-US" sz="1600" b="1"/>
          </a:p>
          <a:p>
            <a:pPr lvl="1">
              <a:spcAft>
                <a:spcPct val="0"/>
              </a:spcAft>
            </a:pPr>
            <a:r>
              <a:rPr lang="en-US" altLang="en-US" sz="1600" b="1"/>
              <a:t>XML Schema based </a:t>
            </a:r>
            <a:r>
              <a:rPr lang="en-US" altLang="en-US" sz="1600"/>
              <a:t>: Aspects are implemented using regular classes along with XML based configuration.</a:t>
            </a:r>
          </a:p>
          <a:p>
            <a:pPr lvl="1">
              <a:spcAft>
                <a:spcPct val="0"/>
              </a:spcAft>
            </a:pPr>
            <a:r>
              <a:rPr lang="en-US" altLang="en-US" sz="1600" b="1"/>
              <a:t>@AspectJ based : </a:t>
            </a:r>
            <a:r>
              <a:rPr lang="en-US" altLang="en-US" sz="1600"/>
              <a:t>@AspectJ refers to a style of declaring aspects as regular Java classes annotated with Java 5 annotations.</a:t>
            </a:r>
            <a:endParaRPr lang="en-US" altLang="en-US" sz="1600" b="1"/>
          </a:p>
        </p:txBody>
      </p:sp>
    </p:spTree>
    <p:extLst>
      <p:ext uri="{BB962C8B-B14F-4D97-AF65-F5344CB8AC3E}">
        <p14:creationId xmlns:p14="http://schemas.microsoft.com/office/powerpoint/2010/main" val="1272387268"/>
      </p:ext>
    </p:extLst>
  </p:cSld>
  <p:clrMapOvr>
    <a:masterClrMapping/>
  </p:clrMapOvr>
  <p:transition>
    <p:fade thruBlk="1"/>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2"/>
          <p:cNvSpPr>
            <a:spLocks noGrp="1" noChangeArrowheads="1"/>
          </p:cNvSpPr>
          <p:nvPr>
            <p:ph type="title"/>
          </p:nvPr>
        </p:nvSpPr>
        <p:spPr>
          <a:xfrm>
            <a:off x="533400" y="304800"/>
            <a:ext cx="8458200" cy="685800"/>
          </a:xfrm>
        </p:spPr>
        <p:txBody>
          <a:bodyPr/>
          <a:lstStyle/>
          <a:p>
            <a:pPr eaLnBrk="1" hangingPunct="1"/>
            <a:r>
              <a:rPr lang="en-US" altLang="en-US" smtClean="0"/>
              <a:t>Problem Statement</a:t>
            </a:r>
          </a:p>
        </p:txBody>
      </p:sp>
      <p:sp>
        <p:nvSpPr>
          <p:cNvPr id="13" name="Rectangle 3"/>
          <p:cNvSpPr>
            <a:spLocks noGrp="1" noChangeArrowheads="1"/>
          </p:cNvSpPr>
          <p:nvPr>
            <p:ph sz="quarter" idx="10"/>
          </p:nvPr>
        </p:nvSpPr>
        <p:spPr>
          <a:xfrm>
            <a:off x="457200" y="990600"/>
            <a:ext cx="11166953" cy="5272414"/>
          </a:xfrm>
        </p:spPr>
        <p:txBody>
          <a:bodyPr>
            <a:normAutofit/>
          </a:bodyPr>
          <a:lstStyle/>
          <a:p>
            <a:pPr algn="just" eaLnBrk="1" hangingPunct="1">
              <a:lnSpc>
                <a:spcPct val="100000"/>
              </a:lnSpc>
              <a:spcAft>
                <a:spcPct val="0"/>
              </a:spcAft>
            </a:pPr>
            <a:r>
              <a:rPr lang="en-US" altLang="en-US" sz="1800" dirty="0" smtClean="0"/>
              <a:t>Let us have a look on below code snippets </a:t>
            </a:r>
          </a:p>
          <a:p>
            <a:pPr algn="just" eaLnBrk="1" hangingPunct="1">
              <a:lnSpc>
                <a:spcPct val="100000"/>
              </a:lnSpc>
              <a:spcAft>
                <a:spcPct val="0"/>
              </a:spcAft>
            </a:pPr>
            <a:endParaRPr lang="en-US" altLang="en-US" sz="1800" dirty="0" smtClean="0"/>
          </a:p>
          <a:p>
            <a:pPr algn="just" eaLnBrk="1" hangingPunct="1">
              <a:lnSpc>
                <a:spcPct val="100000"/>
              </a:lnSpc>
              <a:spcAft>
                <a:spcPct val="0"/>
              </a:spcAft>
            </a:pPr>
            <a:endParaRPr lang="en-US" altLang="en-US" sz="1800" dirty="0" smtClean="0"/>
          </a:p>
          <a:p>
            <a:pPr algn="just" eaLnBrk="1" hangingPunct="1">
              <a:lnSpc>
                <a:spcPct val="100000"/>
              </a:lnSpc>
              <a:spcAft>
                <a:spcPct val="0"/>
              </a:spcAft>
            </a:pPr>
            <a:endParaRPr lang="en-US" altLang="en-US" sz="1800" dirty="0" smtClean="0"/>
          </a:p>
          <a:p>
            <a:pPr algn="just" eaLnBrk="1" hangingPunct="1">
              <a:lnSpc>
                <a:spcPct val="100000"/>
              </a:lnSpc>
              <a:spcAft>
                <a:spcPct val="0"/>
              </a:spcAft>
            </a:pPr>
            <a:endParaRPr lang="en-US" altLang="en-US" sz="1800" dirty="0" smtClean="0"/>
          </a:p>
          <a:p>
            <a:pPr algn="just" eaLnBrk="1" hangingPunct="1">
              <a:lnSpc>
                <a:spcPct val="100000"/>
              </a:lnSpc>
              <a:spcAft>
                <a:spcPct val="0"/>
              </a:spcAft>
            </a:pPr>
            <a:endParaRPr lang="en-US" altLang="en-US" sz="1800" dirty="0" smtClean="0"/>
          </a:p>
          <a:p>
            <a:pPr algn="just" eaLnBrk="1" hangingPunct="1">
              <a:lnSpc>
                <a:spcPct val="100000"/>
              </a:lnSpc>
              <a:spcAft>
                <a:spcPct val="0"/>
              </a:spcAft>
            </a:pPr>
            <a:endParaRPr lang="en-US" altLang="en-US" sz="1800" dirty="0" smtClean="0"/>
          </a:p>
          <a:p>
            <a:pPr algn="just" eaLnBrk="1" hangingPunct="1">
              <a:lnSpc>
                <a:spcPct val="100000"/>
              </a:lnSpc>
              <a:spcAft>
                <a:spcPct val="0"/>
              </a:spcAft>
            </a:pPr>
            <a:endParaRPr lang="en-US" altLang="en-US" sz="1800" dirty="0" smtClean="0"/>
          </a:p>
          <a:p>
            <a:pPr algn="just" eaLnBrk="1" hangingPunct="1">
              <a:lnSpc>
                <a:spcPct val="100000"/>
              </a:lnSpc>
              <a:spcAft>
                <a:spcPct val="0"/>
              </a:spcAft>
            </a:pPr>
            <a:endParaRPr lang="en-US" altLang="en-US" sz="1800" dirty="0" smtClean="0"/>
          </a:p>
          <a:p>
            <a:pPr algn="just" eaLnBrk="1" hangingPunct="1">
              <a:lnSpc>
                <a:spcPct val="100000"/>
              </a:lnSpc>
              <a:spcAft>
                <a:spcPct val="0"/>
              </a:spcAft>
            </a:pPr>
            <a:endParaRPr lang="en-US" altLang="en-US" sz="1800" dirty="0" smtClean="0"/>
          </a:p>
          <a:p>
            <a:pPr algn="just" eaLnBrk="1" hangingPunct="1">
              <a:lnSpc>
                <a:spcPct val="100000"/>
              </a:lnSpc>
              <a:spcAft>
                <a:spcPct val="0"/>
              </a:spcAft>
            </a:pPr>
            <a:endParaRPr lang="en-US" altLang="en-US" sz="1800" dirty="0" smtClean="0"/>
          </a:p>
          <a:p>
            <a:pPr algn="just" eaLnBrk="1" hangingPunct="1">
              <a:lnSpc>
                <a:spcPct val="100000"/>
              </a:lnSpc>
              <a:spcAft>
                <a:spcPct val="0"/>
              </a:spcAft>
            </a:pPr>
            <a:endParaRPr lang="en-US" altLang="en-US" sz="1800" dirty="0" smtClean="0"/>
          </a:p>
          <a:p>
            <a:pPr algn="just" eaLnBrk="1" hangingPunct="1">
              <a:lnSpc>
                <a:spcPct val="100000"/>
              </a:lnSpc>
              <a:spcAft>
                <a:spcPct val="0"/>
              </a:spcAft>
            </a:pPr>
            <a:r>
              <a:rPr lang="en-US" altLang="en-US" sz="1800" dirty="0" smtClean="0"/>
              <a:t>We want to print the </a:t>
            </a:r>
          </a:p>
          <a:p>
            <a:pPr lvl="1" algn="just" eaLnBrk="1" hangingPunct="1">
              <a:lnSpc>
                <a:spcPct val="100000"/>
              </a:lnSpc>
              <a:spcAft>
                <a:spcPct val="0"/>
              </a:spcAft>
            </a:pPr>
            <a:r>
              <a:rPr lang="en-US" altLang="en-US" sz="1600" dirty="0" smtClean="0"/>
              <a:t>“Connecting the database” before executing </a:t>
            </a:r>
            <a:r>
              <a:rPr lang="en-US" altLang="en-US" sz="1600" dirty="0" err="1" smtClean="0"/>
              <a:t>getConnection</a:t>
            </a:r>
            <a:r>
              <a:rPr lang="en-US" altLang="en-US" sz="1600" dirty="0" smtClean="0"/>
              <a:t>() method.</a:t>
            </a:r>
          </a:p>
          <a:p>
            <a:pPr lvl="1" algn="just" eaLnBrk="1" hangingPunct="1">
              <a:lnSpc>
                <a:spcPct val="100000"/>
              </a:lnSpc>
              <a:spcAft>
                <a:spcPct val="0"/>
              </a:spcAft>
            </a:pPr>
            <a:r>
              <a:rPr lang="en-US" altLang="en-US" sz="1600" dirty="0" smtClean="0"/>
              <a:t>“Connected to database” after execution of </a:t>
            </a:r>
            <a:r>
              <a:rPr lang="en-US" altLang="en-US" sz="1600" dirty="0" err="1" smtClean="0"/>
              <a:t>getConnected</a:t>
            </a:r>
            <a:r>
              <a:rPr lang="en-US" altLang="en-US" sz="1600" dirty="0" smtClean="0"/>
              <a:t> method</a:t>
            </a:r>
          </a:p>
          <a:p>
            <a:pPr lvl="1" algn="just" eaLnBrk="1" hangingPunct="1">
              <a:lnSpc>
                <a:spcPct val="100000"/>
              </a:lnSpc>
              <a:spcAft>
                <a:spcPct val="0"/>
              </a:spcAft>
            </a:pPr>
            <a:r>
              <a:rPr lang="en-US" altLang="en-US" sz="1600" dirty="0" smtClean="0"/>
              <a:t>“Exception in DB Connection” in case of exception.</a:t>
            </a:r>
          </a:p>
          <a:p>
            <a:pPr algn="just" eaLnBrk="1" hangingPunct="1">
              <a:lnSpc>
                <a:spcPct val="100000"/>
              </a:lnSpc>
              <a:spcAft>
                <a:spcPct val="0"/>
              </a:spcAft>
            </a:pPr>
            <a:endParaRPr lang="en-US" altLang="en-US" sz="1800" dirty="0" smtClean="0"/>
          </a:p>
        </p:txBody>
      </p:sp>
      <p:pic>
        <p:nvPicPr>
          <p:cNvPr id="14" name="Picture 2" descr="C:\Users\nagra3\AppData\Local\Temp\SNAGHTMLc45410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524000"/>
            <a:ext cx="36957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8" descr="C:\Users\nagra3\AppData\Local\Temp\SNAGHTMLc50216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9000" y="1979613"/>
            <a:ext cx="5029200" cy="1795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6" name="Straight Arrow Connector 5"/>
          <p:cNvCxnSpPr>
            <a:cxnSpLocks noChangeShapeType="1"/>
          </p:cNvCxnSpPr>
          <p:nvPr/>
        </p:nvCxnSpPr>
        <p:spPr bwMode="auto">
          <a:xfrm flipH="1" flipV="1">
            <a:off x="3429000" y="1752600"/>
            <a:ext cx="1524000" cy="381000"/>
          </a:xfrm>
          <a:prstGeom prst="straightConnector1">
            <a:avLst/>
          </a:prstGeom>
          <a:noFill/>
          <a:ln w="44450" algn="ctr">
            <a:solidFill>
              <a:schemeClr val="bg2"/>
            </a:solidFill>
            <a:prstDash val="dash"/>
            <a:round/>
            <a:headEnd/>
            <a:tailEnd type="triangle" w="lg" len="lg"/>
          </a:ln>
          <a:extLst>
            <a:ext uri="{909E8E84-426E-40DD-AFC4-6F175D3DCCD1}">
              <a14:hiddenFill xmlns:a14="http://schemas.microsoft.com/office/drawing/2010/main">
                <a:noFill/>
              </a14:hiddenFill>
            </a:ext>
          </a:extLst>
        </p:spPr>
      </p:cxnSp>
      <p:pic>
        <p:nvPicPr>
          <p:cNvPr id="17" name="Picture 10" descr="C:\Users\nagra3\AppData\Local\Temp\SNAGHTMLc75ff27.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5775" y="2971800"/>
            <a:ext cx="7399338"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12" descr="C:\Users\nagra3\AppData\Local\Temp\SNAGHTMLc7732b4.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97350" y="3886200"/>
            <a:ext cx="441325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TextBox 18"/>
          <p:cNvSpPr txBox="1">
            <a:spLocks noChangeArrowheads="1"/>
          </p:cNvSpPr>
          <p:nvPr/>
        </p:nvSpPr>
        <p:spPr bwMode="auto">
          <a:xfrm>
            <a:off x="6403975" y="4419600"/>
            <a:ext cx="14811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bg1"/>
                </a:solidFill>
                <a:latin typeface="Trebuchet MS" panose="020B0603020202020204" pitchFamily="34" charset="0"/>
                <a:ea typeface="ＭＳ Ｐゴシック" panose="020B0600070205080204" pitchFamily="34" charset="-128"/>
              </a:defRPr>
            </a:lvl1pPr>
            <a:lvl2pPr marL="742950" indent="-285750">
              <a:defRPr sz="1600">
                <a:solidFill>
                  <a:schemeClr val="bg1"/>
                </a:solidFill>
                <a:latin typeface="Trebuchet MS" panose="020B0603020202020204" pitchFamily="34" charset="0"/>
                <a:ea typeface="ＭＳ Ｐゴシック" panose="020B0600070205080204" pitchFamily="34" charset="-128"/>
              </a:defRPr>
            </a:lvl2pPr>
            <a:lvl3pPr marL="1143000" indent="-228600">
              <a:defRPr sz="1600">
                <a:solidFill>
                  <a:schemeClr val="bg1"/>
                </a:solidFill>
                <a:latin typeface="Trebuchet MS" panose="020B0603020202020204" pitchFamily="34" charset="0"/>
                <a:ea typeface="ＭＳ Ｐゴシック" panose="020B0600070205080204" pitchFamily="34" charset="-128"/>
              </a:defRPr>
            </a:lvl3pPr>
            <a:lvl4pPr marL="1600200" indent="-228600">
              <a:defRPr sz="1600">
                <a:solidFill>
                  <a:schemeClr val="bg1"/>
                </a:solidFill>
                <a:latin typeface="Trebuchet MS" panose="020B0603020202020204" pitchFamily="34" charset="0"/>
                <a:ea typeface="ＭＳ Ｐゴシック" panose="020B0600070205080204" pitchFamily="34" charset="-128"/>
              </a:defRPr>
            </a:lvl4pPr>
            <a:lvl5pPr marL="2057400" indent="-228600">
              <a:defRPr sz="1600">
                <a:solidFill>
                  <a:schemeClr val="bg1"/>
                </a:solidFill>
                <a:latin typeface="Trebuchet MS" panose="020B0603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bg1"/>
                </a:solidFill>
                <a:latin typeface="Trebuchet MS" panose="020B0603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bg1"/>
                </a:solidFill>
                <a:latin typeface="Trebuchet MS" panose="020B0603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bg1"/>
                </a:solidFill>
                <a:latin typeface="Trebuchet MS" panose="020B0603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bg1"/>
                </a:solidFill>
                <a:latin typeface="Trebuchet MS" panose="020B0603020202020204" pitchFamily="34" charset="0"/>
                <a:ea typeface="ＭＳ Ｐゴシック" panose="020B0600070205080204" pitchFamily="34" charset="-128"/>
              </a:defRPr>
            </a:lvl9pPr>
          </a:lstStyle>
          <a:p>
            <a:pPr>
              <a:lnSpc>
                <a:spcPct val="120000"/>
              </a:lnSpc>
              <a:spcBef>
                <a:spcPct val="20000"/>
              </a:spcBef>
              <a:buFont typeface="Wingdings" panose="05000000000000000000" pitchFamily="2" charset="2"/>
              <a:buNone/>
            </a:pPr>
            <a:r>
              <a:rPr lang="en-US" altLang="en-US" sz="2000" b="1"/>
              <a:t>OUTPUT</a:t>
            </a:r>
          </a:p>
        </p:txBody>
      </p:sp>
    </p:spTree>
    <p:extLst>
      <p:ext uri="{BB962C8B-B14F-4D97-AF65-F5344CB8AC3E}">
        <p14:creationId xmlns:p14="http://schemas.microsoft.com/office/powerpoint/2010/main" val="3313339264"/>
      </p:ext>
    </p:extLst>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500"/>
                                        <p:tgtEl>
                                          <p:spTgt spid="18"/>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fade">
                                      <p:cBhvr>
                                        <p:cTn id="15" dur="500"/>
                                        <p:tgtEl>
                                          <p:spTgt spid="19"/>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3">
                                            <p:txEl>
                                              <p:pRg st="12" end="12"/>
                                            </p:txEl>
                                          </p:spTgt>
                                        </p:tgtEl>
                                        <p:attrNameLst>
                                          <p:attrName>style.visibility</p:attrName>
                                        </p:attrNameLst>
                                      </p:cBhvr>
                                      <p:to>
                                        <p:strVal val="visible"/>
                                      </p:to>
                                    </p:set>
                                    <p:animEffect transition="in" filter="fade">
                                      <p:cBhvr>
                                        <p:cTn id="20" dur="500"/>
                                        <p:tgtEl>
                                          <p:spTgt spid="13">
                                            <p:txEl>
                                              <p:pRg st="12" end="12"/>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13">
                                            <p:txEl>
                                              <p:pRg st="13" end="13"/>
                                            </p:txEl>
                                          </p:spTgt>
                                        </p:tgtEl>
                                        <p:attrNameLst>
                                          <p:attrName>style.visibility</p:attrName>
                                        </p:attrNameLst>
                                      </p:cBhvr>
                                      <p:to>
                                        <p:strVal val="visible"/>
                                      </p:to>
                                    </p:set>
                                    <p:animEffect transition="in" filter="fade">
                                      <p:cBhvr>
                                        <p:cTn id="23" dur="500"/>
                                        <p:tgtEl>
                                          <p:spTgt spid="13">
                                            <p:txEl>
                                              <p:pRg st="13" end="13"/>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13">
                                            <p:txEl>
                                              <p:pRg st="14" end="14"/>
                                            </p:txEl>
                                          </p:spTgt>
                                        </p:tgtEl>
                                        <p:attrNameLst>
                                          <p:attrName>style.visibility</p:attrName>
                                        </p:attrNameLst>
                                      </p:cBhvr>
                                      <p:to>
                                        <p:strVal val="visible"/>
                                      </p:to>
                                    </p:set>
                                    <p:animEffect transition="in" filter="fade">
                                      <p:cBhvr>
                                        <p:cTn id="26" dur="500"/>
                                        <p:tgtEl>
                                          <p:spTgt spid="13">
                                            <p:txEl>
                                              <p:pRg st="14" end="14"/>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13">
                                            <p:txEl>
                                              <p:pRg st="15" end="15"/>
                                            </p:txEl>
                                          </p:spTgt>
                                        </p:tgtEl>
                                        <p:attrNameLst>
                                          <p:attrName>style.visibility</p:attrName>
                                        </p:attrNameLst>
                                      </p:cBhvr>
                                      <p:to>
                                        <p:strVal val="visible"/>
                                      </p:to>
                                    </p:set>
                                    <p:animEffect transition="in" filter="fade">
                                      <p:cBhvr>
                                        <p:cTn id="29" dur="500"/>
                                        <p:tgtEl>
                                          <p:spTgt spid="13">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en-US" altLang="en-US" smtClean="0"/>
              <a:t>@AspectJ based AOP</a:t>
            </a:r>
          </a:p>
        </p:txBody>
      </p:sp>
      <p:sp>
        <p:nvSpPr>
          <p:cNvPr id="3" name="Content Placeholder 2"/>
          <p:cNvSpPr>
            <a:spLocks noGrp="1"/>
          </p:cNvSpPr>
          <p:nvPr>
            <p:ph sz="quarter" idx="10"/>
          </p:nvPr>
        </p:nvSpPr>
        <p:spPr/>
        <p:txBody>
          <a:bodyPr/>
          <a:lstStyle/>
          <a:p>
            <a:pPr>
              <a:defRPr/>
            </a:pPr>
            <a:r>
              <a:rPr lang="en-US" dirty="0"/>
              <a:t>@</a:t>
            </a:r>
            <a:r>
              <a:rPr lang="en-US" dirty="0" err="1"/>
              <a:t>AspectJ</a:t>
            </a:r>
            <a:r>
              <a:rPr lang="en-US" dirty="0"/>
              <a:t> refers to a style of declaring aspects as regular Java classes annotated with Java 5 annotations</a:t>
            </a:r>
            <a:r>
              <a:rPr lang="en-US" dirty="0" smtClean="0"/>
              <a:t>.</a:t>
            </a:r>
          </a:p>
          <a:p>
            <a:pPr>
              <a:defRPr/>
            </a:pPr>
            <a:r>
              <a:rPr lang="en-US" dirty="0"/>
              <a:t>The @</a:t>
            </a:r>
            <a:r>
              <a:rPr lang="en-US" dirty="0" err="1"/>
              <a:t>AspectJ</a:t>
            </a:r>
            <a:r>
              <a:rPr lang="en-US" dirty="0"/>
              <a:t> support is enabled by including the following element inside your XML Schema-based configuration </a:t>
            </a:r>
            <a:r>
              <a:rPr lang="en-US" dirty="0" smtClean="0"/>
              <a:t>file :</a:t>
            </a:r>
          </a:p>
          <a:p>
            <a:pPr>
              <a:defRPr/>
            </a:pPr>
            <a:endParaRPr lang="en-US" dirty="0"/>
          </a:p>
          <a:p>
            <a:pPr>
              <a:defRPr/>
            </a:pPr>
            <a:endParaRPr lang="en-US" dirty="0" smtClean="0"/>
          </a:p>
          <a:p>
            <a:pPr>
              <a:defRPr/>
            </a:pPr>
            <a:endParaRPr lang="en-US" dirty="0"/>
          </a:p>
          <a:p>
            <a:pPr>
              <a:defRPr/>
            </a:pPr>
            <a:endParaRPr lang="en-US" dirty="0" smtClean="0"/>
          </a:p>
          <a:p>
            <a:pPr>
              <a:defRPr/>
            </a:pPr>
            <a:endParaRPr lang="en-US" dirty="0"/>
          </a:p>
          <a:p>
            <a:pPr>
              <a:defRPr/>
            </a:pPr>
            <a:endParaRPr lang="en-US" dirty="0" smtClean="0"/>
          </a:p>
          <a:p>
            <a:pPr>
              <a:defRPr/>
            </a:pPr>
            <a:r>
              <a:rPr lang="en-US" dirty="0"/>
              <a:t>You will also need following </a:t>
            </a:r>
            <a:r>
              <a:rPr lang="en-US" dirty="0" err="1"/>
              <a:t>AspectJ</a:t>
            </a:r>
            <a:r>
              <a:rPr lang="en-US" dirty="0"/>
              <a:t> libraries on the </a:t>
            </a:r>
            <a:r>
              <a:rPr lang="en-US" dirty="0" err="1"/>
              <a:t>classpath</a:t>
            </a:r>
            <a:r>
              <a:rPr lang="en-US" dirty="0"/>
              <a:t> of your application. These libraries are available in the 'lib' directory of an </a:t>
            </a:r>
            <a:r>
              <a:rPr lang="en-US" dirty="0" err="1"/>
              <a:t>AspectJ</a:t>
            </a:r>
            <a:r>
              <a:rPr lang="en-US" dirty="0"/>
              <a:t> installation, otherwise you can download them from the </a:t>
            </a:r>
            <a:r>
              <a:rPr lang="en-US" dirty="0" smtClean="0"/>
              <a:t>internet : </a:t>
            </a:r>
          </a:p>
          <a:p>
            <a:pPr lvl="1">
              <a:defRPr/>
            </a:pPr>
            <a:r>
              <a:rPr lang="en-US" dirty="0" smtClean="0"/>
              <a:t>aspectjrt.jar</a:t>
            </a:r>
          </a:p>
          <a:p>
            <a:pPr lvl="1">
              <a:defRPr/>
            </a:pPr>
            <a:r>
              <a:rPr lang="en-US" dirty="0" smtClean="0"/>
              <a:t>aspectjweaver.jar</a:t>
            </a:r>
          </a:p>
          <a:p>
            <a:pPr lvl="1">
              <a:defRPr/>
            </a:pPr>
            <a:r>
              <a:rPr lang="en-US" dirty="0" smtClean="0"/>
              <a:t>aspectj.jar</a:t>
            </a:r>
          </a:p>
          <a:p>
            <a:pPr lvl="1">
              <a:defRPr/>
            </a:pPr>
            <a:r>
              <a:rPr lang="en-US" dirty="0"/>
              <a:t>aopalliance.jar</a:t>
            </a:r>
            <a:endParaRPr lang="en-US" dirty="0" smtClean="0"/>
          </a:p>
          <a:p>
            <a:pPr lvl="1">
              <a:defRPr/>
            </a:pPr>
            <a:endParaRPr lang="en-US" dirty="0" smtClean="0"/>
          </a:p>
          <a:p>
            <a:pPr marL="233362" lvl="1" indent="0">
              <a:buNone/>
              <a:defRPr/>
            </a:pPr>
            <a:r>
              <a:rPr lang="en-US" dirty="0" smtClean="0"/>
              <a:t> </a:t>
            </a:r>
          </a:p>
          <a:p>
            <a:pPr marL="233362" lvl="1" indent="0">
              <a:buNone/>
              <a:defRPr/>
            </a:pPr>
            <a:endParaRPr lang="en-US" dirty="0"/>
          </a:p>
          <a:p>
            <a:pPr marL="233362" lvl="1" indent="0">
              <a:buNone/>
              <a:defRPr/>
            </a:pPr>
            <a:endParaRPr lang="en-US" dirty="0"/>
          </a:p>
        </p:txBody>
      </p:sp>
      <p:sp>
        <p:nvSpPr>
          <p:cNvPr id="27652" name="TextBox 7"/>
          <p:cNvSpPr txBox="1">
            <a:spLocks noChangeArrowheads="1"/>
          </p:cNvSpPr>
          <p:nvPr/>
        </p:nvSpPr>
        <p:spPr bwMode="auto">
          <a:xfrm>
            <a:off x="4189412" y="1981200"/>
            <a:ext cx="2667000" cy="38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bg1"/>
                </a:solidFill>
                <a:latin typeface="Trebuchet MS" panose="020B0603020202020204" pitchFamily="34" charset="0"/>
                <a:ea typeface="ＭＳ Ｐゴシック" panose="020B0600070205080204" pitchFamily="34" charset="-128"/>
              </a:defRPr>
            </a:lvl1pPr>
            <a:lvl2pPr marL="742950" indent="-285750">
              <a:defRPr sz="1600">
                <a:solidFill>
                  <a:schemeClr val="bg1"/>
                </a:solidFill>
                <a:latin typeface="Trebuchet MS" panose="020B0603020202020204" pitchFamily="34" charset="0"/>
                <a:ea typeface="ＭＳ Ｐゴシック" panose="020B0600070205080204" pitchFamily="34" charset="-128"/>
              </a:defRPr>
            </a:lvl2pPr>
            <a:lvl3pPr marL="1143000" indent="-228600">
              <a:defRPr sz="1600">
                <a:solidFill>
                  <a:schemeClr val="bg1"/>
                </a:solidFill>
                <a:latin typeface="Trebuchet MS" panose="020B0603020202020204" pitchFamily="34" charset="0"/>
                <a:ea typeface="ＭＳ Ｐゴシック" panose="020B0600070205080204" pitchFamily="34" charset="-128"/>
              </a:defRPr>
            </a:lvl3pPr>
            <a:lvl4pPr marL="1600200" indent="-228600">
              <a:defRPr sz="1600">
                <a:solidFill>
                  <a:schemeClr val="bg1"/>
                </a:solidFill>
                <a:latin typeface="Trebuchet MS" panose="020B0603020202020204" pitchFamily="34" charset="0"/>
                <a:ea typeface="ＭＳ Ｐゴシック" panose="020B0600070205080204" pitchFamily="34" charset="-128"/>
              </a:defRPr>
            </a:lvl4pPr>
            <a:lvl5pPr marL="2057400" indent="-228600">
              <a:defRPr sz="1600">
                <a:solidFill>
                  <a:schemeClr val="bg1"/>
                </a:solidFill>
                <a:latin typeface="Trebuchet MS" panose="020B0603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bg1"/>
                </a:solidFill>
                <a:latin typeface="Trebuchet MS" panose="020B0603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bg1"/>
                </a:solidFill>
                <a:latin typeface="Trebuchet MS" panose="020B0603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bg1"/>
                </a:solidFill>
                <a:latin typeface="Trebuchet MS" panose="020B0603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bg1"/>
                </a:solidFill>
                <a:latin typeface="Trebuchet MS" panose="020B0603020202020204" pitchFamily="34" charset="0"/>
                <a:ea typeface="ＭＳ Ｐゴシック" panose="020B0600070205080204" pitchFamily="34" charset="-128"/>
              </a:defRPr>
            </a:lvl9pPr>
          </a:lstStyle>
          <a:p>
            <a:pPr>
              <a:lnSpc>
                <a:spcPct val="120000"/>
              </a:lnSpc>
              <a:spcBef>
                <a:spcPct val="20000"/>
              </a:spcBef>
              <a:buFont typeface="Wingdings" panose="05000000000000000000" pitchFamily="2" charset="2"/>
              <a:buNone/>
            </a:pPr>
            <a:r>
              <a:rPr lang="en-US" altLang="en-US">
                <a:solidFill>
                  <a:srgbClr val="C00000"/>
                </a:solidFill>
              </a:rPr>
              <a:t>&lt;aop: aspectj-autoproxy/&gt;</a:t>
            </a:r>
          </a:p>
        </p:txBody>
      </p:sp>
      <p:sp>
        <p:nvSpPr>
          <p:cNvPr id="27653" name="Rectangle 8"/>
          <p:cNvSpPr>
            <a:spLocks noChangeArrowheads="1"/>
          </p:cNvSpPr>
          <p:nvPr/>
        </p:nvSpPr>
        <p:spPr bwMode="auto">
          <a:xfrm>
            <a:off x="4189412" y="1981201"/>
            <a:ext cx="2590800" cy="360363"/>
          </a:xfrm>
          <a:prstGeom prst="rect">
            <a:avLst/>
          </a:prstGeom>
          <a:noFill/>
          <a:ln w="190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sz="1600">
                <a:solidFill>
                  <a:schemeClr val="bg1"/>
                </a:solidFill>
                <a:latin typeface="Trebuchet MS" panose="020B0603020202020204" pitchFamily="34" charset="0"/>
                <a:ea typeface="ＭＳ Ｐゴシック" panose="020B0600070205080204" pitchFamily="34" charset="-128"/>
              </a:defRPr>
            </a:lvl1pPr>
            <a:lvl2pPr marL="742950" indent="-285750">
              <a:defRPr sz="1600">
                <a:solidFill>
                  <a:schemeClr val="bg1"/>
                </a:solidFill>
                <a:latin typeface="Trebuchet MS" panose="020B0603020202020204" pitchFamily="34" charset="0"/>
                <a:ea typeface="ＭＳ Ｐゴシック" panose="020B0600070205080204" pitchFamily="34" charset="-128"/>
              </a:defRPr>
            </a:lvl2pPr>
            <a:lvl3pPr marL="1143000" indent="-228600">
              <a:defRPr sz="1600">
                <a:solidFill>
                  <a:schemeClr val="bg1"/>
                </a:solidFill>
                <a:latin typeface="Trebuchet MS" panose="020B0603020202020204" pitchFamily="34" charset="0"/>
                <a:ea typeface="ＭＳ Ｐゴシック" panose="020B0600070205080204" pitchFamily="34" charset="-128"/>
              </a:defRPr>
            </a:lvl3pPr>
            <a:lvl4pPr marL="1600200" indent="-228600">
              <a:defRPr sz="1600">
                <a:solidFill>
                  <a:schemeClr val="bg1"/>
                </a:solidFill>
                <a:latin typeface="Trebuchet MS" panose="020B0603020202020204" pitchFamily="34" charset="0"/>
                <a:ea typeface="ＭＳ Ｐゴシック" panose="020B0600070205080204" pitchFamily="34" charset="-128"/>
              </a:defRPr>
            </a:lvl4pPr>
            <a:lvl5pPr marL="2057400" indent="-228600">
              <a:defRPr sz="1600">
                <a:solidFill>
                  <a:schemeClr val="bg1"/>
                </a:solidFill>
                <a:latin typeface="Trebuchet MS" panose="020B0603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bg1"/>
                </a:solidFill>
                <a:latin typeface="Trebuchet MS" panose="020B0603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bg1"/>
                </a:solidFill>
                <a:latin typeface="Trebuchet MS" panose="020B0603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bg1"/>
                </a:solidFill>
                <a:latin typeface="Trebuchet MS" panose="020B0603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bg1"/>
                </a:solidFill>
                <a:latin typeface="Trebuchet MS" panose="020B0603020202020204" pitchFamily="34" charset="0"/>
                <a:ea typeface="ＭＳ Ｐゴシック" panose="020B0600070205080204" pitchFamily="34" charset="-128"/>
              </a:defRPr>
            </a:lvl9pPr>
          </a:lstStyle>
          <a:p>
            <a:pPr eaLnBrk="1" hangingPunct="1"/>
            <a:endParaRPr lang="en-US" altLang="en-US">
              <a:solidFill>
                <a:schemeClr val="bg2"/>
              </a:solidFill>
              <a:latin typeface="Arial" panose="020B0604020202020204" pitchFamily="34" charset="0"/>
            </a:endParaRPr>
          </a:p>
        </p:txBody>
      </p:sp>
    </p:spTree>
    <p:extLst>
      <p:ext uri="{BB962C8B-B14F-4D97-AF65-F5344CB8AC3E}">
        <p14:creationId xmlns:p14="http://schemas.microsoft.com/office/powerpoint/2010/main" val="3622698560"/>
      </p:ext>
    </p:extLst>
  </p:cSld>
  <p:clrMapOvr>
    <a:masterClrMapping/>
  </p:clrMapOvr>
  <p:transition>
    <p:fade thruBlk="1"/>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5"/>
          <p:cNvSpPr>
            <a:spLocks noChangeArrowheads="1"/>
          </p:cNvSpPr>
          <p:nvPr/>
        </p:nvSpPr>
        <p:spPr bwMode="auto">
          <a:xfrm>
            <a:off x="2208212" y="1295400"/>
            <a:ext cx="5029200" cy="2133600"/>
          </a:xfrm>
          <a:prstGeom prst="rect">
            <a:avLst/>
          </a:prstGeom>
          <a:noFill/>
          <a:ln w="190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sz="1600">
                <a:solidFill>
                  <a:schemeClr val="bg1"/>
                </a:solidFill>
                <a:latin typeface="Trebuchet MS" panose="020B0603020202020204" pitchFamily="34" charset="0"/>
                <a:ea typeface="ＭＳ Ｐゴシック" panose="020B0600070205080204" pitchFamily="34" charset="-128"/>
              </a:defRPr>
            </a:lvl1pPr>
            <a:lvl2pPr marL="742950" indent="-285750">
              <a:defRPr sz="1600">
                <a:solidFill>
                  <a:schemeClr val="bg1"/>
                </a:solidFill>
                <a:latin typeface="Trebuchet MS" panose="020B0603020202020204" pitchFamily="34" charset="0"/>
                <a:ea typeface="ＭＳ Ｐゴシック" panose="020B0600070205080204" pitchFamily="34" charset="-128"/>
              </a:defRPr>
            </a:lvl2pPr>
            <a:lvl3pPr marL="1143000" indent="-228600">
              <a:defRPr sz="1600">
                <a:solidFill>
                  <a:schemeClr val="bg1"/>
                </a:solidFill>
                <a:latin typeface="Trebuchet MS" panose="020B0603020202020204" pitchFamily="34" charset="0"/>
                <a:ea typeface="ＭＳ Ｐゴシック" panose="020B0600070205080204" pitchFamily="34" charset="-128"/>
              </a:defRPr>
            </a:lvl3pPr>
            <a:lvl4pPr marL="1600200" indent="-228600">
              <a:defRPr sz="1600">
                <a:solidFill>
                  <a:schemeClr val="bg1"/>
                </a:solidFill>
                <a:latin typeface="Trebuchet MS" panose="020B0603020202020204" pitchFamily="34" charset="0"/>
                <a:ea typeface="ＭＳ Ｐゴシック" panose="020B0600070205080204" pitchFamily="34" charset="-128"/>
              </a:defRPr>
            </a:lvl4pPr>
            <a:lvl5pPr marL="2057400" indent="-228600">
              <a:defRPr sz="1600">
                <a:solidFill>
                  <a:schemeClr val="bg1"/>
                </a:solidFill>
                <a:latin typeface="Trebuchet MS" panose="020B0603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bg1"/>
                </a:solidFill>
                <a:latin typeface="Trebuchet MS" panose="020B0603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bg1"/>
                </a:solidFill>
                <a:latin typeface="Trebuchet MS" panose="020B0603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bg1"/>
                </a:solidFill>
                <a:latin typeface="Trebuchet MS" panose="020B0603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bg1"/>
                </a:solidFill>
                <a:latin typeface="Trebuchet MS" panose="020B0603020202020204" pitchFamily="34" charset="0"/>
                <a:ea typeface="ＭＳ Ｐゴシック" panose="020B0600070205080204" pitchFamily="34" charset="-128"/>
              </a:defRPr>
            </a:lvl9pPr>
          </a:lstStyle>
          <a:p>
            <a:pPr eaLnBrk="1" hangingPunct="1"/>
            <a:endParaRPr lang="en-US" altLang="en-US">
              <a:solidFill>
                <a:schemeClr val="bg2"/>
              </a:solidFill>
              <a:latin typeface="Arial" panose="020B0604020202020204" pitchFamily="34" charset="0"/>
            </a:endParaRPr>
          </a:p>
        </p:txBody>
      </p:sp>
      <p:sp>
        <p:nvSpPr>
          <p:cNvPr id="28675" name="Rectangle 2"/>
          <p:cNvSpPr>
            <a:spLocks noGrp="1" noChangeArrowheads="1"/>
          </p:cNvSpPr>
          <p:nvPr>
            <p:ph type="title"/>
          </p:nvPr>
        </p:nvSpPr>
        <p:spPr/>
        <p:txBody>
          <a:bodyPr/>
          <a:lstStyle/>
          <a:p>
            <a:pPr eaLnBrk="1" hangingPunct="1"/>
            <a:r>
              <a:rPr lang="en-US" altLang="en-US" smtClean="0"/>
              <a:t>@AspectJ based AOP contd…</a:t>
            </a:r>
          </a:p>
        </p:txBody>
      </p:sp>
      <p:sp>
        <p:nvSpPr>
          <p:cNvPr id="18440" name="Rectangle 2"/>
          <p:cNvSpPr txBox="1">
            <a:spLocks noChangeArrowheads="1"/>
          </p:cNvSpPr>
          <p:nvPr/>
        </p:nvSpPr>
        <p:spPr bwMode="auto">
          <a:xfrm>
            <a:off x="2055812" y="4164013"/>
            <a:ext cx="84582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720" tIns="45714" rIns="45720" bIns="45714" anchor="ctr"/>
          <a:lstStyle>
            <a:lvl1pPr>
              <a:defRPr sz="1600">
                <a:solidFill>
                  <a:schemeClr val="bg1"/>
                </a:solidFill>
                <a:latin typeface="Trebuchet MS" panose="020B0603020202020204" pitchFamily="34" charset="0"/>
                <a:ea typeface="ＭＳ Ｐゴシック" panose="020B0600070205080204" pitchFamily="34" charset="-128"/>
              </a:defRPr>
            </a:lvl1pPr>
            <a:lvl2pPr marL="742950" indent="-285750">
              <a:defRPr sz="1600">
                <a:solidFill>
                  <a:schemeClr val="bg1"/>
                </a:solidFill>
                <a:latin typeface="Trebuchet MS" panose="020B0603020202020204" pitchFamily="34" charset="0"/>
                <a:ea typeface="ＭＳ Ｐゴシック" panose="020B0600070205080204" pitchFamily="34" charset="-128"/>
              </a:defRPr>
            </a:lvl2pPr>
            <a:lvl3pPr marL="1143000" indent="-228600">
              <a:defRPr sz="1600">
                <a:solidFill>
                  <a:schemeClr val="bg1"/>
                </a:solidFill>
                <a:latin typeface="Trebuchet MS" panose="020B0603020202020204" pitchFamily="34" charset="0"/>
                <a:ea typeface="ＭＳ Ｐゴシック" panose="020B0600070205080204" pitchFamily="34" charset="-128"/>
              </a:defRPr>
            </a:lvl3pPr>
            <a:lvl4pPr marL="1600200" indent="-228600">
              <a:defRPr sz="1600">
                <a:solidFill>
                  <a:schemeClr val="bg1"/>
                </a:solidFill>
                <a:latin typeface="Trebuchet MS" panose="020B0603020202020204" pitchFamily="34" charset="0"/>
                <a:ea typeface="ＭＳ Ｐゴシック" panose="020B0600070205080204" pitchFamily="34" charset="-128"/>
              </a:defRPr>
            </a:lvl4pPr>
            <a:lvl5pPr marL="2057400" indent="-228600">
              <a:defRPr sz="1600">
                <a:solidFill>
                  <a:schemeClr val="bg1"/>
                </a:solidFill>
                <a:latin typeface="Trebuchet MS" panose="020B0603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bg1"/>
                </a:solidFill>
                <a:latin typeface="Trebuchet MS" panose="020B0603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bg1"/>
                </a:solidFill>
                <a:latin typeface="Trebuchet MS" panose="020B0603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bg1"/>
                </a:solidFill>
                <a:latin typeface="Trebuchet MS" panose="020B0603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bg1"/>
                </a:solidFill>
                <a:latin typeface="Trebuchet MS" panose="020B0603020202020204" pitchFamily="34" charset="0"/>
                <a:ea typeface="ＭＳ Ｐゴシック" panose="020B0600070205080204" pitchFamily="34" charset="-128"/>
              </a:defRPr>
            </a:lvl9pPr>
          </a:lstStyle>
          <a:p>
            <a:pPr>
              <a:lnSpc>
                <a:spcPts val="2400"/>
              </a:lnSpc>
            </a:pPr>
            <a:r>
              <a:rPr lang="en-US" altLang="en-US" sz="2000">
                <a:solidFill>
                  <a:srgbClr val="C00000"/>
                </a:solidFill>
                <a:latin typeface="Calibri" panose="020F0502020204030204" pitchFamily="34" charset="0"/>
              </a:rPr>
              <a:t>Step 2: Add aop namespace to Configuration File</a:t>
            </a:r>
          </a:p>
        </p:txBody>
      </p:sp>
      <p:pic>
        <p:nvPicPr>
          <p:cNvPr id="18441" name="Picture 6" descr="C:\Users\nagra3\AppData\Local\Temp\SNAGHTMLcb6c0e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5812" y="5105401"/>
            <a:ext cx="8261350"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78"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55838" y="1411288"/>
            <a:ext cx="4924425" cy="193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8679" name="Content Placeholder 6"/>
          <p:cNvSpPr>
            <a:spLocks noGrp="1"/>
          </p:cNvSpPr>
          <p:nvPr>
            <p:ph sz="quarter" idx="10"/>
          </p:nvPr>
        </p:nvSpPr>
        <p:spPr/>
        <p:txBody>
          <a:bodyPr/>
          <a:lstStyle/>
          <a:p>
            <a:pPr>
              <a:spcAft>
                <a:spcPct val="0"/>
              </a:spcAft>
            </a:pPr>
            <a:r>
              <a:rPr lang="en-US" altLang="en-US" sz="2000">
                <a:solidFill>
                  <a:srgbClr val="C00000"/>
                </a:solidFill>
              </a:rPr>
              <a:t>Step 1: Create an Aspect class for DB Connection</a:t>
            </a:r>
          </a:p>
        </p:txBody>
      </p:sp>
      <p:sp>
        <p:nvSpPr>
          <p:cNvPr id="28680" name="Rectangular Callout 2"/>
          <p:cNvSpPr>
            <a:spLocks noChangeArrowheads="1"/>
          </p:cNvSpPr>
          <p:nvPr/>
        </p:nvSpPr>
        <p:spPr bwMode="auto">
          <a:xfrm>
            <a:off x="7697787" y="1611314"/>
            <a:ext cx="2471738" cy="612775"/>
          </a:xfrm>
          <a:prstGeom prst="wedgeRectCallout">
            <a:avLst>
              <a:gd name="adj1" fmla="val -243505"/>
              <a:gd name="adj2" fmla="val -73449"/>
            </a:avLst>
          </a:prstGeom>
          <a:solidFill>
            <a:srgbClr val="FF9900"/>
          </a:solidFill>
          <a:ln w="9525" algn="ctr">
            <a:solidFill>
              <a:schemeClr val="tx1"/>
            </a:solidFill>
            <a:round/>
            <a:headEnd/>
            <a:tailEnd/>
          </a:ln>
        </p:spPr>
        <p:txBody>
          <a:bodyPr/>
          <a:lstStyle>
            <a:lvl1pPr>
              <a:defRPr sz="1600">
                <a:solidFill>
                  <a:schemeClr val="bg1"/>
                </a:solidFill>
                <a:latin typeface="Trebuchet MS" panose="020B0603020202020204" pitchFamily="34" charset="0"/>
                <a:ea typeface="ＭＳ Ｐゴシック" panose="020B0600070205080204" pitchFamily="34" charset="-128"/>
              </a:defRPr>
            </a:lvl1pPr>
            <a:lvl2pPr marL="742950" indent="-285750">
              <a:defRPr sz="1600">
                <a:solidFill>
                  <a:schemeClr val="bg1"/>
                </a:solidFill>
                <a:latin typeface="Trebuchet MS" panose="020B0603020202020204" pitchFamily="34" charset="0"/>
                <a:ea typeface="ＭＳ Ｐゴシック" panose="020B0600070205080204" pitchFamily="34" charset="-128"/>
              </a:defRPr>
            </a:lvl2pPr>
            <a:lvl3pPr marL="1143000" indent="-228600">
              <a:defRPr sz="1600">
                <a:solidFill>
                  <a:schemeClr val="bg1"/>
                </a:solidFill>
                <a:latin typeface="Trebuchet MS" panose="020B0603020202020204" pitchFamily="34" charset="0"/>
                <a:ea typeface="ＭＳ Ｐゴシック" panose="020B0600070205080204" pitchFamily="34" charset="-128"/>
              </a:defRPr>
            </a:lvl3pPr>
            <a:lvl4pPr marL="1600200" indent="-228600">
              <a:defRPr sz="1600">
                <a:solidFill>
                  <a:schemeClr val="bg1"/>
                </a:solidFill>
                <a:latin typeface="Trebuchet MS" panose="020B0603020202020204" pitchFamily="34" charset="0"/>
                <a:ea typeface="ＭＳ Ｐゴシック" panose="020B0600070205080204" pitchFamily="34" charset="-128"/>
              </a:defRPr>
            </a:lvl4pPr>
            <a:lvl5pPr marL="2057400" indent="-228600">
              <a:defRPr sz="1600">
                <a:solidFill>
                  <a:schemeClr val="bg1"/>
                </a:solidFill>
                <a:latin typeface="Trebuchet MS" panose="020B0603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bg1"/>
                </a:solidFill>
                <a:latin typeface="Trebuchet MS" panose="020B0603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bg1"/>
                </a:solidFill>
                <a:latin typeface="Trebuchet MS" panose="020B0603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bg1"/>
                </a:solidFill>
                <a:latin typeface="Trebuchet MS" panose="020B0603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bg1"/>
                </a:solidFill>
                <a:latin typeface="Trebuchet MS" panose="020B0603020202020204" pitchFamily="34" charset="0"/>
                <a:ea typeface="ＭＳ Ｐゴシック" panose="020B0600070205080204" pitchFamily="34" charset="-128"/>
              </a:defRPr>
            </a:lvl9pPr>
          </a:lstStyle>
          <a:p>
            <a:pPr eaLnBrk="1" hangingPunct="1">
              <a:buFont typeface="Wingdings" panose="05000000000000000000" pitchFamily="2" charset="2"/>
              <a:buNone/>
            </a:pPr>
            <a:r>
              <a:rPr lang="en-US" altLang="en-US">
                <a:solidFill>
                  <a:schemeClr val="bg2"/>
                </a:solidFill>
                <a:latin typeface="Arial" panose="020B0604020202020204" pitchFamily="34" charset="0"/>
              </a:rPr>
              <a:t>Stereotype bean to create the aspect</a:t>
            </a:r>
          </a:p>
        </p:txBody>
      </p:sp>
      <p:sp>
        <p:nvSpPr>
          <p:cNvPr id="28681" name="Rectangular Callout 3"/>
          <p:cNvSpPr>
            <a:spLocks noChangeArrowheads="1"/>
          </p:cNvSpPr>
          <p:nvPr/>
        </p:nvSpPr>
        <p:spPr bwMode="auto">
          <a:xfrm>
            <a:off x="8521700" y="2509839"/>
            <a:ext cx="1638300" cy="612775"/>
          </a:xfrm>
          <a:prstGeom prst="wedgeRectCallout">
            <a:avLst>
              <a:gd name="adj1" fmla="val -248514"/>
              <a:gd name="adj2" fmla="val -51611"/>
            </a:avLst>
          </a:prstGeom>
          <a:solidFill>
            <a:srgbClr val="FF9900"/>
          </a:solidFill>
          <a:ln w="9525" algn="ctr">
            <a:solidFill>
              <a:schemeClr val="tx1"/>
            </a:solidFill>
            <a:round/>
            <a:headEnd/>
            <a:tailEnd/>
          </a:ln>
        </p:spPr>
        <p:txBody>
          <a:bodyPr/>
          <a:lstStyle>
            <a:lvl1pPr>
              <a:defRPr sz="1600">
                <a:solidFill>
                  <a:schemeClr val="bg1"/>
                </a:solidFill>
                <a:latin typeface="Trebuchet MS" panose="020B0603020202020204" pitchFamily="34" charset="0"/>
                <a:ea typeface="ＭＳ Ｐゴシック" panose="020B0600070205080204" pitchFamily="34" charset="-128"/>
              </a:defRPr>
            </a:lvl1pPr>
            <a:lvl2pPr marL="742950" indent="-285750">
              <a:defRPr sz="1600">
                <a:solidFill>
                  <a:schemeClr val="bg1"/>
                </a:solidFill>
                <a:latin typeface="Trebuchet MS" panose="020B0603020202020204" pitchFamily="34" charset="0"/>
                <a:ea typeface="ＭＳ Ｐゴシック" panose="020B0600070205080204" pitchFamily="34" charset="-128"/>
              </a:defRPr>
            </a:lvl2pPr>
            <a:lvl3pPr marL="1143000" indent="-228600">
              <a:defRPr sz="1600">
                <a:solidFill>
                  <a:schemeClr val="bg1"/>
                </a:solidFill>
                <a:latin typeface="Trebuchet MS" panose="020B0603020202020204" pitchFamily="34" charset="0"/>
                <a:ea typeface="ＭＳ Ｐゴシック" panose="020B0600070205080204" pitchFamily="34" charset="-128"/>
              </a:defRPr>
            </a:lvl3pPr>
            <a:lvl4pPr marL="1600200" indent="-228600">
              <a:defRPr sz="1600">
                <a:solidFill>
                  <a:schemeClr val="bg1"/>
                </a:solidFill>
                <a:latin typeface="Trebuchet MS" panose="020B0603020202020204" pitchFamily="34" charset="0"/>
                <a:ea typeface="ＭＳ Ｐゴシック" panose="020B0600070205080204" pitchFamily="34" charset="-128"/>
              </a:defRPr>
            </a:lvl4pPr>
            <a:lvl5pPr marL="2057400" indent="-228600">
              <a:defRPr sz="1600">
                <a:solidFill>
                  <a:schemeClr val="bg1"/>
                </a:solidFill>
                <a:latin typeface="Trebuchet MS" panose="020B0603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bg1"/>
                </a:solidFill>
                <a:latin typeface="Trebuchet MS" panose="020B0603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bg1"/>
                </a:solidFill>
                <a:latin typeface="Trebuchet MS" panose="020B0603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bg1"/>
                </a:solidFill>
                <a:latin typeface="Trebuchet MS" panose="020B0603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bg1"/>
                </a:solidFill>
                <a:latin typeface="Trebuchet MS" panose="020B0603020202020204" pitchFamily="34" charset="0"/>
                <a:ea typeface="ＭＳ Ｐゴシック" panose="020B0600070205080204" pitchFamily="34" charset="-128"/>
              </a:defRPr>
            </a:lvl9pPr>
          </a:lstStyle>
          <a:p>
            <a:pPr eaLnBrk="1" hangingPunct="1"/>
            <a:r>
              <a:rPr lang="en-US" altLang="en-US">
                <a:solidFill>
                  <a:schemeClr val="bg2"/>
                </a:solidFill>
                <a:latin typeface="Arial" panose="020B0604020202020204" pitchFamily="34" charset="0"/>
              </a:rPr>
              <a:t>Method After Advice</a:t>
            </a:r>
          </a:p>
        </p:txBody>
      </p:sp>
      <p:sp>
        <p:nvSpPr>
          <p:cNvPr id="28682" name="Rectangular Callout 4"/>
          <p:cNvSpPr>
            <a:spLocks noChangeArrowheads="1"/>
          </p:cNvSpPr>
          <p:nvPr/>
        </p:nvSpPr>
        <p:spPr bwMode="auto">
          <a:xfrm>
            <a:off x="2033587" y="3684589"/>
            <a:ext cx="1676400" cy="612775"/>
          </a:xfrm>
          <a:prstGeom prst="wedgeRectCallout">
            <a:avLst>
              <a:gd name="adj1" fmla="val 49315"/>
              <a:gd name="adj2" fmla="val -311949"/>
            </a:avLst>
          </a:prstGeom>
          <a:solidFill>
            <a:srgbClr val="FF9900"/>
          </a:solidFill>
          <a:ln w="9525" algn="ctr">
            <a:solidFill>
              <a:schemeClr val="tx1"/>
            </a:solidFill>
            <a:round/>
            <a:headEnd/>
            <a:tailEnd/>
          </a:ln>
        </p:spPr>
        <p:txBody>
          <a:bodyPr/>
          <a:lstStyle>
            <a:lvl1pPr>
              <a:defRPr sz="1600">
                <a:solidFill>
                  <a:schemeClr val="bg1"/>
                </a:solidFill>
                <a:latin typeface="Trebuchet MS" panose="020B0603020202020204" pitchFamily="34" charset="0"/>
                <a:ea typeface="ＭＳ Ｐゴシック" panose="020B0600070205080204" pitchFamily="34" charset="-128"/>
              </a:defRPr>
            </a:lvl1pPr>
            <a:lvl2pPr marL="742950" indent="-285750">
              <a:defRPr sz="1600">
                <a:solidFill>
                  <a:schemeClr val="bg1"/>
                </a:solidFill>
                <a:latin typeface="Trebuchet MS" panose="020B0603020202020204" pitchFamily="34" charset="0"/>
                <a:ea typeface="ＭＳ Ｐゴシック" panose="020B0600070205080204" pitchFamily="34" charset="-128"/>
              </a:defRPr>
            </a:lvl2pPr>
            <a:lvl3pPr marL="1143000" indent="-228600">
              <a:defRPr sz="1600">
                <a:solidFill>
                  <a:schemeClr val="bg1"/>
                </a:solidFill>
                <a:latin typeface="Trebuchet MS" panose="020B0603020202020204" pitchFamily="34" charset="0"/>
                <a:ea typeface="ＭＳ Ｐゴシック" panose="020B0600070205080204" pitchFamily="34" charset="-128"/>
              </a:defRPr>
            </a:lvl3pPr>
            <a:lvl4pPr marL="1600200" indent="-228600">
              <a:defRPr sz="1600">
                <a:solidFill>
                  <a:schemeClr val="bg1"/>
                </a:solidFill>
                <a:latin typeface="Trebuchet MS" panose="020B0603020202020204" pitchFamily="34" charset="0"/>
                <a:ea typeface="ＭＳ Ｐゴシック" panose="020B0600070205080204" pitchFamily="34" charset="-128"/>
              </a:defRPr>
            </a:lvl4pPr>
            <a:lvl5pPr marL="2057400" indent="-228600">
              <a:defRPr sz="1600">
                <a:solidFill>
                  <a:schemeClr val="bg1"/>
                </a:solidFill>
                <a:latin typeface="Trebuchet MS" panose="020B0603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bg1"/>
                </a:solidFill>
                <a:latin typeface="Trebuchet MS" panose="020B0603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bg1"/>
                </a:solidFill>
                <a:latin typeface="Trebuchet MS" panose="020B0603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bg1"/>
                </a:solidFill>
                <a:latin typeface="Trebuchet MS" panose="020B0603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bg1"/>
                </a:solidFill>
                <a:latin typeface="Trebuchet MS" panose="020B0603020202020204" pitchFamily="34" charset="0"/>
                <a:ea typeface="ＭＳ Ｐゴシック" panose="020B0600070205080204" pitchFamily="34" charset="-128"/>
              </a:defRPr>
            </a:lvl9pPr>
          </a:lstStyle>
          <a:p>
            <a:pPr eaLnBrk="1" hangingPunct="1"/>
            <a:r>
              <a:rPr lang="en-US" altLang="en-US">
                <a:solidFill>
                  <a:schemeClr val="bg2"/>
                </a:solidFill>
                <a:latin typeface="Arial" panose="020B0604020202020204" pitchFamily="34" charset="0"/>
              </a:rPr>
              <a:t>Method Before Advice</a:t>
            </a:r>
          </a:p>
        </p:txBody>
      </p:sp>
      <p:sp>
        <p:nvSpPr>
          <p:cNvPr id="28683" name="Rectangular Callout 5"/>
          <p:cNvSpPr>
            <a:spLocks noChangeArrowheads="1"/>
          </p:cNvSpPr>
          <p:nvPr/>
        </p:nvSpPr>
        <p:spPr bwMode="auto">
          <a:xfrm>
            <a:off x="8258176" y="3644901"/>
            <a:ext cx="1952625" cy="612775"/>
          </a:xfrm>
          <a:prstGeom prst="wedgeRectCallout">
            <a:avLst>
              <a:gd name="adj1" fmla="val -223134"/>
              <a:gd name="adj2" fmla="val -168843"/>
            </a:avLst>
          </a:prstGeom>
          <a:solidFill>
            <a:srgbClr val="FF9900"/>
          </a:solidFill>
          <a:ln w="9525" algn="ctr">
            <a:solidFill>
              <a:schemeClr val="tx1"/>
            </a:solidFill>
            <a:round/>
            <a:headEnd/>
            <a:tailEnd/>
          </a:ln>
        </p:spPr>
        <p:txBody>
          <a:bodyPr/>
          <a:lstStyle>
            <a:lvl1pPr>
              <a:defRPr sz="1600">
                <a:solidFill>
                  <a:schemeClr val="bg1"/>
                </a:solidFill>
                <a:latin typeface="Trebuchet MS" panose="020B0603020202020204" pitchFamily="34" charset="0"/>
                <a:ea typeface="ＭＳ Ｐゴシック" panose="020B0600070205080204" pitchFamily="34" charset="-128"/>
              </a:defRPr>
            </a:lvl1pPr>
            <a:lvl2pPr marL="742950" indent="-285750">
              <a:defRPr sz="1600">
                <a:solidFill>
                  <a:schemeClr val="bg1"/>
                </a:solidFill>
                <a:latin typeface="Trebuchet MS" panose="020B0603020202020204" pitchFamily="34" charset="0"/>
                <a:ea typeface="ＭＳ Ｐゴシック" panose="020B0600070205080204" pitchFamily="34" charset="-128"/>
              </a:defRPr>
            </a:lvl2pPr>
            <a:lvl3pPr marL="1143000" indent="-228600">
              <a:defRPr sz="1600">
                <a:solidFill>
                  <a:schemeClr val="bg1"/>
                </a:solidFill>
                <a:latin typeface="Trebuchet MS" panose="020B0603020202020204" pitchFamily="34" charset="0"/>
                <a:ea typeface="ＭＳ Ｐゴシック" panose="020B0600070205080204" pitchFamily="34" charset="-128"/>
              </a:defRPr>
            </a:lvl3pPr>
            <a:lvl4pPr marL="1600200" indent="-228600">
              <a:defRPr sz="1600">
                <a:solidFill>
                  <a:schemeClr val="bg1"/>
                </a:solidFill>
                <a:latin typeface="Trebuchet MS" panose="020B0603020202020204" pitchFamily="34" charset="0"/>
                <a:ea typeface="ＭＳ Ｐゴシック" panose="020B0600070205080204" pitchFamily="34" charset="-128"/>
              </a:defRPr>
            </a:lvl4pPr>
            <a:lvl5pPr marL="2057400" indent="-228600">
              <a:defRPr sz="1600">
                <a:solidFill>
                  <a:schemeClr val="bg1"/>
                </a:solidFill>
                <a:latin typeface="Trebuchet MS" panose="020B0603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bg1"/>
                </a:solidFill>
                <a:latin typeface="Trebuchet MS" panose="020B0603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bg1"/>
                </a:solidFill>
                <a:latin typeface="Trebuchet MS" panose="020B0603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bg1"/>
                </a:solidFill>
                <a:latin typeface="Trebuchet MS" panose="020B0603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bg1"/>
                </a:solidFill>
                <a:latin typeface="Trebuchet MS" panose="020B0603020202020204" pitchFamily="34" charset="0"/>
                <a:ea typeface="ＭＳ Ｐゴシック" panose="020B0600070205080204" pitchFamily="34" charset="-128"/>
              </a:defRPr>
            </a:lvl9pPr>
          </a:lstStyle>
          <a:p>
            <a:pPr eaLnBrk="1" hangingPunct="1"/>
            <a:r>
              <a:rPr lang="en-US" altLang="en-US">
                <a:solidFill>
                  <a:schemeClr val="bg2"/>
                </a:solidFill>
                <a:latin typeface="Arial" panose="020B0604020202020204" pitchFamily="34" charset="0"/>
              </a:rPr>
              <a:t>Method throwing Exception Advice</a:t>
            </a:r>
          </a:p>
        </p:txBody>
      </p:sp>
    </p:spTree>
    <p:extLst>
      <p:ext uri="{BB962C8B-B14F-4D97-AF65-F5344CB8AC3E}">
        <p14:creationId xmlns:p14="http://schemas.microsoft.com/office/powerpoint/2010/main" val="226763638"/>
      </p:ext>
    </p:extLst>
  </p:cSld>
  <p:clrMapOvr>
    <a:masterClrMapping/>
  </p:clrMapOvr>
  <p:transition>
    <p:fade thruBlk="1"/>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8440"/>
                                        </p:tgtEl>
                                        <p:attrNameLst>
                                          <p:attrName>style.visibility</p:attrName>
                                        </p:attrNameLst>
                                      </p:cBhvr>
                                      <p:to>
                                        <p:strVal val="visible"/>
                                      </p:to>
                                    </p:set>
                                    <p:animEffect transition="in" filter="fade">
                                      <p:cBhvr>
                                        <p:cTn id="7" dur="500"/>
                                        <p:tgtEl>
                                          <p:spTgt spid="18440"/>
                                        </p:tgtEl>
                                      </p:cBhvr>
                                    </p:animEffect>
                                  </p:childTnLst>
                                </p:cTn>
                              </p:par>
                              <p:par>
                                <p:cTn id="8" presetID="10" presetClass="entr" presetSubtype="0" fill="hold" nodeType="withEffect">
                                  <p:stCondLst>
                                    <p:cond delay="0"/>
                                  </p:stCondLst>
                                  <p:childTnLst>
                                    <p:set>
                                      <p:cBhvr>
                                        <p:cTn id="9" dur="1" fill="hold">
                                          <p:stCondLst>
                                            <p:cond delay="0"/>
                                          </p:stCondLst>
                                        </p:cTn>
                                        <p:tgtEl>
                                          <p:spTgt spid="18441"/>
                                        </p:tgtEl>
                                        <p:attrNameLst>
                                          <p:attrName>style.visibility</p:attrName>
                                        </p:attrNameLst>
                                      </p:cBhvr>
                                      <p:to>
                                        <p:strVal val="visible"/>
                                      </p:to>
                                    </p:set>
                                    <p:animEffect transition="in" filter="fade">
                                      <p:cBhvr>
                                        <p:cTn id="10" dur="500"/>
                                        <p:tgtEl>
                                          <p:spTgt spid="184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4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Content Placeholder 7"/>
          <p:cNvSpPr>
            <a:spLocks noGrp="1"/>
          </p:cNvSpPr>
          <p:nvPr>
            <p:ph sz="quarter" idx="10"/>
          </p:nvPr>
        </p:nvSpPr>
        <p:spPr/>
        <p:txBody>
          <a:bodyPr/>
          <a:lstStyle/>
          <a:p>
            <a:pPr>
              <a:spcAft>
                <a:spcPct val="0"/>
              </a:spcAft>
            </a:pPr>
            <a:r>
              <a:rPr lang="en-US" altLang="en-US" sz="2000">
                <a:solidFill>
                  <a:srgbClr val="C00000"/>
                </a:solidFill>
              </a:rPr>
              <a:t>Step 3: Change in Aspect</a:t>
            </a:r>
          </a:p>
          <a:p>
            <a:pPr>
              <a:spcAft>
                <a:spcPct val="0"/>
              </a:spcAft>
            </a:pPr>
            <a:endParaRPr lang="en-US" altLang="en-US" smtClean="0"/>
          </a:p>
        </p:txBody>
      </p:sp>
      <p:sp>
        <p:nvSpPr>
          <p:cNvPr id="29699" name="Rectangle 1"/>
          <p:cNvSpPr>
            <a:spLocks noChangeArrowheads="1"/>
          </p:cNvSpPr>
          <p:nvPr/>
        </p:nvSpPr>
        <p:spPr bwMode="auto">
          <a:xfrm>
            <a:off x="2208212" y="1373189"/>
            <a:ext cx="7200900" cy="4135437"/>
          </a:xfrm>
          <a:prstGeom prst="rect">
            <a:avLst/>
          </a:prstGeom>
          <a:noFill/>
          <a:ln w="190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sz="1600">
                <a:solidFill>
                  <a:schemeClr val="bg1"/>
                </a:solidFill>
                <a:latin typeface="Trebuchet MS" panose="020B0603020202020204" pitchFamily="34" charset="0"/>
                <a:ea typeface="ＭＳ Ｐゴシック" panose="020B0600070205080204" pitchFamily="34" charset="-128"/>
              </a:defRPr>
            </a:lvl1pPr>
            <a:lvl2pPr marL="742950" indent="-285750">
              <a:defRPr sz="1600">
                <a:solidFill>
                  <a:schemeClr val="bg1"/>
                </a:solidFill>
                <a:latin typeface="Trebuchet MS" panose="020B0603020202020204" pitchFamily="34" charset="0"/>
                <a:ea typeface="ＭＳ Ｐゴシック" panose="020B0600070205080204" pitchFamily="34" charset="-128"/>
              </a:defRPr>
            </a:lvl2pPr>
            <a:lvl3pPr marL="1143000" indent="-228600">
              <a:defRPr sz="1600">
                <a:solidFill>
                  <a:schemeClr val="bg1"/>
                </a:solidFill>
                <a:latin typeface="Trebuchet MS" panose="020B0603020202020204" pitchFamily="34" charset="0"/>
                <a:ea typeface="ＭＳ Ｐゴシック" panose="020B0600070205080204" pitchFamily="34" charset="-128"/>
              </a:defRPr>
            </a:lvl3pPr>
            <a:lvl4pPr marL="1600200" indent="-228600">
              <a:defRPr sz="1600">
                <a:solidFill>
                  <a:schemeClr val="bg1"/>
                </a:solidFill>
                <a:latin typeface="Trebuchet MS" panose="020B0603020202020204" pitchFamily="34" charset="0"/>
                <a:ea typeface="ＭＳ Ｐゴシック" panose="020B0600070205080204" pitchFamily="34" charset="-128"/>
              </a:defRPr>
            </a:lvl4pPr>
            <a:lvl5pPr marL="2057400" indent="-228600">
              <a:defRPr sz="1600">
                <a:solidFill>
                  <a:schemeClr val="bg1"/>
                </a:solidFill>
                <a:latin typeface="Trebuchet MS" panose="020B0603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bg1"/>
                </a:solidFill>
                <a:latin typeface="Trebuchet MS" panose="020B0603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bg1"/>
                </a:solidFill>
                <a:latin typeface="Trebuchet MS" panose="020B0603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bg1"/>
                </a:solidFill>
                <a:latin typeface="Trebuchet MS" panose="020B0603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bg1"/>
                </a:solidFill>
                <a:latin typeface="Trebuchet MS" panose="020B0603020202020204" pitchFamily="34" charset="0"/>
                <a:ea typeface="ＭＳ Ｐゴシック" panose="020B0600070205080204" pitchFamily="34" charset="-128"/>
              </a:defRPr>
            </a:lvl9pPr>
          </a:lstStyle>
          <a:p>
            <a:pPr eaLnBrk="1" hangingPunct="1"/>
            <a:endParaRPr lang="en-US" altLang="en-US">
              <a:solidFill>
                <a:schemeClr val="bg2"/>
              </a:solidFill>
              <a:latin typeface="Arial" panose="020B0604020202020204" pitchFamily="34" charset="0"/>
            </a:endParaRPr>
          </a:p>
        </p:txBody>
      </p:sp>
      <p:pic>
        <p:nvPicPr>
          <p:cNvPr id="29700"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4412" y="1446214"/>
            <a:ext cx="7010400" cy="3959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9701" name="Rectangular Callout 1"/>
          <p:cNvSpPr>
            <a:spLocks noChangeArrowheads="1"/>
          </p:cNvSpPr>
          <p:nvPr/>
        </p:nvSpPr>
        <p:spPr bwMode="auto">
          <a:xfrm>
            <a:off x="8151812" y="2468564"/>
            <a:ext cx="2133600" cy="612775"/>
          </a:xfrm>
          <a:prstGeom prst="wedgeRectCallout">
            <a:avLst>
              <a:gd name="adj1" fmla="val -113398"/>
              <a:gd name="adj2" fmla="val -65745"/>
            </a:avLst>
          </a:prstGeom>
          <a:solidFill>
            <a:srgbClr val="FF9900"/>
          </a:solidFill>
          <a:ln w="9525" algn="ctr">
            <a:solidFill>
              <a:schemeClr val="tx1"/>
            </a:solidFill>
            <a:round/>
            <a:headEnd/>
            <a:tailEnd/>
          </a:ln>
        </p:spPr>
        <p:txBody>
          <a:bodyPr/>
          <a:lstStyle>
            <a:lvl1pPr>
              <a:defRPr sz="1600">
                <a:solidFill>
                  <a:schemeClr val="bg1"/>
                </a:solidFill>
                <a:latin typeface="Trebuchet MS" panose="020B0603020202020204" pitchFamily="34" charset="0"/>
                <a:ea typeface="ＭＳ Ｐゴシック" panose="020B0600070205080204" pitchFamily="34" charset="-128"/>
              </a:defRPr>
            </a:lvl1pPr>
            <a:lvl2pPr marL="742950" indent="-285750">
              <a:defRPr sz="1600">
                <a:solidFill>
                  <a:schemeClr val="bg1"/>
                </a:solidFill>
                <a:latin typeface="Trebuchet MS" panose="020B0603020202020204" pitchFamily="34" charset="0"/>
                <a:ea typeface="ＭＳ Ｐゴシック" panose="020B0600070205080204" pitchFamily="34" charset="-128"/>
              </a:defRPr>
            </a:lvl2pPr>
            <a:lvl3pPr marL="1143000" indent="-228600">
              <a:defRPr sz="1600">
                <a:solidFill>
                  <a:schemeClr val="bg1"/>
                </a:solidFill>
                <a:latin typeface="Trebuchet MS" panose="020B0603020202020204" pitchFamily="34" charset="0"/>
                <a:ea typeface="ＭＳ Ｐゴシック" panose="020B0600070205080204" pitchFamily="34" charset="-128"/>
              </a:defRPr>
            </a:lvl3pPr>
            <a:lvl4pPr marL="1600200" indent="-228600">
              <a:defRPr sz="1600">
                <a:solidFill>
                  <a:schemeClr val="bg1"/>
                </a:solidFill>
                <a:latin typeface="Trebuchet MS" panose="020B0603020202020204" pitchFamily="34" charset="0"/>
                <a:ea typeface="ＭＳ Ｐゴシック" panose="020B0600070205080204" pitchFamily="34" charset="-128"/>
              </a:defRPr>
            </a:lvl4pPr>
            <a:lvl5pPr marL="2057400" indent="-228600">
              <a:defRPr sz="1600">
                <a:solidFill>
                  <a:schemeClr val="bg1"/>
                </a:solidFill>
                <a:latin typeface="Trebuchet MS" panose="020B0603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bg1"/>
                </a:solidFill>
                <a:latin typeface="Trebuchet MS" panose="020B0603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bg1"/>
                </a:solidFill>
                <a:latin typeface="Trebuchet MS" panose="020B0603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bg1"/>
                </a:solidFill>
                <a:latin typeface="Trebuchet MS" panose="020B0603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bg1"/>
                </a:solidFill>
                <a:latin typeface="Trebuchet MS" panose="020B0603020202020204" pitchFamily="34" charset="0"/>
                <a:ea typeface="ＭＳ Ｐゴシック" panose="020B0600070205080204" pitchFamily="34" charset="-128"/>
              </a:defRPr>
            </a:lvl9pPr>
          </a:lstStyle>
          <a:p>
            <a:pPr eaLnBrk="1" hangingPunct="1"/>
            <a:r>
              <a:rPr lang="en-US" altLang="en-US">
                <a:solidFill>
                  <a:schemeClr val="bg2"/>
                </a:solidFill>
                <a:latin typeface="Arial" panose="020B0604020202020204" pitchFamily="34" charset="0"/>
              </a:rPr>
              <a:t>Location where this aspect will be applied</a:t>
            </a:r>
          </a:p>
        </p:txBody>
      </p:sp>
      <p:sp>
        <p:nvSpPr>
          <p:cNvPr id="29702" name="Rectangular Callout 3"/>
          <p:cNvSpPr>
            <a:spLocks noChangeArrowheads="1"/>
          </p:cNvSpPr>
          <p:nvPr/>
        </p:nvSpPr>
        <p:spPr bwMode="auto">
          <a:xfrm>
            <a:off x="7999412" y="3708401"/>
            <a:ext cx="2286000" cy="612775"/>
          </a:xfrm>
          <a:prstGeom prst="wedgeRectCallout">
            <a:avLst>
              <a:gd name="adj1" fmla="val -127569"/>
              <a:gd name="adj2" fmla="val -85718"/>
            </a:avLst>
          </a:prstGeom>
          <a:solidFill>
            <a:srgbClr val="FF9900"/>
          </a:solidFill>
          <a:ln w="9525" algn="ctr">
            <a:solidFill>
              <a:schemeClr val="tx1"/>
            </a:solidFill>
            <a:round/>
            <a:headEnd/>
            <a:tailEnd/>
          </a:ln>
        </p:spPr>
        <p:txBody>
          <a:bodyPr/>
          <a:lstStyle>
            <a:lvl1pPr>
              <a:defRPr sz="1600">
                <a:solidFill>
                  <a:schemeClr val="bg1"/>
                </a:solidFill>
                <a:latin typeface="Trebuchet MS" panose="020B0603020202020204" pitchFamily="34" charset="0"/>
                <a:ea typeface="ＭＳ Ｐゴシック" panose="020B0600070205080204" pitchFamily="34" charset="-128"/>
              </a:defRPr>
            </a:lvl1pPr>
            <a:lvl2pPr marL="742950" indent="-285750">
              <a:defRPr sz="1600">
                <a:solidFill>
                  <a:schemeClr val="bg1"/>
                </a:solidFill>
                <a:latin typeface="Trebuchet MS" panose="020B0603020202020204" pitchFamily="34" charset="0"/>
                <a:ea typeface="ＭＳ Ｐゴシック" panose="020B0600070205080204" pitchFamily="34" charset="-128"/>
              </a:defRPr>
            </a:lvl2pPr>
            <a:lvl3pPr marL="1143000" indent="-228600">
              <a:defRPr sz="1600">
                <a:solidFill>
                  <a:schemeClr val="bg1"/>
                </a:solidFill>
                <a:latin typeface="Trebuchet MS" panose="020B0603020202020204" pitchFamily="34" charset="0"/>
                <a:ea typeface="ＭＳ Ｐゴシック" panose="020B0600070205080204" pitchFamily="34" charset="-128"/>
              </a:defRPr>
            </a:lvl3pPr>
            <a:lvl4pPr marL="1600200" indent="-228600">
              <a:defRPr sz="1600">
                <a:solidFill>
                  <a:schemeClr val="bg1"/>
                </a:solidFill>
                <a:latin typeface="Trebuchet MS" panose="020B0603020202020204" pitchFamily="34" charset="0"/>
                <a:ea typeface="ＭＳ Ｐゴシック" panose="020B0600070205080204" pitchFamily="34" charset="-128"/>
              </a:defRPr>
            </a:lvl4pPr>
            <a:lvl5pPr marL="2057400" indent="-228600">
              <a:defRPr sz="1600">
                <a:solidFill>
                  <a:schemeClr val="bg1"/>
                </a:solidFill>
                <a:latin typeface="Trebuchet MS" panose="020B0603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bg1"/>
                </a:solidFill>
                <a:latin typeface="Trebuchet MS" panose="020B0603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bg1"/>
                </a:solidFill>
                <a:latin typeface="Trebuchet MS" panose="020B0603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bg1"/>
                </a:solidFill>
                <a:latin typeface="Trebuchet MS" panose="020B0603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bg1"/>
                </a:solidFill>
                <a:latin typeface="Trebuchet MS" panose="020B0603020202020204" pitchFamily="34" charset="0"/>
                <a:ea typeface="ＭＳ Ｐゴシック" panose="020B0600070205080204" pitchFamily="34" charset="-128"/>
              </a:defRPr>
            </a:lvl9pPr>
          </a:lstStyle>
          <a:p>
            <a:pPr eaLnBrk="1" hangingPunct="1">
              <a:buFont typeface="Wingdings" panose="05000000000000000000" pitchFamily="2" charset="2"/>
              <a:buNone/>
            </a:pPr>
            <a:r>
              <a:rPr lang="en-US" altLang="en-US">
                <a:solidFill>
                  <a:schemeClr val="bg2"/>
                </a:solidFill>
                <a:latin typeface="Arial" panose="020B0604020202020204" pitchFamily="34" charset="0"/>
              </a:rPr>
              <a:t>Location where this aspect will be applied</a:t>
            </a:r>
          </a:p>
        </p:txBody>
      </p:sp>
      <p:sp>
        <p:nvSpPr>
          <p:cNvPr id="29703" name="Rectangle 4"/>
          <p:cNvSpPr>
            <a:spLocks noChangeArrowheads="1"/>
          </p:cNvSpPr>
          <p:nvPr/>
        </p:nvSpPr>
        <p:spPr bwMode="auto">
          <a:xfrm>
            <a:off x="2427287" y="5557839"/>
            <a:ext cx="56388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bg1"/>
                </a:solidFill>
                <a:latin typeface="Trebuchet MS" panose="020B0603020202020204" pitchFamily="34" charset="0"/>
                <a:ea typeface="ＭＳ Ｐゴシック" panose="020B0600070205080204" pitchFamily="34" charset="-128"/>
              </a:defRPr>
            </a:lvl1pPr>
            <a:lvl2pPr marL="742950" indent="-285750">
              <a:defRPr sz="1600">
                <a:solidFill>
                  <a:schemeClr val="bg1"/>
                </a:solidFill>
                <a:latin typeface="Trebuchet MS" panose="020B0603020202020204" pitchFamily="34" charset="0"/>
                <a:ea typeface="ＭＳ Ｐゴシック" panose="020B0600070205080204" pitchFamily="34" charset="-128"/>
              </a:defRPr>
            </a:lvl2pPr>
            <a:lvl3pPr marL="1143000" indent="-228600">
              <a:defRPr sz="1600">
                <a:solidFill>
                  <a:schemeClr val="bg1"/>
                </a:solidFill>
                <a:latin typeface="Trebuchet MS" panose="020B0603020202020204" pitchFamily="34" charset="0"/>
                <a:ea typeface="ＭＳ Ｐゴシック" panose="020B0600070205080204" pitchFamily="34" charset="-128"/>
              </a:defRPr>
            </a:lvl3pPr>
            <a:lvl4pPr marL="1600200" indent="-228600">
              <a:defRPr sz="1600">
                <a:solidFill>
                  <a:schemeClr val="bg1"/>
                </a:solidFill>
                <a:latin typeface="Trebuchet MS" panose="020B0603020202020204" pitchFamily="34" charset="0"/>
                <a:ea typeface="ＭＳ Ｐゴシック" panose="020B0600070205080204" pitchFamily="34" charset="-128"/>
              </a:defRPr>
            </a:lvl4pPr>
            <a:lvl5pPr marL="2057400" indent="-228600">
              <a:defRPr sz="1600">
                <a:solidFill>
                  <a:schemeClr val="bg1"/>
                </a:solidFill>
                <a:latin typeface="Trebuchet MS" panose="020B0603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bg1"/>
                </a:solidFill>
                <a:latin typeface="Trebuchet MS" panose="020B0603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bg1"/>
                </a:solidFill>
                <a:latin typeface="Trebuchet MS" panose="020B0603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bg1"/>
                </a:solidFill>
                <a:latin typeface="Trebuchet MS" panose="020B0603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bg1"/>
                </a:solidFill>
                <a:latin typeface="Trebuchet MS" panose="020B0603020202020204" pitchFamily="34" charset="0"/>
                <a:ea typeface="ＭＳ Ｐゴシック" panose="020B0600070205080204" pitchFamily="34" charset="-128"/>
              </a:defRPr>
            </a:lvl9pPr>
          </a:lstStyle>
          <a:p>
            <a:pPr algn="just">
              <a:spcBef>
                <a:spcPts val="400"/>
              </a:spcBef>
              <a:buClr>
                <a:srgbClr val="355F99"/>
              </a:buClr>
              <a:buSzPct val="125000"/>
              <a:buFont typeface="Arial" panose="020B0604020202020204" pitchFamily="34" charset="0"/>
              <a:buChar char="•"/>
            </a:pPr>
            <a:r>
              <a:rPr lang="en-US" altLang="en-US">
                <a:solidFill>
                  <a:srgbClr val="404040"/>
                </a:solidFill>
                <a:latin typeface="Calibri" panose="020F0502020204030204" pitchFamily="34" charset="0"/>
              </a:rPr>
              <a:t>Below line needs to be added in the configuration XML:</a:t>
            </a:r>
          </a:p>
        </p:txBody>
      </p:sp>
      <p:sp>
        <p:nvSpPr>
          <p:cNvPr id="29704" name="Rectangular Callout 1"/>
          <p:cNvSpPr>
            <a:spLocks noChangeArrowheads="1"/>
          </p:cNvSpPr>
          <p:nvPr/>
        </p:nvSpPr>
        <p:spPr bwMode="auto">
          <a:xfrm>
            <a:off x="7670800" y="1446213"/>
            <a:ext cx="1524000" cy="444500"/>
          </a:xfrm>
          <a:prstGeom prst="wedgeRectCallout">
            <a:avLst>
              <a:gd name="adj1" fmla="val -192685"/>
              <a:gd name="adj2" fmla="val 181921"/>
            </a:avLst>
          </a:prstGeom>
          <a:solidFill>
            <a:srgbClr val="FF9900"/>
          </a:solidFill>
          <a:ln w="9525" algn="ctr">
            <a:solidFill>
              <a:schemeClr val="tx1"/>
            </a:solidFill>
            <a:round/>
            <a:headEnd/>
            <a:tailEnd/>
          </a:ln>
        </p:spPr>
        <p:txBody>
          <a:bodyPr/>
          <a:lstStyle>
            <a:lvl1pPr>
              <a:defRPr sz="1600">
                <a:solidFill>
                  <a:schemeClr val="bg1"/>
                </a:solidFill>
                <a:latin typeface="Trebuchet MS" panose="020B0603020202020204" pitchFamily="34" charset="0"/>
                <a:ea typeface="ＭＳ Ｐゴシック" panose="020B0600070205080204" pitchFamily="34" charset="-128"/>
              </a:defRPr>
            </a:lvl1pPr>
            <a:lvl2pPr marL="742950" indent="-285750">
              <a:defRPr sz="1600">
                <a:solidFill>
                  <a:schemeClr val="bg1"/>
                </a:solidFill>
                <a:latin typeface="Trebuchet MS" panose="020B0603020202020204" pitchFamily="34" charset="0"/>
                <a:ea typeface="ＭＳ Ｐゴシック" panose="020B0600070205080204" pitchFamily="34" charset="-128"/>
              </a:defRPr>
            </a:lvl2pPr>
            <a:lvl3pPr marL="1143000" indent="-228600">
              <a:defRPr sz="1600">
                <a:solidFill>
                  <a:schemeClr val="bg1"/>
                </a:solidFill>
                <a:latin typeface="Trebuchet MS" panose="020B0603020202020204" pitchFamily="34" charset="0"/>
                <a:ea typeface="ＭＳ Ｐゴシック" panose="020B0600070205080204" pitchFamily="34" charset="-128"/>
              </a:defRPr>
            </a:lvl3pPr>
            <a:lvl4pPr marL="1600200" indent="-228600">
              <a:defRPr sz="1600">
                <a:solidFill>
                  <a:schemeClr val="bg1"/>
                </a:solidFill>
                <a:latin typeface="Trebuchet MS" panose="020B0603020202020204" pitchFamily="34" charset="0"/>
                <a:ea typeface="ＭＳ Ｐゴシック" panose="020B0600070205080204" pitchFamily="34" charset="-128"/>
              </a:defRPr>
            </a:lvl4pPr>
            <a:lvl5pPr marL="2057400" indent="-228600">
              <a:defRPr sz="1600">
                <a:solidFill>
                  <a:schemeClr val="bg1"/>
                </a:solidFill>
                <a:latin typeface="Trebuchet MS" panose="020B0603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bg1"/>
                </a:solidFill>
                <a:latin typeface="Trebuchet MS" panose="020B0603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bg1"/>
                </a:solidFill>
                <a:latin typeface="Trebuchet MS" panose="020B0603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bg1"/>
                </a:solidFill>
                <a:latin typeface="Trebuchet MS" panose="020B0603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bg1"/>
                </a:solidFill>
                <a:latin typeface="Trebuchet MS" panose="020B0603020202020204" pitchFamily="34" charset="0"/>
                <a:ea typeface="ＭＳ Ｐゴシック" panose="020B0600070205080204" pitchFamily="34" charset="-128"/>
              </a:defRPr>
            </a:lvl9pPr>
          </a:lstStyle>
          <a:p>
            <a:pPr eaLnBrk="1" hangingPunct="1"/>
            <a:r>
              <a:rPr lang="en-US" altLang="en-US">
                <a:solidFill>
                  <a:schemeClr val="bg2"/>
                </a:solidFill>
                <a:latin typeface="Arial" panose="020B0604020202020204" pitchFamily="34" charset="0"/>
              </a:rPr>
              <a:t>Before Advice</a:t>
            </a:r>
          </a:p>
        </p:txBody>
      </p:sp>
      <p:sp>
        <p:nvSpPr>
          <p:cNvPr id="29705" name="Rectangular Callout 2"/>
          <p:cNvSpPr>
            <a:spLocks noChangeArrowheads="1"/>
          </p:cNvSpPr>
          <p:nvPr/>
        </p:nvSpPr>
        <p:spPr bwMode="auto">
          <a:xfrm>
            <a:off x="7889876" y="4857750"/>
            <a:ext cx="1304925" cy="381000"/>
          </a:xfrm>
          <a:prstGeom prst="wedgeRectCallout">
            <a:avLst>
              <a:gd name="adj1" fmla="val -241685"/>
              <a:gd name="adj2" fmla="val -374931"/>
            </a:avLst>
          </a:prstGeom>
          <a:solidFill>
            <a:srgbClr val="FF9900"/>
          </a:solidFill>
          <a:ln w="9525" algn="ctr">
            <a:solidFill>
              <a:schemeClr val="tx1"/>
            </a:solidFill>
            <a:round/>
            <a:headEnd/>
            <a:tailEnd/>
          </a:ln>
        </p:spPr>
        <p:txBody>
          <a:bodyPr/>
          <a:lstStyle>
            <a:lvl1pPr>
              <a:defRPr sz="1600">
                <a:solidFill>
                  <a:schemeClr val="bg1"/>
                </a:solidFill>
                <a:latin typeface="Trebuchet MS" panose="020B0603020202020204" pitchFamily="34" charset="0"/>
                <a:ea typeface="ＭＳ Ｐゴシック" panose="020B0600070205080204" pitchFamily="34" charset="-128"/>
              </a:defRPr>
            </a:lvl1pPr>
            <a:lvl2pPr marL="742950" indent="-285750">
              <a:defRPr sz="1600">
                <a:solidFill>
                  <a:schemeClr val="bg1"/>
                </a:solidFill>
                <a:latin typeface="Trebuchet MS" panose="020B0603020202020204" pitchFamily="34" charset="0"/>
                <a:ea typeface="ＭＳ Ｐゴシック" panose="020B0600070205080204" pitchFamily="34" charset="-128"/>
              </a:defRPr>
            </a:lvl2pPr>
            <a:lvl3pPr marL="1143000" indent="-228600">
              <a:defRPr sz="1600">
                <a:solidFill>
                  <a:schemeClr val="bg1"/>
                </a:solidFill>
                <a:latin typeface="Trebuchet MS" panose="020B0603020202020204" pitchFamily="34" charset="0"/>
                <a:ea typeface="ＭＳ Ｐゴシック" panose="020B0600070205080204" pitchFamily="34" charset="-128"/>
              </a:defRPr>
            </a:lvl3pPr>
            <a:lvl4pPr marL="1600200" indent="-228600">
              <a:defRPr sz="1600">
                <a:solidFill>
                  <a:schemeClr val="bg1"/>
                </a:solidFill>
                <a:latin typeface="Trebuchet MS" panose="020B0603020202020204" pitchFamily="34" charset="0"/>
                <a:ea typeface="ＭＳ Ｐゴシック" panose="020B0600070205080204" pitchFamily="34" charset="-128"/>
              </a:defRPr>
            </a:lvl4pPr>
            <a:lvl5pPr marL="2057400" indent="-228600">
              <a:defRPr sz="1600">
                <a:solidFill>
                  <a:schemeClr val="bg1"/>
                </a:solidFill>
                <a:latin typeface="Trebuchet MS" panose="020B0603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bg1"/>
                </a:solidFill>
                <a:latin typeface="Trebuchet MS" panose="020B0603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bg1"/>
                </a:solidFill>
                <a:latin typeface="Trebuchet MS" panose="020B0603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bg1"/>
                </a:solidFill>
                <a:latin typeface="Trebuchet MS" panose="020B0603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bg1"/>
                </a:solidFill>
                <a:latin typeface="Trebuchet MS" panose="020B0603020202020204" pitchFamily="34" charset="0"/>
                <a:ea typeface="ＭＳ Ｐゴシック" panose="020B0600070205080204" pitchFamily="34" charset="-128"/>
              </a:defRPr>
            </a:lvl9pPr>
          </a:lstStyle>
          <a:p>
            <a:pPr eaLnBrk="1" hangingPunct="1"/>
            <a:r>
              <a:rPr lang="en-US" altLang="en-US">
                <a:solidFill>
                  <a:schemeClr val="bg2"/>
                </a:solidFill>
                <a:latin typeface="Arial" panose="020B0604020202020204" pitchFamily="34" charset="0"/>
              </a:rPr>
              <a:t>After Advice</a:t>
            </a:r>
          </a:p>
        </p:txBody>
      </p:sp>
      <p:sp>
        <p:nvSpPr>
          <p:cNvPr id="29706" name="Rectangular Callout 3"/>
          <p:cNvSpPr>
            <a:spLocks noChangeArrowheads="1"/>
          </p:cNvSpPr>
          <p:nvPr/>
        </p:nvSpPr>
        <p:spPr bwMode="auto">
          <a:xfrm>
            <a:off x="8228012" y="5565776"/>
            <a:ext cx="2057400" cy="612775"/>
          </a:xfrm>
          <a:prstGeom prst="wedgeRectCallout">
            <a:avLst>
              <a:gd name="adj1" fmla="val -203773"/>
              <a:gd name="adj2" fmla="val -177389"/>
            </a:avLst>
          </a:prstGeom>
          <a:solidFill>
            <a:srgbClr val="FF9900"/>
          </a:solidFill>
          <a:ln w="9525" algn="ctr">
            <a:solidFill>
              <a:schemeClr val="tx1"/>
            </a:solidFill>
            <a:round/>
            <a:headEnd/>
            <a:tailEnd/>
          </a:ln>
        </p:spPr>
        <p:txBody>
          <a:bodyPr/>
          <a:lstStyle>
            <a:lvl1pPr>
              <a:defRPr sz="1600">
                <a:solidFill>
                  <a:schemeClr val="bg1"/>
                </a:solidFill>
                <a:latin typeface="Trebuchet MS" panose="020B0603020202020204" pitchFamily="34" charset="0"/>
                <a:ea typeface="ＭＳ Ｐゴシック" panose="020B0600070205080204" pitchFamily="34" charset="-128"/>
              </a:defRPr>
            </a:lvl1pPr>
            <a:lvl2pPr marL="742950" indent="-285750">
              <a:defRPr sz="1600">
                <a:solidFill>
                  <a:schemeClr val="bg1"/>
                </a:solidFill>
                <a:latin typeface="Trebuchet MS" panose="020B0603020202020204" pitchFamily="34" charset="0"/>
                <a:ea typeface="ＭＳ Ｐゴシック" panose="020B0600070205080204" pitchFamily="34" charset="-128"/>
              </a:defRPr>
            </a:lvl2pPr>
            <a:lvl3pPr marL="1143000" indent="-228600">
              <a:defRPr sz="1600">
                <a:solidFill>
                  <a:schemeClr val="bg1"/>
                </a:solidFill>
                <a:latin typeface="Trebuchet MS" panose="020B0603020202020204" pitchFamily="34" charset="0"/>
                <a:ea typeface="ＭＳ Ｐゴシック" panose="020B0600070205080204" pitchFamily="34" charset="-128"/>
              </a:defRPr>
            </a:lvl3pPr>
            <a:lvl4pPr marL="1600200" indent="-228600">
              <a:defRPr sz="1600">
                <a:solidFill>
                  <a:schemeClr val="bg1"/>
                </a:solidFill>
                <a:latin typeface="Trebuchet MS" panose="020B0603020202020204" pitchFamily="34" charset="0"/>
                <a:ea typeface="ＭＳ Ｐゴシック" panose="020B0600070205080204" pitchFamily="34" charset="-128"/>
              </a:defRPr>
            </a:lvl4pPr>
            <a:lvl5pPr marL="2057400" indent="-228600">
              <a:defRPr sz="1600">
                <a:solidFill>
                  <a:schemeClr val="bg1"/>
                </a:solidFill>
                <a:latin typeface="Trebuchet MS" panose="020B0603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bg1"/>
                </a:solidFill>
                <a:latin typeface="Trebuchet MS" panose="020B0603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bg1"/>
                </a:solidFill>
                <a:latin typeface="Trebuchet MS" panose="020B0603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bg1"/>
                </a:solidFill>
                <a:latin typeface="Trebuchet MS" panose="020B0603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bg1"/>
                </a:solidFill>
                <a:latin typeface="Trebuchet MS" panose="020B0603020202020204" pitchFamily="34" charset="0"/>
                <a:ea typeface="ＭＳ Ｐゴシック" panose="020B0600070205080204" pitchFamily="34" charset="-128"/>
              </a:defRPr>
            </a:lvl9pPr>
          </a:lstStyle>
          <a:p>
            <a:pPr eaLnBrk="1" hangingPunct="1"/>
            <a:r>
              <a:rPr lang="en-US" altLang="en-US">
                <a:solidFill>
                  <a:schemeClr val="bg2"/>
                </a:solidFill>
                <a:latin typeface="Arial" panose="020B0604020202020204" pitchFamily="34" charset="0"/>
              </a:rPr>
              <a:t>After Throwing Advice</a:t>
            </a:r>
          </a:p>
        </p:txBody>
      </p:sp>
      <p:pic>
        <p:nvPicPr>
          <p:cNvPr id="10" name="Picture 6" descr="C:\Users\nagra3\AppData\Local\Temp\SNAGHTMLf9a8f74.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78200" y="5943601"/>
            <a:ext cx="3929062"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708" name="Title 6"/>
          <p:cNvSpPr>
            <a:spLocks noGrp="1"/>
          </p:cNvSpPr>
          <p:nvPr>
            <p:ph type="title"/>
          </p:nvPr>
        </p:nvSpPr>
        <p:spPr/>
        <p:txBody>
          <a:bodyPr/>
          <a:lstStyle/>
          <a:p>
            <a:r>
              <a:rPr lang="en-US" altLang="en-US" smtClean="0"/>
              <a:t>@AspectJ based AOP contd…</a:t>
            </a:r>
          </a:p>
        </p:txBody>
      </p:sp>
    </p:spTree>
    <p:extLst>
      <p:ext uri="{BB962C8B-B14F-4D97-AF65-F5344CB8AC3E}">
        <p14:creationId xmlns:p14="http://schemas.microsoft.com/office/powerpoint/2010/main" val="3061217816"/>
      </p:ext>
    </p:extLst>
  </p:cSld>
  <p:clrMapOvr>
    <a:masterClrMapping/>
  </p:clrMapOvr>
  <p:transition>
    <p:fade thruBlk="1"/>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0" y="222423"/>
            <a:ext cx="5483384" cy="5937078"/>
          </a:xfrm>
        </p:spPr>
        <p:txBody>
          <a:bodyPr anchor="t">
            <a:normAutofit/>
          </a:bodyPr>
          <a:lstStyle/>
          <a:p>
            <a:pPr marL="285750" indent="-285750">
              <a:spcAft>
                <a:spcPct val="0"/>
              </a:spcAft>
              <a:buClr>
                <a:schemeClr val="tx1"/>
              </a:buClr>
            </a:pPr>
            <a:endParaRPr lang="en-US" altLang="en-US" dirty="0"/>
          </a:p>
          <a:p>
            <a:pPr marL="285750" indent="-285750">
              <a:spcAft>
                <a:spcPct val="0"/>
              </a:spcAft>
              <a:buClr>
                <a:schemeClr val="tx1"/>
              </a:buClr>
            </a:pPr>
            <a:r>
              <a:rPr lang="en-US" altLang="en-US" dirty="0"/>
              <a:t>AOP in Spring Framework</a:t>
            </a:r>
          </a:p>
          <a:p>
            <a:pPr marL="517525" lvl="1" indent="-285750">
              <a:spcAft>
                <a:spcPct val="0"/>
              </a:spcAft>
              <a:buClr>
                <a:schemeClr val="tx1"/>
              </a:buClr>
            </a:pPr>
            <a:r>
              <a:rPr lang="en-US" altLang="en-US" dirty="0"/>
              <a:t>Cross-Cutting concerns</a:t>
            </a:r>
          </a:p>
          <a:p>
            <a:pPr marL="517525" lvl="1" indent="-285750">
              <a:spcAft>
                <a:spcPct val="0"/>
              </a:spcAft>
              <a:buClr>
                <a:schemeClr val="tx1"/>
              </a:buClr>
            </a:pPr>
            <a:r>
              <a:rPr lang="en-US" altLang="en-US" dirty="0"/>
              <a:t>Need for AOP</a:t>
            </a:r>
          </a:p>
          <a:p>
            <a:pPr marL="517525" lvl="1" indent="-285750">
              <a:spcAft>
                <a:spcPct val="0"/>
              </a:spcAft>
              <a:buClr>
                <a:schemeClr val="tx1"/>
              </a:buClr>
            </a:pPr>
            <a:r>
              <a:rPr lang="en-US" altLang="en-US" dirty="0"/>
              <a:t>AOP Basics</a:t>
            </a:r>
          </a:p>
          <a:p>
            <a:pPr marL="517525" lvl="1" indent="-285750">
              <a:spcAft>
                <a:spcPct val="0"/>
              </a:spcAft>
              <a:buClr>
                <a:schemeClr val="tx1"/>
              </a:buClr>
            </a:pPr>
            <a:r>
              <a:rPr lang="en-US" altLang="en-US" dirty="0"/>
              <a:t>AOP Terminology</a:t>
            </a:r>
          </a:p>
          <a:p>
            <a:pPr marL="285750" indent="-285750">
              <a:spcAft>
                <a:spcPct val="0"/>
              </a:spcAft>
              <a:buClr>
                <a:schemeClr val="tx1"/>
              </a:buClr>
            </a:pPr>
            <a:endParaRPr lang="en-US" altLang="en-US" dirty="0"/>
          </a:p>
          <a:p>
            <a:pPr marL="285750" indent="-285750">
              <a:spcAft>
                <a:spcPct val="0"/>
              </a:spcAft>
              <a:buClr>
                <a:schemeClr val="tx1"/>
              </a:buClr>
            </a:pPr>
            <a:r>
              <a:rPr lang="en-US" altLang="en-US" dirty="0"/>
              <a:t>Custom Aspects Implementation</a:t>
            </a:r>
          </a:p>
          <a:p>
            <a:pPr marL="517525" lvl="1" indent="-285750">
              <a:spcAft>
                <a:spcPct val="0"/>
              </a:spcAft>
              <a:buClr>
                <a:schemeClr val="tx1"/>
              </a:buClr>
            </a:pPr>
            <a:r>
              <a:rPr lang="en-US" altLang="en-US" dirty="0"/>
              <a:t>Problem Statement</a:t>
            </a:r>
          </a:p>
          <a:p>
            <a:pPr marL="517525" lvl="1" indent="-285750">
              <a:spcAft>
                <a:spcPct val="0"/>
              </a:spcAft>
              <a:buClr>
                <a:schemeClr val="tx1"/>
              </a:buClr>
            </a:pPr>
            <a:r>
              <a:rPr lang="en-US" altLang="en-US" dirty="0"/>
              <a:t>@</a:t>
            </a:r>
            <a:r>
              <a:rPr lang="en-US" altLang="en-US" dirty="0" err="1"/>
              <a:t>AspectJ</a:t>
            </a:r>
            <a:r>
              <a:rPr lang="en-US" altLang="en-US" dirty="0"/>
              <a:t> based AOP</a:t>
            </a:r>
          </a:p>
          <a:p>
            <a:pPr marL="517525" lvl="1" indent="-285750">
              <a:spcAft>
                <a:spcPct val="0"/>
              </a:spcAft>
              <a:buClr>
                <a:schemeClr val="tx1"/>
              </a:buClr>
            </a:pPr>
            <a:r>
              <a:rPr lang="en-US" altLang="en-US" dirty="0"/>
              <a:t>Advice Types</a:t>
            </a:r>
          </a:p>
          <a:p>
            <a:pPr marL="517525" lvl="1" indent="-285750">
              <a:spcAft>
                <a:spcPct val="0"/>
              </a:spcAft>
              <a:buClr>
                <a:schemeClr val="tx1"/>
              </a:buClr>
            </a:pPr>
            <a:r>
              <a:rPr lang="en-US" altLang="en-US" dirty="0"/>
              <a:t>Defining </a:t>
            </a:r>
            <a:r>
              <a:rPr lang="en-US" altLang="en-US" dirty="0" err="1"/>
              <a:t>Pointcut</a:t>
            </a:r>
            <a:endParaRPr lang="en-US" altLang="en-US" dirty="0"/>
          </a:p>
          <a:p>
            <a:pPr marL="517525" lvl="1" indent="-285750">
              <a:spcAft>
                <a:spcPct val="0"/>
              </a:spcAft>
              <a:buClr>
                <a:schemeClr val="tx1"/>
              </a:buClr>
            </a:pPr>
            <a:r>
              <a:rPr lang="en-US" altLang="en-US" dirty="0"/>
              <a:t>Declaring Advice</a:t>
            </a:r>
          </a:p>
          <a:p>
            <a:pPr marL="517525" lvl="1" indent="-285750">
              <a:spcAft>
                <a:spcPct val="0"/>
              </a:spcAft>
              <a:buClr>
                <a:schemeClr val="tx1"/>
              </a:buClr>
            </a:pPr>
            <a:r>
              <a:rPr lang="en-US" altLang="en-US" dirty="0"/>
              <a:t>Combining </a:t>
            </a:r>
            <a:r>
              <a:rPr lang="en-US" altLang="en-US" dirty="0" err="1"/>
              <a:t>Pointcut</a:t>
            </a:r>
            <a:r>
              <a:rPr lang="en-US" altLang="en-US" dirty="0"/>
              <a:t> expressions</a:t>
            </a:r>
          </a:p>
          <a:p>
            <a:pPr marL="517525" lvl="1" indent="-285750">
              <a:spcAft>
                <a:spcPct val="0"/>
              </a:spcAft>
              <a:buClr>
                <a:schemeClr val="tx1"/>
              </a:buClr>
            </a:pPr>
            <a:r>
              <a:rPr lang="en-US" altLang="en-US" dirty="0"/>
              <a:t>Schema based AOP</a:t>
            </a:r>
          </a:p>
          <a:p>
            <a:pPr marL="517525" lvl="1" indent="-285750">
              <a:spcAft>
                <a:spcPct val="0"/>
              </a:spcAft>
              <a:buClr>
                <a:schemeClr val="tx1"/>
              </a:buClr>
            </a:pPr>
            <a:r>
              <a:rPr lang="en-US" altLang="en-US" dirty="0"/>
              <a:t>Transaction management using AOP</a:t>
            </a:r>
          </a:p>
          <a:p>
            <a:pPr marL="517525" lvl="1" indent="-285750">
              <a:spcAft>
                <a:spcPct val="0"/>
              </a:spcAft>
              <a:buClr>
                <a:schemeClr val="tx1"/>
              </a:buClr>
            </a:pPr>
            <a:endParaRPr lang="en-US" altLang="en-US" dirty="0"/>
          </a:p>
          <a:p>
            <a:pPr marL="517525" lvl="1" indent="-285750">
              <a:spcAft>
                <a:spcPct val="0"/>
              </a:spcAft>
              <a:buClr>
                <a:schemeClr val="tx1"/>
              </a:buClr>
            </a:pPr>
            <a:endParaRPr lang="en-US" altLang="en-US" dirty="0"/>
          </a:p>
          <a:p>
            <a:pPr marL="517525" lvl="1" indent="-285750">
              <a:spcAft>
                <a:spcPct val="0"/>
              </a:spcAft>
              <a:buClr>
                <a:schemeClr val="tx1"/>
              </a:buClr>
            </a:pPr>
            <a:endParaRPr lang="en-US" altLang="en-US" dirty="0"/>
          </a:p>
          <a:p>
            <a:pPr marL="517525" lvl="1" indent="-285750">
              <a:spcAft>
                <a:spcPct val="0"/>
              </a:spcAft>
              <a:buClr>
                <a:schemeClr val="tx1"/>
              </a:buClr>
            </a:pPr>
            <a:endParaRPr lang="en-US" altLang="en-US" dirty="0"/>
          </a:p>
        </p:txBody>
      </p:sp>
    </p:spTree>
    <p:extLst>
      <p:ext uri="{BB962C8B-B14F-4D97-AF65-F5344CB8AC3E}">
        <p14:creationId xmlns:p14="http://schemas.microsoft.com/office/powerpoint/2010/main" val="32313900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r>
              <a:rPr lang="en-US" altLang="en-US" smtClean="0"/>
              <a:t>@AspectJ based AOP contd…</a:t>
            </a:r>
          </a:p>
        </p:txBody>
      </p:sp>
      <p:sp>
        <p:nvSpPr>
          <p:cNvPr id="14" name="Rectangle 3"/>
          <p:cNvSpPr>
            <a:spLocks noGrp="1" noChangeArrowheads="1"/>
          </p:cNvSpPr>
          <p:nvPr>
            <p:ph sz="quarter" idx="10"/>
          </p:nvPr>
        </p:nvSpPr>
        <p:spPr/>
        <p:txBody>
          <a:bodyPr/>
          <a:lstStyle/>
          <a:p>
            <a:pPr algn="just" eaLnBrk="1" hangingPunct="1">
              <a:lnSpc>
                <a:spcPct val="100000"/>
              </a:lnSpc>
              <a:spcAft>
                <a:spcPct val="0"/>
              </a:spcAft>
            </a:pPr>
            <a:r>
              <a:rPr lang="en-US" altLang="en-US" sz="1800"/>
              <a:t>Alternatively we can define the point-cut at single place as follows:</a:t>
            </a:r>
          </a:p>
        </p:txBody>
      </p:sp>
      <p:pic>
        <p:nvPicPr>
          <p:cNvPr id="31748"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27288" y="1905000"/>
            <a:ext cx="7146925"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5" name="Straight Arrow Connector 14"/>
          <p:cNvCxnSpPr>
            <a:cxnSpLocks noChangeShapeType="1"/>
          </p:cNvCxnSpPr>
          <p:nvPr/>
        </p:nvCxnSpPr>
        <p:spPr bwMode="auto">
          <a:xfrm flipV="1">
            <a:off x="3960812" y="2895600"/>
            <a:ext cx="228600" cy="381000"/>
          </a:xfrm>
          <a:prstGeom prst="straightConnector1">
            <a:avLst/>
          </a:prstGeom>
          <a:noFill/>
          <a:ln w="31750" algn="ctr">
            <a:solidFill>
              <a:schemeClr val="bg2"/>
            </a:solidFill>
            <a:round/>
            <a:headEnd/>
            <a:tailEnd type="stealth" w="lg" len="lg"/>
          </a:ln>
          <a:extLst>
            <a:ext uri="{909E8E84-426E-40DD-AFC4-6F175D3DCCD1}">
              <a14:hiddenFill xmlns:a14="http://schemas.microsoft.com/office/drawing/2010/main">
                <a:noFill/>
              </a14:hiddenFill>
            </a:ext>
          </a:extLst>
        </p:spPr>
      </p:cxnSp>
      <p:cxnSp>
        <p:nvCxnSpPr>
          <p:cNvPr id="17" name="Straight Arrow Connector 16"/>
          <p:cNvCxnSpPr>
            <a:cxnSpLocks noChangeShapeType="1"/>
          </p:cNvCxnSpPr>
          <p:nvPr/>
        </p:nvCxnSpPr>
        <p:spPr bwMode="auto">
          <a:xfrm flipV="1">
            <a:off x="4189412" y="2895600"/>
            <a:ext cx="381000" cy="1371600"/>
          </a:xfrm>
          <a:prstGeom prst="straightConnector1">
            <a:avLst/>
          </a:prstGeom>
          <a:noFill/>
          <a:ln w="31750" algn="ctr">
            <a:solidFill>
              <a:schemeClr val="bg2"/>
            </a:solidFill>
            <a:round/>
            <a:headEnd/>
            <a:tailEnd type="stealth" w="lg" len="lg"/>
          </a:ln>
          <a:extLst>
            <a:ext uri="{909E8E84-426E-40DD-AFC4-6F175D3DCCD1}">
              <a14:hiddenFill xmlns:a14="http://schemas.microsoft.com/office/drawing/2010/main">
                <a:noFill/>
              </a14:hiddenFill>
            </a:ext>
          </a:extLst>
        </p:spPr>
      </p:cxnSp>
      <p:sp>
        <p:nvSpPr>
          <p:cNvPr id="31751" name="Rectangle 4"/>
          <p:cNvSpPr>
            <a:spLocks noChangeArrowheads="1"/>
          </p:cNvSpPr>
          <p:nvPr/>
        </p:nvSpPr>
        <p:spPr bwMode="auto">
          <a:xfrm>
            <a:off x="2360612" y="1828800"/>
            <a:ext cx="7213600" cy="4267200"/>
          </a:xfrm>
          <a:prstGeom prst="rect">
            <a:avLst/>
          </a:prstGeom>
          <a:noFill/>
          <a:ln w="190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sz="1600">
                <a:solidFill>
                  <a:schemeClr val="bg1"/>
                </a:solidFill>
                <a:latin typeface="Trebuchet MS" panose="020B0603020202020204" pitchFamily="34" charset="0"/>
                <a:ea typeface="ＭＳ Ｐゴシック" panose="020B0600070205080204" pitchFamily="34" charset="-128"/>
              </a:defRPr>
            </a:lvl1pPr>
            <a:lvl2pPr marL="742950" indent="-285750">
              <a:defRPr sz="1600">
                <a:solidFill>
                  <a:schemeClr val="bg1"/>
                </a:solidFill>
                <a:latin typeface="Trebuchet MS" panose="020B0603020202020204" pitchFamily="34" charset="0"/>
                <a:ea typeface="ＭＳ Ｐゴシック" panose="020B0600070205080204" pitchFamily="34" charset="-128"/>
              </a:defRPr>
            </a:lvl2pPr>
            <a:lvl3pPr marL="1143000" indent="-228600">
              <a:defRPr sz="1600">
                <a:solidFill>
                  <a:schemeClr val="bg1"/>
                </a:solidFill>
                <a:latin typeface="Trebuchet MS" panose="020B0603020202020204" pitchFamily="34" charset="0"/>
                <a:ea typeface="ＭＳ Ｐゴシック" panose="020B0600070205080204" pitchFamily="34" charset="-128"/>
              </a:defRPr>
            </a:lvl3pPr>
            <a:lvl4pPr marL="1600200" indent="-228600">
              <a:defRPr sz="1600">
                <a:solidFill>
                  <a:schemeClr val="bg1"/>
                </a:solidFill>
                <a:latin typeface="Trebuchet MS" panose="020B0603020202020204" pitchFamily="34" charset="0"/>
                <a:ea typeface="ＭＳ Ｐゴシック" panose="020B0600070205080204" pitchFamily="34" charset="-128"/>
              </a:defRPr>
            </a:lvl4pPr>
            <a:lvl5pPr marL="2057400" indent="-228600">
              <a:defRPr sz="1600">
                <a:solidFill>
                  <a:schemeClr val="bg1"/>
                </a:solidFill>
                <a:latin typeface="Trebuchet MS" panose="020B0603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bg1"/>
                </a:solidFill>
                <a:latin typeface="Trebuchet MS" panose="020B0603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bg1"/>
                </a:solidFill>
                <a:latin typeface="Trebuchet MS" panose="020B0603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bg1"/>
                </a:solidFill>
                <a:latin typeface="Trebuchet MS" panose="020B0603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bg1"/>
                </a:solidFill>
                <a:latin typeface="Trebuchet MS" panose="020B0603020202020204" pitchFamily="34" charset="0"/>
                <a:ea typeface="ＭＳ Ｐゴシック" panose="020B0600070205080204" pitchFamily="34" charset="-128"/>
              </a:defRPr>
            </a:lvl9pPr>
          </a:lstStyle>
          <a:p>
            <a:pPr eaLnBrk="1" hangingPunct="1"/>
            <a:endParaRPr lang="en-US" altLang="en-US">
              <a:solidFill>
                <a:schemeClr val="bg2"/>
              </a:solidFill>
              <a:latin typeface="Arial" panose="020B0604020202020204" pitchFamily="34" charset="0"/>
            </a:endParaRPr>
          </a:p>
        </p:txBody>
      </p:sp>
      <p:cxnSp>
        <p:nvCxnSpPr>
          <p:cNvPr id="19" name="Straight Arrow Connector 18"/>
          <p:cNvCxnSpPr>
            <a:cxnSpLocks noChangeShapeType="1"/>
          </p:cNvCxnSpPr>
          <p:nvPr/>
        </p:nvCxnSpPr>
        <p:spPr bwMode="auto">
          <a:xfrm flipV="1">
            <a:off x="4951412" y="2895600"/>
            <a:ext cx="0" cy="2362200"/>
          </a:xfrm>
          <a:prstGeom prst="straightConnector1">
            <a:avLst/>
          </a:prstGeom>
          <a:noFill/>
          <a:ln w="31750" algn="ctr">
            <a:solidFill>
              <a:schemeClr val="bg2"/>
            </a:solidFill>
            <a:round/>
            <a:headEnd/>
            <a:tailEnd type="stealth" w="lg" len="lg"/>
          </a:ln>
          <a:extLst>
            <a:ext uri="{909E8E84-426E-40DD-AFC4-6F175D3DCCD1}">
              <a14:hiddenFill xmlns:a14="http://schemas.microsoft.com/office/drawing/2010/main">
                <a:noFill/>
              </a14:hiddenFill>
            </a:ext>
          </a:extLst>
        </p:spPr>
      </p:cxnSp>
      <p:sp>
        <p:nvSpPr>
          <p:cNvPr id="31753" name="Rectangular Callout 7"/>
          <p:cNvSpPr>
            <a:spLocks noChangeArrowheads="1"/>
          </p:cNvSpPr>
          <p:nvPr/>
        </p:nvSpPr>
        <p:spPr bwMode="auto">
          <a:xfrm>
            <a:off x="8704262" y="1371601"/>
            <a:ext cx="1809750" cy="612775"/>
          </a:xfrm>
          <a:prstGeom prst="wedgeRectCallout">
            <a:avLst>
              <a:gd name="adj1" fmla="val -338329"/>
              <a:gd name="adj2" fmla="val 165759"/>
            </a:avLst>
          </a:prstGeom>
          <a:solidFill>
            <a:srgbClr val="FF9900"/>
          </a:solidFill>
          <a:ln w="9525" algn="ctr">
            <a:solidFill>
              <a:schemeClr val="tx1"/>
            </a:solidFill>
            <a:round/>
            <a:headEnd/>
            <a:tailEnd/>
          </a:ln>
        </p:spPr>
        <p:txBody>
          <a:bodyPr/>
          <a:lstStyle>
            <a:lvl1pPr>
              <a:defRPr sz="1600">
                <a:solidFill>
                  <a:schemeClr val="bg1"/>
                </a:solidFill>
                <a:latin typeface="Trebuchet MS" panose="020B0603020202020204" pitchFamily="34" charset="0"/>
                <a:ea typeface="ＭＳ Ｐゴシック" panose="020B0600070205080204" pitchFamily="34" charset="-128"/>
              </a:defRPr>
            </a:lvl1pPr>
            <a:lvl2pPr marL="742950" indent="-285750">
              <a:defRPr sz="1600">
                <a:solidFill>
                  <a:schemeClr val="bg1"/>
                </a:solidFill>
                <a:latin typeface="Trebuchet MS" panose="020B0603020202020204" pitchFamily="34" charset="0"/>
                <a:ea typeface="ＭＳ Ｐゴシック" panose="020B0600070205080204" pitchFamily="34" charset="-128"/>
              </a:defRPr>
            </a:lvl2pPr>
            <a:lvl3pPr marL="1143000" indent="-228600">
              <a:defRPr sz="1600">
                <a:solidFill>
                  <a:schemeClr val="bg1"/>
                </a:solidFill>
                <a:latin typeface="Trebuchet MS" panose="020B0603020202020204" pitchFamily="34" charset="0"/>
                <a:ea typeface="ＭＳ Ｐゴシック" panose="020B0600070205080204" pitchFamily="34" charset="-128"/>
              </a:defRPr>
            </a:lvl3pPr>
            <a:lvl4pPr marL="1600200" indent="-228600">
              <a:defRPr sz="1600">
                <a:solidFill>
                  <a:schemeClr val="bg1"/>
                </a:solidFill>
                <a:latin typeface="Trebuchet MS" panose="020B0603020202020204" pitchFamily="34" charset="0"/>
                <a:ea typeface="ＭＳ Ｐゴシック" panose="020B0600070205080204" pitchFamily="34" charset="-128"/>
              </a:defRPr>
            </a:lvl4pPr>
            <a:lvl5pPr marL="2057400" indent="-228600">
              <a:defRPr sz="1600">
                <a:solidFill>
                  <a:schemeClr val="bg1"/>
                </a:solidFill>
                <a:latin typeface="Trebuchet MS" panose="020B0603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bg1"/>
                </a:solidFill>
                <a:latin typeface="Trebuchet MS" panose="020B0603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bg1"/>
                </a:solidFill>
                <a:latin typeface="Trebuchet MS" panose="020B0603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bg1"/>
                </a:solidFill>
                <a:latin typeface="Trebuchet MS" panose="020B0603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bg1"/>
                </a:solidFill>
                <a:latin typeface="Trebuchet MS" panose="020B0603020202020204" pitchFamily="34" charset="0"/>
                <a:ea typeface="ＭＳ Ｐゴシック" panose="020B0600070205080204" pitchFamily="34" charset="-128"/>
              </a:defRPr>
            </a:lvl9pPr>
          </a:lstStyle>
          <a:p>
            <a:pPr eaLnBrk="1" hangingPunct="1"/>
            <a:r>
              <a:rPr lang="en-US" altLang="en-US">
                <a:solidFill>
                  <a:srgbClr val="FFFFFF"/>
                </a:solidFill>
              </a:rPr>
              <a:t>Defining Point cut</a:t>
            </a:r>
          </a:p>
        </p:txBody>
      </p:sp>
    </p:spTree>
    <p:extLst>
      <p:ext uri="{BB962C8B-B14F-4D97-AF65-F5344CB8AC3E}">
        <p14:creationId xmlns:p14="http://schemas.microsoft.com/office/powerpoint/2010/main" val="1717824924"/>
      </p:ext>
    </p:extLst>
  </p:cSld>
  <p:clrMapOvr>
    <a:masterClrMapping/>
  </p:clrMapOvr>
  <p:transition>
    <p:fade thruBlk="1"/>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fade">
                                      <p:cBhvr>
                                        <p:cTn id="7" dur="500"/>
                                        <p:tgtEl>
                                          <p:spTgt spid="14">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wipe(down)">
                                      <p:cBhvr>
                                        <p:cTn id="10" dur="500"/>
                                        <p:tgtEl>
                                          <p:spTgt spid="15"/>
                                        </p:tgtEl>
                                      </p:cBhvr>
                                    </p:animEffect>
                                  </p:childTnLst>
                                </p:cTn>
                              </p:par>
                              <p:par>
                                <p:cTn id="11" presetID="22" presetClass="entr" presetSubtype="4" fill="hold"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wipe(down)">
                                      <p:cBhvr>
                                        <p:cTn id="13" dur="500"/>
                                        <p:tgtEl>
                                          <p:spTgt spid="17"/>
                                        </p:tgtEl>
                                      </p:cBhvr>
                                    </p:animEffect>
                                  </p:childTnLst>
                                </p:cTn>
                              </p:par>
                              <p:par>
                                <p:cTn id="14" presetID="22" presetClass="entr" presetSubtype="4" fill="hold" nodeType="with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wipe(down)">
                                      <p:cBhvr>
                                        <p:cTn id="16"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4" name="Picture 6" descr="C:\Users\nagra3\AppData\Local\Temp\SNAGHTMLf23722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6812" y="2227263"/>
            <a:ext cx="7620000" cy="1408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ular Callout 9"/>
          <p:cNvSpPr>
            <a:spLocks noChangeArrowheads="1"/>
          </p:cNvSpPr>
          <p:nvPr/>
        </p:nvSpPr>
        <p:spPr bwMode="auto">
          <a:xfrm>
            <a:off x="7237412" y="1693863"/>
            <a:ext cx="1524000" cy="533400"/>
          </a:xfrm>
          <a:prstGeom prst="wedgeRectCallout">
            <a:avLst>
              <a:gd name="adj1" fmla="val 30704"/>
              <a:gd name="adj2" fmla="val 180486"/>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txBody>
          <a:bodyPr anchor="ctr"/>
          <a:lstStyle>
            <a:lvl1pPr>
              <a:defRPr sz="1600">
                <a:solidFill>
                  <a:schemeClr val="bg1"/>
                </a:solidFill>
                <a:latin typeface="Trebuchet MS" panose="020B0603020202020204" pitchFamily="34" charset="0"/>
                <a:ea typeface="ＭＳ Ｐゴシック" panose="020B0600070205080204" pitchFamily="34" charset="-128"/>
              </a:defRPr>
            </a:lvl1pPr>
            <a:lvl2pPr marL="742950" indent="-285750">
              <a:defRPr sz="1600">
                <a:solidFill>
                  <a:schemeClr val="bg1"/>
                </a:solidFill>
                <a:latin typeface="Trebuchet MS" panose="020B0603020202020204" pitchFamily="34" charset="0"/>
                <a:ea typeface="ＭＳ Ｐゴシック" panose="020B0600070205080204" pitchFamily="34" charset="-128"/>
              </a:defRPr>
            </a:lvl2pPr>
            <a:lvl3pPr marL="1143000" indent="-228600">
              <a:defRPr sz="1600">
                <a:solidFill>
                  <a:schemeClr val="bg1"/>
                </a:solidFill>
                <a:latin typeface="Trebuchet MS" panose="020B0603020202020204" pitchFamily="34" charset="0"/>
                <a:ea typeface="ＭＳ Ｐゴシック" panose="020B0600070205080204" pitchFamily="34" charset="-128"/>
              </a:defRPr>
            </a:lvl3pPr>
            <a:lvl4pPr marL="1600200" indent="-228600">
              <a:defRPr sz="1600">
                <a:solidFill>
                  <a:schemeClr val="bg1"/>
                </a:solidFill>
                <a:latin typeface="Trebuchet MS" panose="020B0603020202020204" pitchFamily="34" charset="0"/>
                <a:ea typeface="ＭＳ Ｐゴシック" panose="020B0600070205080204" pitchFamily="34" charset="-128"/>
              </a:defRPr>
            </a:lvl4pPr>
            <a:lvl5pPr marL="2057400" indent="-228600">
              <a:defRPr sz="1600">
                <a:solidFill>
                  <a:schemeClr val="bg1"/>
                </a:solidFill>
                <a:latin typeface="Trebuchet MS" panose="020B0603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bg1"/>
                </a:solidFill>
                <a:latin typeface="Trebuchet MS" panose="020B0603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bg1"/>
                </a:solidFill>
                <a:latin typeface="Trebuchet MS" panose="020B0603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bg1"/>
                </a:solidFill>
                <a:latin typeface="Trebuchet MS" panose="020B0603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bg1"/>
                </a:solidFill>
                <a:latin typeface="Trebuchet MS" panose="020B0603020202020204" pitchFamily="34" charset="0"/>
                <a:ea typeface="ＭＳ Ｐゴシック" panose="020B0600070205080204" pitchFamily="34" charset="-128"/>
              </a:defRPr>
            </a:lvl9pPr>
          </a:lstStyle>
          <a:p>
            <a:pPr algn="ctr">
              <a:lnSpc>
                <a:spcPct val="120000"/>
              </a:lnSpc>
              <a:spcBef>
                <a:spcPct val="20000"/>
              </a:spcBef>
              <a:buFont typeface="Wingdings" panose="05000000000000000000" pitchFamily="2" charset="2"/>
              <a:buNone/>
            </a:pPr>
            <a:r>
              <a:rPr lang="en-US" altLang="en-US">
                <a:solidFill>
                  <a:srgbClr val="FFFFFF"/>
                </a:solidFill>
              </a:rPr>
              <a:t>Reference of root type</a:t>
            </a:r>
          </a:p>
        </p:txBody>
      </p:sp>
      <p:pic>
        <p:nvPicPr>
          <p:cNvPr id="21512" name="Picture 8" descr="C:\Users\nagra3\AppData\Local\Temp\SNAGHTMLf258d40.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79801" y="4287839"/>
            <a:ext cx="4772025" cy="1646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Rectangular Callout 11"/>
          <p:cNvSpPr>
            <a:spLocks noChangeArrowheads="1"/>
          </p:cNvSpPr>
          <p:nvPr/>
        </p:nvSpPr>
        <p:spPr bwMode="auto">
          <a:xfrm>
            <a:off x="7847012" y="4124325"/>
            <a:ext cx="1524000" cy="533400"/>
          </a:xfrm>
          <a:prstGeom prst="wedgeRectCallout">
            <a:avLst>
              <a:gd name="adj1" fmla="val -144486"/>
              <a:gd name="adj2" fmla="val 18255"/>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txBody>
          <a:bodyPr anchor="ctr"/>
          <a:lstStyle>
            <a:lvl1pPr>
              <a:defRPr sz="1600">
                <a:solidFill>
                  <a:schemeClr val="bg1"/>
                </a:solidFill>
                <a:latin typeface="Trebuchet MS" panose="020B0603020202020204" pitchFamily="34" charset="0"/>
                <a:ea typeface="ＭＳ Ｐゴシック" panose="020B0600070205080204" pitchFamily="34" charset="-128"/>
              </a:defRPr>
            </a:lvl1pPr>
            <a:lvl2pPr marL="742950" indent="-285750">
              <a:defRPr sz="1600">
                <a:solidFill>
                  <a:schemeClr val="bg1"/>
                </a:solidFill>
                <a:latin typeface="Trebuchet MS" panose="020B0603020202020204" pitchFamily="34" charset="0"/>
                <a:ea typeface="ＭＳ Ｐゴシック" panose="020B0600070205080204" pitchFamily="34" charset="-128"/>
              </a:defRPr>
            </a:lvl2pPr>
            <a:lvl3pPr marL="1143000" indent="-228600">
              <a:defRPr sz="1600">
                <a:solidFill>
                  <a:schemeClr val="bg1"/>
                </a:solidFill>
                <a:latin typeface="Trebuchet MS" panose="020B0603020202020204" pitchFamily="34" charset="0"/>
                <a:ea typeface="ＭＳ Ｐゴシック" panose="020B0600070205080204" pitchFamily="34" charset="-128"/>
              </a:defRPr>
            </a:lvl3pPr>
            <a:lvl4pPr marL="1600200" indent="-228600">
              <a:defRPr sz="1600">
                <a:solidFill>
                  <a:schemeClr val="bg1"/>
                </a:solidFill>
                <a:latin typeface="Trebuchet MS" panose="020B0603020202020204" pitchFamily="34" charset="0"/>
                <a:ea typeface="ＭＳ Ｐゴシック" panose="020B0600070205080204" pitchFamily="34" charset="-128"/>
              </a:defRPr>
            </a:lvl4pPr>
            <a:lvl5pPr marL="2057400" indent="-228600">
              <a:defRPr sz="1600">
                <a:solidFill>
                  <a:schemeClr val="bg1"/>
                </a:solidFill>
                <a:latin typeface="Trebuchet MS" panose="020B0603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bg1"/>
                </a:solidFill>
                <a:latin typeface="Trebuchet MS" panose="020B0603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bg1"/>
                </a:solidFill>
                <a:latin typeface="Trebuchet MS" panose="020B0603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bg1"/>
                </a:solidFill>
                <a:latin typeface="Trebuchet MS" panose="020B0603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bg1"/>
                </a:solidFill>
                <a:latin typeface="Trebuchet MS" panose="020B0603020202020204" pitchFamily="34" charset="0"/>
                <a:ea typeface="ＭＳ Ｐゴシック" panose="020B0600070205080204" pitchFamily="34" charset="-128"/>
              </a:defRPr>
            </a:lvl9pPr>
          </a:lstStyle>
          <a:p>
            <a:pPr algn="ctr">
              <a:lnSpc>
                <a:spcPct val="120000"/>
              </a:lnSpc>
              <a:spcBef>
                <a:spcPct val="20000"/>
              </a:spcBef>
              <a:buFont typeface="Wingdings" panose="05000000000000000000" pitchFamily="2" charset="2"/>
              <a:buNone/>
            </a:pPr>
            <a:r>
              <a:rPr lang="en-US" altLang="en-US">
                <a:solidFill>
                  <a:srgbClr val="FFFFFF"/>
                </a:solidFill>
              </a:rPr>
              <a:t>Method Before</a:t>
            </a:r>
          </a:p>
        </p:txBody>
      </p:sp>
      <p:sp>
        <p:nvSpPr>
          <p:cNvPr id="13" name="Rectangular Callout 12"/>
          <p:cNvSpPr>
            <a:spLocks noChangeArrowheads="1"/>
          </p:cNvSpPr>
          <p:nvPr/>
        </p:nvSpPr>
        <p:spPr bwMode="auto">
          <a:xfrm>
            <a:off x="7962900" y="5145088"/>
            <a:ext cx="1408112" cy="533400"/>
          </a:xfrm>
          <a:prstGeom prst="wedgeRectCallout">
            <a:avLst>
              <a:gd name="adj1" fmla="val -177856"/>
              <a:gd name="adj2" fmla="val 39306"/>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txBody>
          <a:bodyPr anchor="ctr"/>
          <a:lstStyle>
            <a:lvl1pPr>
              <a:defRPr sz="1600">
                <a:solidFill>
                  <a:schemeClr val="bg1"/>
                </a:solidFill>
                <a:latin typeface="Trebuchet MS" panose="020B0603020202020204" pitchFamily="34" charset="0"/>
                <a:ea typeface="ＭＳ Ｐゴシック" panose="020B0600070205080204" pitchFamily="34" charset="-128"/>
              </a:defRPr>
            </a:lvl1pPr>
            <a:lvl2pPr marL="742950" indent="-285750">
              <a:defRPr sz="1600">
                <a:solidFill>
                  <a:schemeClr val="bg1"/>
                </a:solidFill>
                <a:latin typeface="Trebuchet MS" panose="020B0603020202020204" pitchFamily="34" charset="0"/>
                <a:ea typeface="ＭＳ Ｐゴシック" panose="020B0600070205080204" pitchFamily="34" charset="-128"/>
              </a:defRPr>
            </a:lvl2pPr>
            <a:lvl3pPr marL="1143000" indent="-228600">
              <a:defRPr sz="1600">
                <a:solidFill>
                  <a:schemeClr val="bg1"/>
                </a:solidFill>
                <a:latin typeface="Trebuchet MS" panose="020B0603020202020204" pitchFamily="34" charset="0"/>
                <a:ea typeface="ＭＳ Ｐゴシック" panose="020B0600070205080204" pitchFamily="34" charset="-128"/>
              </a:defRPr>
            </a:lvl3pPr>
            <a:lvl4pPr marL="1600200" indent="-228600">
              <a:defRPr sz="1600">
                <a:solidFill>
                  <a:schemeClr val="bg1"/>
                </a:solidFill>
                <a:latin typeface="Trebuchet MS" panose="020B0603020202020204" pitchFamily="34" charset="0"/>
                <a:ea typeface="ＭＳ Ｐゴシック" panose="020B0600070205080204" pitchFamily="34" charset="-128"/>
              </a:defRPr>
            </a:lvl4pPr>
            <a:lvl5pPr marL="2057400" indent="-228600">
              <a:defRPr sz="1600">
                <a:solidFill>
                  <a:schemeClr val="bg1"/>
                </a:solidFill>
                <a:latin typeface="Trebuchet MS" panose="020B0603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bg1"/>
                </a:solidFill>
                <a:latin typeface="Trebuchet MS" panose="020B0603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bg1"/>
                </a:solidFill>
                <a:latin typeface="Trebuchet MS" panose="020B0603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bg1"/>
                </a:solidFill>
                <a:latin typeface="Trebuchet MS" panose="020B0603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bg1"/>
                </a:solidFill>
                <a:latin typeface="Trebuchet MS" panose="020B0603020202020204" pitchFamily="34" charset="0"/>
                <a:ea typeface="ＭＳ Ｐゴシック" panose="020B0600070205080204" pitchFamily="34" charset="-128"/>
              </a:defRPr>
            </a:lvl9pPr>
          </a:lstStyle>
          <a:p>
            <a:pPr algn="ctr">
              <a:lnSpc>
                <a:spcPct val="120000"/>
              </a:lnSpc>
              <a:spcBef>
                <a:spcPct val="20000"/>
              </a:spcBef>
              <a:buFont typeface="Wingdings" panose="05000000000000000000" pitchFamily="2" charset="2"/>
              <a:buNone/>
            </a:pPr>
            <a:r>
              <a:rPr lang="en-US" altLang="en-US">
                <a:solidFill>
                  <a:srgbClr val="FFFFFF"/>
                </a:solidFill>
              </a:rPr>
              <a:t>Method After</a:t>
            </a:r>
          </a:p>
        </p:txBody>
      </p:sp>
      <p:sp>
        <p:nvSpPr>
          <p:cNvPr id="33799" name="Title 1"/>
          <p:cNvSpPr>
            <a:spLocks noGrp="1"/>
          </p:cNvSpPr>
          <p:nvPr>
            <p:ph type="title"/>
          </p:nvPr>
        </p:nvSpPr>
        <p:spPr/>
        <p:txBody>
          <a:bodyPr/>
          <a:lstStyle/>
          <a:p>
            <a:r>
              <a:rPr lang="en-US" altLang="en-US" smtClean="0"/>
              <a:t>@AspectJ based AOP contd…</a:t>
            </a:r>
          </a:p>
        </p:txBody>
      </p:sp>
      <p:sp>
        <p:nvSpPr>
          <p:cNvPr id="33800" name="Content Placeholder 2"/>
          <p:cNvSpPr>
            <a:spLocks noGrp="1"/>
          </p:cNvSpPr>
          <p:nvPr>
            <p:ph sz="quarter" idx="10"/>
          </p:nvPr>
        </p:nvSpPr>
        <p:spPr/>
        <p:txBody>
          <a:bodyPr/>
          <a:lstStyle/>
          <a:p>
            <a:pPr>
              <a:spcAft>
                <a:spcPct val="0"/>
              </a:spcAft>
            </a:pPr>
            <a:endParaRPr lang="en-US" altLang="en-US" smtClean="0"/>
          </a:p>
          <a:p>
            <a:pPr>
              <a:spcAft>
                <a:spcPct val="0"/>
              </a:spcAft>
            </a:pPr>
            <a:r>
              <a:rPr lang="en-US" altLang="en-US" sz="2000">
                <a:solidFill>
                  <a:srgbClr val="C00000"/>
                </a:solidFill>
              </a:rPr>
              <a:t>Step 4: Client Code and Output</a:t>
            </a:r>
          </a:p>
          <a:p>
            <a:pPr>
              <a:spcAft>
                <a:spcPct val="0"/>
              </a:spcAft>
            </a:pPr>
            <a:endParaRPr lang="en-US" altLang="en-US" smtClean="0"/>
          </a:p>
        </p:txBody>
      </p:sp>
    </p:spTree>
    <p:extLst>
      <p:ext uri="{BB962C8B-B14F-4D97-AF65-F5344CB8AC3E}">
        <p14:creationId xmlns:p14="http://schemas.microsoft.com/office/powerpoint/2010/main" val="3424165710"/>
      </p:ext>
    </p:extLst>
  </p:cSld>
  <p:clrMapOvr>
    <a:masterClrMapping/>
  </p:clrMapOvr>
  <p:transition>
    <p:fade thruBlk="1"/>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xit" presetSubtype="0" fill="hold" grpId="1" nodeType="clickEffect">
                                  <p:stCondLst>
                                    <p:cond delay="0"/>
                                  </p:stCondLst>
                                  <p:childTnLst>
                                    <p:animEffect transition="out" filter="fade">
                                      <p:cBhvr>
                                        <p:cTn id="11" dur="500"/>
                                        <p:tgtEl>
                                          <p:spTgt spid="10"/>
                                        </p:tgtEl>
                                      </p:cBhvr>
                                    </p:animEffect>
                                    <p:set>
                                      <p:cBhvr>
                                        <p:cTn id="12" dur="1" fill="hold">
                                          <p:stCondLst>
                                            <p:cond delay="499"/>
                                          </p:stCondLst>
                                        </p:cTn>
                                        <p:tgtEl>
                                          <p:spTgt spid="10"/>
                                        </p:tgtEl>
                                        <p:attrNameLst>
                                          <p:attrName>style.visibility</p:attrName>
                                        </p:attrNameLst>
                                      </p:cBhvr>
                                      <p:to>
                                        <p:strVal val="hidden"/>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21512"/>
                                        </p:tgtEl>
                                        <p:attrNameLst>
                                          <p:attrName>style.visibility</p:attrName>
                                        </p:attrNameLst>
                                      </p:cBhvr>
                                      <p:to>
                                        <p:strVal val="visible"/>
                                      </p:to>
                                    </p:set>
                                    <p:animEffect transition="in" filter="fade">
                                      <p:cBhvr>
                                        <p:cTn id="17" dur="500"/>
                                        <p:tgtEl>
                                          <p:spTgt spid="2151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xit" presetSubtype="0" fill="hold" grpId="1" nodeType="clickEffect">
                                  <p:stCondLst>
                                    <p:cond delay="0"/>
                                  </p:stCondLst>
                                  <p:childTnLst>
                                    <p:animEffect transition="out" filter="fade">
                                      <p:cBhvr>
                                        <p:cTn id="26" dur="500"/>
                                        <p:tgtEl>
                                          <p:spTgt spid="12"/>
                                        </p:tgtEl>
                                      </p:cBhvr>
                                    </p:animEffect>
                                    <p:set>
                                      <p:cBhvr>
                                        <p:cTn id="27" dur="1" fill="hold">
                                          <p:stCondLst>
                                            <p:cond delay="499"/>
                                          </p:stCondLst>
                                        </p:cTn>
                                        <p:tgtEl>
                                          <p:spTgt spid="12"/>
                                        </p:tgtEl>
                                        <p:attrNameLst>
                                          <p:attrName>style.visibility</p:attrName>
                                        </p:attrNameLst>
                                      </p:cBhvr>
                                      <p:to>
                                        <p:strVal val="hidden"/>
                                      </p:to>
                                    </p:set>
                                  </p:childTnLst>
                                </p:cTn>
                              </p:par>
                              <p:par>
                                <p:cTn id="28" presetID="10" presetClass="entr" presetSubtype="0" fill="hold" grpId="0" nodeType="with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fade">
                                      <p:cBhvr>
                                        <p:cTn id="3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P spid="12" grpId="0" animBg="1"/>
      <p:bldP spid="12" grpId="1" animBg="1"/>
      <p:bldP spid="13"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US" altLang="en-US" smtClean="0"/>
              <a:t>Advice Types </a:t>
            </a:r>
          </a:p>
        </p:txBody>
      </p:sp>
      <p:pic>
        <p:nvPicPr>
          <p:cNvPr id="3584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99213" y="4191000"/>
            <a:ext cx="3611563"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Rectangle 2"/>
          <p:cNvSpPr txBox="1">
            <a:spLocks noChangeArrowheads="1"/>
          </p:cNvSpPr>
          <p:nvPr/>
        </p:nvSpPr>
        <p:spPr bwMode="auto">
          <a:xfrm>
            <a:off x="2055812" y="838200"/>
            <a:ext cx="84582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720" tIns="45714" rIns="45720" bIns="45714" anchor="ctr"/>
          <a:lstStyle>
            <a:lvl1pPr>
              <a:defRPr sz="1600">
                <a:solidFill>
                  <a:schemeClr val="bg1"/>
                </a:solidFill>
                <a:latin typeface="Trebuchet MS" panose="020B0603020202020204" pitchFamily="34" charset="0"/>
                <a:ea typeface="ＭＳ Ｐゴシック" panose="020B0600070205080204" pitchFamily="34" charset="-128"/>
              </a:defRPr>
            </a:lvl1pPr>
            <a:lvl2pPr marL="742950" indent="-285750">
              <a:defRPr sz="1600">
                <a:solidFill>
                  <a:schemeClr val="bg1"/>
                </a:solidFill>
                <a:latin typeface="Trebuchet MS" panose="020B0603020202020204" pitchFamily="34" charset="0"/>
                <a:ea typeface="ＭＳ Ｐゴシック" panose="020B0600070205080204" pitchFamily="34" charset="-128"/>
              </a:defRPr>
            </a:lvl2pPr>
            <a:lvl3pPr marL="1143000" indent="-228600">
              <a:defRPr sz="1600">
                <a:solidFill>
                  <a:schemeClr val="bg1"/>
                </a:solidFill>
                <a:latin typeface="Trebuchet MS" panose="020B0603020202020204" pitchFamily="34" charset="0"/>
                <a:ea typeface="ＭＳ Ｐゴシック" panose="020B0600070205080204" pitchFamily="34" charset="-128"/>
              </a:defRPr>
            </a:lvl3pPr>
            <a:lvl4pPr marL="1600200" indent="-228600">
              <a:defRPr sz="1600">
                <a:solidFill>
                  <a:schemeClr val="bg1"/>
                </a:solidFill>
                <a:latin typeface="Trebuchet MS" panose="020B0603020202020204" pitchFamily="34" charset="0"/>
                <a:ea typeface="ＭＳ Ｐゴシック" panose="020B0600070205080204" pitchFamily="34" charset="-128"/>
              </a:defRPr>
            </a:lvl4pPr>
            <a:lvl5pPr marL="2057400" indent="-228600">
              <a:defRPr sz="1600">
                <a:solidFill>
                  <a:schemeClr val="bg1"/>
                </a:solidFill>
                <a:latin typeface="Trebuchet MS" panose="020B0603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bg1"/>
                </a:solidFill>
                <a:latin typeface="Trebuchet MS" panose="020B0603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bg1"/>
                </a:solidFill>
                <a:latin typeface="Trebuchet MS" panose="020B0603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bg1"/>
                </a:solidFill>
                <a:latin typeface="Trebuchet MS" panose="020B0603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bg1"/>
                </a:solidFill>
                <a:latin typeface="Trebuchet MS" panose="020B0603020202020204" pitchFamily="34" charset="0"/>
                <a:ea typeface="ＭＳ Ｐゴシック" panose="020B0600070205080204" pitchFamily="34" charset="-128"/>
              </a:defRPr>
            </a:lvl9pPr>
          </a:lstStyle>
          <a:p>
            <a:pPr>
              <a:lnSpc>
                <a:spcPts val="2400"/>
              </a:lnSpc>
            </a:pPr>
            <a:r>
              <a:rPr lang="en-US" altLang="en-US" sz="2000">
                <a:solidFill>
                  <a:srgbClr val="C00000"/>
                </a:solidFill>
                <a:latin typeface="Calibri" panose="020F0502020204030204" pitchFamily="34" charset="0"/>
              </a:rPr>
              <a:t>Defining Spring Advice</a:t>
            </a:r>
          </a:p>
        </p:txBody>
      </p:sp>
      <p:sp>
        <p:nvSpPr>
          <p:cNvPr id="10" name="Rectangle 3"/>
          <p:cNvSpPr txBox="1">
            <a:spLocks noChangeArrowheads="1"/>
          </p:cNvSpPr>
          <p:nvPr/>
        </p:nvSpPr>
        <p:spPr bwMode="auto">
          <a:xfrm>
            <a:off x="1952625" y="1527175"/>
            <a:ext cx="8534400" cy="335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720" tIns="45714" rIns="45720" bIns="45714"/>
          <a:lstStyle>
            <a:lvl1pPr marL="231775" indent="-231775">
              <a:defRPr sz="1600">
                <a:solidFill>
                  <a:schemeClr val="bg1"/>
                </a:solidFill>
                <a:latin typeface="Trebuchet MS" panose="020B0603020202020204" pitchFamily="34" charset="0"/>
                <a:ea typeface="ＭＳ Ｐゴシック" panose="020B0600070205080204" pitchFamily="34" charset="-128"/>
              </a:defRPr>
            </a:lvl1pPr>
            <a:lvl2pPr marL="463550" indent="-230188">
              <a:defRPr sz="1600">
                <a:solidFill>
                  <a:schemeClr val="bg1"/>
                </a:solidFill>
                <a:latin typeface="Trebuchet MS" panose="020B0603020202020204" pitchFamily="34" charset="0"/>
                <a:ea typeface="ＭＳ Ｐゴシック" panose="020B0600070205080204" pitchFamily="34" charset="-128"/>
              </a:defRPr>
            </a:lvl2pPr>
            <a:lvl3pPr marL="1143000" indent="-228600">
              <a:defRPr sz="1600">
                <a:solidFill>
                  <a:schemeClr val="bg1"/>
                </a:solidFill>
                <a:latin typeface="Trebuchet MS" panose="020B0603020202020204" pitchFamily="34" charset="0"/>
                <a:ea typeface="ＭＳ Ｐゴシック" panose="020B0600070205080204" pitchFamily="34" charset="-128"/>
              </a:defRPr>
            </a:lvl3pPr>
            <a:lvl4pPr marL="1600200" indent="-228600">
              <a:defRPr sz="1600">
                <a:solidFill>
                  <a:schemeClr val="bg1"/>
                </a:solidFill>
                <a:latin typeface="Trebuchet MS" panose="020B0603020202020204" pitchFamily="34" charset="0"/>
                <a:ea typeface="ＭＳ Ｐゴシック" panose="020B0600070205080204" pitchFamily="34" charset="-128"/>
              </a:defRPr>
            </a:lvl4pPr>
            <a:lvl5pPr marL="2057400" indent="-228600">
              <a:defRPr sz="1600">
                <a:solidFill>
                  <a:schemeClr val="bg1"/>
                </a:solidFill>
                <a:latin typeface="Trebuchet MS" panose="020B0603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bg1"/>
                </a:solidFill>
                <a:latin typeface="Trebuchet MS" panose="020B0603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bg1"/>
                </a:solidFill>
                <a:latin typeface="Trebuchet MS" panose="020B0603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bg1"/>
                </a:solidFill>
                <a:latin typeface="Trebuchet MS" panose="020B0603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bg1"/>
                </a:solidFill>
                <a:latin typeface="Trebuchet MS" panose="020B0603020202020204" pitchFamily="34" charset="0"/>
                <a:ea typeface="ＭＳ Ｐゴシック" panose="020B0600070205080204" pitchFamily="34" charset="-128"/>
              </a:defRPr>
            </a:lvl9pPr>
          </a:lstStyle>
          <a:p>
            <a:pPr algn="just">
              <a:spcBef>
                <a:spcPts val="400"/>
              </a:spcBef>
              <a:buClr>
                <a:srgbClr val="355F99"/>
              </a:buClr>
              <a:buSzPct val="125000"/>
              <a:buFont typeface="Arial" panose="020B0604020202020204" pitchFamily="34" charset="0"/>
              <a:buChar char="•"/>
            </a:pPr>
            <a:r>
              <a:rPr lang="en-US" altLang="en-US" sz="1800">
                <a:solidFill>
                  <a:srgbClr val="404040"/>
                </a:solidFill>
                <a:latin typeface="Calibri" panose="020F0502020204030204" pitchFamily="34" charset="0"/>
              </a:rPr>
              <a:t>Spring aspects can work with five kinds of advice:</a:t>
            </a:r>
          </a:p>
          <a:p>
            <a:pPr lvl="1" algn="just">
              <a:spcBef>
                <a:spcPts val="400"/>
              </a:spcBef>
              <a:buClr>
                <a:srgbClr val="355F99"/>
              </a:buClr>
              <a:buSzPct val="100000"/>
              <a:buFont typeface="Courier New" panose="02070309020205020404" pitchFamily="49" charset="0"/>
              <a:buChar char="o"/>
            </a:pPr>
            <a:r>
              <a:rPr lang="en-US" altLang="en-US" b="1" i="1">
                <a:solidFill>
                  <a:srgbClr val="C00000"/>
                </a:solidFill>
                <a:latin typeface="Calibri" panose="020F0502020204030204" pitchFamily="34" charset="0"/>
              </a:rPr>
              <a:t>Before</a:t>
            </a:r>
            <a:r>
              <a:rPr lang="en-US" altLang="en-US" b="1">
                <a:solidFill>
                  <a:srgbClr val="C00000"/>
                </a:solidFill>
                <a:latin typeface="Calibri" panose="020F0502020204030204" pitchFamily="34" charset="0"/>
              </a:rPr>
              <a:t>—</a:t>
            </a:r>
            <a:r>
              <a:rPr lang="en-US" altLang="en-US">
                <a:solidFill>
                  <a:srgbClr val="404040"/>
                </a:solidFill>
                <a:latin typeface="Calibri" panose="020F0502020204030204" pitchFamily="34" charset="0"/>
              </a:rPr>
              <a:t>The advice functionality takes place before the advised method is invoked</a:t>
            </a:r>
          </a:p>
          <a:p>
            <a:pPr lvl="1" algn="just">
              <a:spcBef>
                <a:spcPts val="400"/>
              </a:spcBef>
              <a:buClr>
                <a:srgbClr val="355F99"/>
              </a:buClr>
              <a:buSzPct val="100000"/>
              <a:buFont typeface="Courier New" panose="02070309020205020404" pitchFamily="49" charset="0"/>
              <a:buChar char="o"/>
            </a:pPr>
            <a:r>
              <a:rPr lang="en-US" altLang="en-US" b="1" i="1">
                <a:solidFill>
                  <a:srgbClr val="C00000"/>
                </a:solidFill>
                <a:latin typeface="Calibri" panose="020F0502020204030204" pitchFamily="34" charset="0"/>
              </a:rPr>
              <a:t>After—</a:t>
            </a:r>
            <a:r>
              <a:rPr lang="en-US" altLang="en-US">
                <a:solidFill>
                  <a:srgbClr val="404040"/>
                </a:solidFill>
                <a:latin typeface="Calibri" panose="020F0502020204030204" pitchFamily="34" charset="0"/>
              </a:rPr>
              <a:t>The advice functionality takes place after the advised method completes, regardless of the outcome.</a:t>
            </a:r>
          </a:p>
          <a:p>
            <a:pPr lvl="1" algn="just">
              <a:spcBef>
                <a:spcPts val="400"/>
              </a:spcBef>
              <a:buClr>
                <a:srgbClr val="355F99"/>
              </a:buClr>
              <a:buSzPct val="100000"/>
              <a:buFont typeface="Courier New" panose="02070309020205020404" pitchFamily="49" charset="0"/>
              <a:buChar char="o"/>
            </a:pPr>
            <a:r>
              <a:rPr lang="en-US" altLang="en-US" b="1" i="1">
                <a:solidFill>
                  <a:srgbClr val="C00000"/>
                </a:solidFill>
                <a:latin typeface="Calibri" panose="020F0502020204030204" pitchFamily="34" charset="0"/>
              </a:rPr>
              <a:t>After-returning—</a:t>
            </a:r>
            <a:r>
              <a:rPr lang="en-US" altLang="en-US">
                <a:solidFill>
                  <a:srgbClr val="404040"/>
                </a:solidFill>
                <a:latin typeface="Calibri" panose="020F0502020204030204" pitchFamily="34" charset="0"/>
              </a:rPr>
              <a:t>The advice functionality takes place after the advised method successfully completes. </a:t>
            </a:r>
          </a:p>
          <a:p>
            <a:pPr lvl="1" algn="just">
              <a:spcBef>
                <a:spcPts val="400"/>
              </a:spcBef>
              <a:buClr>
                <a:srgbClr val="355F99"/>
              </a:buClr>
              <a:buSzPct val="100000"/>
              <a:buFont typeface="Courier New" panose="02070309020205020404" pitchFamily="49" charset="0"/>
              <a:buChar char="o"/>
            </a:pPr>
            <a:r>
              <a:rPr lang="en-US" altLang="en-US" b="1" i="1">
                <a:solidFill>
                  <a:srgbClr val="C00000"/>
                </a:solidFill>
                <a:latin typeface="Calibri" panose="020F0502020204030204" pitchFamily="34" charset="0"/>
              </a:rPr>
              <a:t>After-throwing—</a:t>
            </a:r>
            <a:r>
              <a:rPr lang="en-US" altLang="en-US">
                <a:solidFill>
                  <a:srgbClr val="404040"/>
                </a:solidFill>
                <a:latin typeface="Calibri" panose="020F0502020204030204" pitchFamily="34" charset="0"/>
              </a:rPr>
              <a:t>The advice functionality takes place after the advised method throws an exception. </a:t>
            </a:r>
          </a:p>
          <a:p>
            <a:pPr lvl="1" algn="just">
              <a:spcBef>
                <a:spcPts val="400"/>
              </a:spcBef>
              <a:buClr>
                <a:srgbClr val="355F99"/>
              </a:buClr>
              <a:buSzPct val="100000"/>
              <a:buFont typeface="Courier New" panose="02070309020205020404" pitchFamily="49" charset="0"/>
              <a:buChar char="o"/>
            </a:pPr>
            <a:r>
              <a:rPr lang="en-US" altLang="en-US" b="1" i="1">
                <a:solidFill>
                  <a:srgbClr val="C00000"/>
                </a:solidFill>
                <a:latin typeface="Calibri" panose="020F0502020204030204" pitchFamily="34" charset="0"/>
              </a:rPr>
              <a:t>Around—</a:t>
            </a:r>
            <a:r>
              <a:rPr lang="en-US" altLang="en-US">
                <a:solidFill>
                  <a:srgbClr val="404040"/>
                </a:solidFill>
                <a:latin typeface="Calibri" panose="020F0502020204030204" pitchFamily="34" charset="0"/>
              </a:rPr>
              <a:t>The advice wraps the advised method, providing some functionality before and after the advised method is invoked. </a:t>
            </a:r>
          </a:p>
        </p:txBody>
      </p:sp>
    </p:spTree>
    <p:extLst>
      <p:ext uri="{BB962C8B-B14F-4D97-AF65-F5344CB8AC3E}">
        <p14:creationId xmlns:p14="http://schemas.microsoft.com/office/powerpoint/2010/main" val="155099730"/>
      </p:ext>
    </p:extLst>
  </p:cSld>
  <p:clrMapOvr>
    <a:masterClrMapping/>
  </p:clrMapOvr>
  <p:transition>
    <p:fade thruBlk="1"/>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nodeType="withEffect">
                                  <p:stCondLst>
                                    <p:cond delay="0"/>
                                  </p:stCondLst>
                                  <p:childTnLst>
                                    <p:set>
                                      <p:cBhvr>
                                        <p:cTn id="12" dur="1" fill="hold">
                                          <p:stCondLst>
                                            <p:cond delay="0"/>
                                          </p:stCondLst>
                                        </p:cTn>
                                        <p:tgtEl>
                                          <p:spTgt spid="10">
                                            <p:txEl>
                                              <p:pRg st="0" end="0"/>
                                            </p:txEl>
                                          </p:spTgt>
                                        </p:tgtEl>
                                        <p:attrNameLst>
                                          <p:attrName>style.visibility</p:attrName>
                                        </p:attrNameLst>
                                      </p:cBhvr>
                                      <p:to>
                                        <p:strVal val="visible"/>
                                      </p:to>
                                    </p:set>
                                    <p:animEffect transition="in" filter="fade">
                                      <p:cBhvr>
                                        <p:cTn id="13" dur="500"/>
                                        <p:tgtEl>
                                          <p:spTgt spid="10">
                                            <p:txEl>
                                              <p:pRg st="0" end="0"/>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0" presetClass="entr" presetSubtype="0" fill="hold" nodeType="clickEffect">
                                  <p:stCondLst>
                                    <p:cond delay="0"/>
                                  </p:stCondLst>
                                  <p:childTnLst>
                                    <p:set>
                                      <p:cBhvr>
                                        <p:cTn id="17" dur="1" fill="hold">
                                          <p:stCondLst>
                                            <p:cond delay="0"/>
                                          </p:stCondLst>
                                        </p:cTn>
                                        <p:tgtEl>
                                          <p:spTgt spid="10">
                                            <p:txEl>
                                              <p:pRg st="1" end="1"/>
                                            </p:txEl>
                                          </p:spTgt>
                                        </p:tgtEl>
                                        <p:attrNameLst>
                                          <p:attrName>style.visibility</p:attrName>
                                        </p:attrNameLst>
                                      </p:cBhvr>
                                      <p:to>
                                        <p:strVal val="visible"/>
                                      </p:to>
                                    </p:set>
                                    <p:animEffect transition="in" filter="fade">
                                      <p:cBhvr>
                                        <p:cTn id="18" dur="500"/>
                                        <p:tgtEl>
                                          <p:spTgt spid="10">
                                            <p:txEl>
                                              <p:pRg st="1" end="1"/>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0" presetClass="entr" presetSubtype="0" fill="hold" nodeType="clickEffect">
                                  <p:stCondLst>
                                    <p:cond delay="0"/>
                                  </p:stCondLst>
                                  <p:childTnLst>
                                    <p:set>
                                      <p:cBhvr>
                                        <p:cTn id="22" dur="1" fill="hold">
                                          <p:stCondLst>
                                            <p:cond delay="0"/>
                                          </p:stCondLst>
                                        </p:cTn>
                                        <p:tgtEl>
                                          <p:spTgt spid="10">
                                            <p:txEl>
                                              <p:pRg st="2" end="2"/>
                                            </p:txEl>
                                          </p:spTgt>
                                        </p:tgtEl>
                                        <p:attrNameLst>
                                          <p:attrName>style.visibility</p:attrName>
                                        </p:attrNameLst>
                                      </p:cBhvr>
                                      <p:to>
                                        <p:strVal val="visible"/>
                                      </p:to>
                                    </p:set>
                                    <p:animEffect transition="in" filter="fade">
                                      <p:cBhvr>
                                        <p:cTn id="23" dur="500"/>
                                        <p:tgtEl>
                                          <p:spTgt spid="10">
                                            <p:txEl>
                                              <p:pRg st="2" end="2"/>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0" presetClass="entr" presetSubtype="0" fill="hold" nodeType="clickEffect">
                                  <p:stCondLst>
                                    <p:cond delay="0"/>
                                  </p:stCondLst>
                                  <p:childTnLst>
                                    <p:set>
                                      <p:cBhvr>
                                        <p:cTn id="27" dur="1" fill="hold">
                                          <p:stCondLst>
                                            <p:cond delay="0"/>
                                          </p:stCondLst>
                                        </p:cTn>
                                        <p:tgtEl>
                                          <p:spTgt spid="10">
                                            <p:txEl>
                                              <p:pRg st="3" end="3"/>
                                            </p:txEl>
                                          </p:spTgt>
                                        </p:tgtEl>
                                        <p:attrNameLst>
                                          <p:attrName>style.visibility</p:attrName>
                                        </p:attrNameLst>
                                      </p:cBhvr>
                                      <p:to>
                                        <p:strVal val="visible"/>
                                      </p:to>
                                    </p:set>
                                    <p:animEffect transition="in" filter="fade">
                                      <p:cBhvr>
                                        <p:cTn id="28" dur="500"/>
                                        <p:tgtEl>
                                          <p:spTgt spid="10">
                                            <p:txEl>
                                              <p:pRg st="3" end="3"/>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10" presetClass="entr" presetSubtype="0" fill="hold" nodeType="clickEffect">
                                  <p:stCondLst>
                                    <p:cond delay="0"/>
                                  </p:stCondLst>
                                  <p:childTnLst>
                                    <p:set>
                                      <p:cBhvr>
                                        <p:cTn id="32" dur="1" fill="hold">
                                          <p:stCondLst>
                                            <p:cond delay="0"/>
                                          </p:stCondLst>
                                        </p:cTn>
                                        <p:tgtEl>
                                          <p:spTgt spid="10">
                                            <p:txEl>
                                              <p:pRg st="4" end="4"/>
                                            </p:txEl>
                                          </p:spTgt>
                                        </p:tgtEl>
                                        <p:attrNameLst>
                                          <p:attrName>style.visibility</p:attrName>
                                        </p:attrNameLst>
                                      </p:cBhvr>
                                      <p:to>
                                        <p:strVal val="visible"/>
                                      </p:to>
                                    </p:set>
                                    <p:animEffect transition="in" filter="fade">
                                      <p:cBhvr>
                                        <p:cTn id="33" dur="500"/>
                                        <p:tgtEl>
                                          <p:spTgt spid="10">
                                            <p:txEl>
                                              <p:pRg st="4" end="4"/>
                                            </p:txEl>
                                          </p:spTgt>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10" presetClass="entr" presetSubtype="0" fill="hold" nodeType="clickEffect">
                                  <p:stCondLst>
                                    <p:cond delay="0"/>
                                  </p:stCondLst>
                                  <p:childTnLst>
                                    <p:set>
                                      <p:cBhvr>
                                        <p:cTn id="37" dur="1" fill="hold">
                                          <p:stCondLst>
                                            <p:cond delay="0"/>
                                          </p:stCondLst>
                                        </p:cTn>
                                        <p:tgtEl>
                                          <p:spTgt spid="10">
                                            <p:txEl>
                                              <p:pRg st="5" end="5"/>
                                            </p:txEl>
                                          </p:spTgt>
                                        </p:tgtEl>
                                        <p:attrNameLst>
                                          <p:attrName>style.visibility</p:attrName>
                                        </p:attrNameLst>
                                      </p:cBhvr>
                                      <p:to>
                                        <p:strVal val="visible"/>
                                      </p:to>
                                    </p:set>
                                    <p:animEffect transition="in" filter="fade">
                                      <p:cBhvr>
                                        <p:cTn id="38" dur="500"/>
                                        <p:tgtEl>
                                          <p:spTgt spid="10">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3"/>
          <p:cNvSpPr txBox="1">
            <a:spLocks noChangeArrowheads="1"/>
          </p:cNvSpPr>
          <p:nvPr/>
        </p:nvSpPr>
        <p:spPr bwMode="auto">
          <a:xfrm>
            <a:off x="1979612" y="1066800"/>
            <a:ext cx="8534400" cy="335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720" tIns="45714" rIns="45720" bIns="45714"/>
          <a:lstStyle>
            <a:lvl1pPr marL="231775" indent="-231775">
              <a:defRPr sz="1600">
                <a:solidFill>
                  <a:schemeClr val="bg1"/>
                </a:solidFill>
                <a:latin typeface="Trebuchet MS" pitchFamily="34" charset="0"/>
                <a:ea typeface="ＭＳ Ｐゴシック" pitchFamily="34" charset="-128"/>
              </a:defRPr>
            </a:lvl1pPr>
            <a:lvl2pPr marL="463550" indent="-230188">
              <a:defRPr sz="1600">
                <a:solidFill>
                  <a:schemeClr val="bg1"/>
                </a:solidFill>
                <a:latin typeface="Trebuchet MS" pitchFamily="34" charset="0"/>
                <a:ea typeface="ＭＳ Ｐゴシック" pitchFamily="34" charset="-128"/>
              </a:defRPr>
            </a:lvl2pPr>
            <a:lvl3pPr marL="1143000" indent="-228600">
              <a:defRPr sz="1600">
                <a:solidFill>
                  <a:schemeClr val="bg1"/>
                </a:solidFill>
                <a:latin typeface="Trebuchet MS" pitchFamily="34" charset="0"/>
                <a:ea typeface="ＭＳ Ｐゴシック" pitchFamily="34" charset="-128"/>
              </a:defRPr>
            </a:lvl3pPr>
            <a:lvl4pPr marL="1600200" indent="-228600">
              <a:defRPr sz="1600">
                <a:solidFill>
                  <a:schemeClr val="bg1"/>
                </a:solidFill>
                <a:latin typeface="Trebuchet MS" pitchFamily="34" charset="0"/>
                <a:ea typeface="ＭＳ Ｐゴシック" pitchFamily="34" charset="-128"/>
              </a:defRPr>
            </a:lvl4pPr>
            <a:lvl5pPr marL="2057400" indent="-228600">
              <a:defRPr sz="1600">
                <a:solidFill>
                  <a:schemeClr val="bg1"/>
                </a:solidFill>
                <a:latin typeface="Trebuchet MS" pitchFamily="34" charset="0"/>
                <a:ea typeface="ＭＳ Ｐゴシック" pitchFamily="34" charset="-128"/>
              </a:defRPr>
            </a:lvl5pPr>
            <a:lvl6pPr marL="2514600" indent="-228600" eaLnBrk="0" fontAlgn="base" hangingPunct="0">
              <a:lnSpc>
                <a:spcPct val="120000"/>
              </a:lnSpc>
              <a:spcBef>
                <a:spcPct val="20000"/>
              </a:spcBef>
              <a:spcAft>
                <a:spcPct val="0"/>
              </a:spcAft>
              <a:buFont typeface="Wingdings" pitchFamily="2" charset="2"/>
              <a:defRPr sz="1600">
                <a:solidFill>
                  <a:schemeClr val="bg1"/>
                </a:solidFill>
                <a:latin typeface="Trebuchet MS" pitchFamily="34" charset="0"/>
                <a:ea typeface="ＭＳ Ｐゴシック" pitchFamily="34" charset="-128"/>
              </a:defRPr>
            </a:lvl6pPr>
            <a:lvl7pPr marL="2971800" indent="-228600" eaLnBrk="0" fontAlgn="base" hangingPunct="0">
              <a:lnSpc>
                <a:spcPct val="120000"/>
              </a:lnSpc>
              <a:spcBef>
                <a:spcPct val="20000"/>
              </a:spcBef>
              <a:spcAft>
                <a:spcPct val="0"/>
              </a:spcAft>
              <a:buFont typeface="Wingdings" pitchFamily="2" charset="2"/>
              <a:defRPr sz="1600">
                <a:solidFill>
                  <a:schemeClr val="bg1"/>
                </a:solidFill>
                <a:latin typeface="Trebuchet MS" pitchFamily="34" charset="0"/>
                <a:ea typeface="ＭＳ Ｐゴシック" pitchFamily="34" charset="-128"/>
              </a:defRPr>
            </a:lvl7pPr>
            <a:lvl8pPr marL="3429000" indent="-228600" eaLnBrk="0" fontAlgn="base" hangingPunct="0">
              <a:lnSpc>
                <a:spcPct val="120000"/>
              </a:lnSpc>
              <a:spcBef>
                <a:spcPct val="20000"/>
              </a:spcBef>
              <a:spcAft>
                <a:spcPct val="0"/>
              </a:spcAft>
              <a:buFont typeface="Wingdings" pitchFamily="2" charset="2"/>
              <a:defRPr sz="1600">
                <a:solidFill>
                  <a:schemeClr val="bg1"/>
                </a:solidFill>
                <a:latin typeface="Trebuchet MS" pitchFamily="34" charset="0"/>
                <a:ea typeface="ＭＳ Ｐゴシック" pitchFamily="34" charset="-128"/>
              </a:defRPr>
            </a:lvl8pPr>
            <a:lvl9pPr marL="3886200" indent="-228600" eaLnBrk="0" fontAlgn="base" hangingPunct="0">
              <a:lnSpc>
                <a:spcPct val="120000"/>
              </a:lnSpc>
              <a:spcBef>
                <a:spcPct val="20000"/>
              </a:spcBef>
              <a:spcAft>
                <a:spcPct val="0"/>
              </a:spcAft>
              <a:buFont typeface="Wingdings" pitchFamily="2" charset="2"/>
              <a:defRPr sz="1600">
                <a:solidFill>
                  <a:schemeClr val="bg1"/>
                </a:solidFill>
                <a:latin typeface="Trebuchet MS" pitchFamily="34" charset="0"/>
                <a:ea typeface="ＭＳ Ｐゴシック" pitchFamily="34" charset="-128"/>
              </a:defRPr>
            </a:lvl9pPr>
          </a:lstStyle>
          <a:p>
            <a:pPr algn="just">
              <a:spcBef>
                <a:spcPts val="400"/>
              </a:spcBef>
              <a:buClr>
                <a:srgbClr val="355F99"/>
              </a:buClr>
              <a:buSzPct val="125000"/>
              <a:buFont typeface="Arial" charset="0"/>
              <a:buChar char="•"/>
              <a:defRPr/>
            </a:pPr>
            <a:r>
              <a:rPr lang="en-US" sz="1800" dirty="0">
                <a:solidFill>
                  <a:srgbClr val="404040"/>
                </a:solidFill>
                <a:latin typeface="Calibri" pitchFamily="34" charset="0"/>
                <a:ea typeface="+mn-ea"/>
              </a:rPr>
              <a:t>In Spring AOP, </a:t>
            </a:r>
            <a:r>
              <a:rPr lang="en-US" sz="1800" dirty="0" err="1">
                <a:solidFill>
                  <a:srgbClr val="404040"/>
                </a:solidFill>
                <a:latin typeface="Calibri" pitchFamily="34" charset="0"/>
                <a:ea typeface="+mn-ea"/>
              </a:rPr>
              <a:t>pointcuts</a:t>
            </a:r>
            <a:r>
              <a:rPr lang="en-US" sz="1800" dirty="0">
                <a:solidFill>
                  <a:srgbClr val="404040"/>
                </a:solidFill>
                <a:latin typeface="Calibri" pitchFamily="34" charset="0"/>
                <a:ea typeface="+mn-ea"/>
              </a:rPr>
              <a:t> are defined using </a:t>
            </a:r>
            <a:r>
              <a:rPr lang="en-US" sz="1800" dirty="0" err="1">
                <a:solidFill>
                  <a:srgbClr val="404040"/>
                </a:solidFill>
                <a:latin typeface="Calibri" pitchFamily="34" charset="0"/>
                <a:ea typeface="+mn-ea"/>
              </a:rPr>
              <a:t>AspectJ’s</a:t>
            </a:r>
            <a:r>
              <a:rPr lang="en-US" sz="1800" dirty="0">
                <a:solidFill>
                  <a:srgbClr val="404040"/>
                </a:solidFill>
                <a:latin typeface="Calibri" pitchFamily="34" charset="0"/>
                <a:ea typeface="+mn-ea"/>
              </a:rPr>
              <a:t> </a:t>
            </a:r>
            <a:r>
              <a:rPr lang="en-US" sz="1800" dirty="0" err="1">
                <a:solidFill>
                  <a:srgbClr val="404040"/>
                </a:solidFill>
                <a:latin typeface="Calibri" pitchFamily="34" charset="0"/>
                <a:ea typeface="+mn-ea"/>
              </a:rPr>
              <a:t>pointcut</a:t>
            </a:r>
            <a:r>
              <a:rPr lang="en-US" sz="1800" dirty="0">
                <a:solidFill>
                  <a:srgbClr val="404040"/>
                </a:solidFill>
                <a:latin typeface="Calibri" pitchFamily="34" charset="0"/>
                <a:ea typeface="+mn-ea"/>
              </a:rPr>
              <a:t> expression language. It can be defined either with the advice or globally.</a:t>
            </a:r>
          </a:p>
        </p:txBody>
      </p:sp>
      <p:sp>
        <p:nvSpPr>
          <p:cNvPr id="17" name="Rectangle 3"/>
          <p:cNvSpPr txBox="1">
            <a:spLocks noChangeArrowheads="1"/>
          </p:cNvSpPr>
          <p:nvPr/>
        </p:nvSpPr>
        <p:spPr bwMode="auto">
          <a:xfrm>
            <a:off x="2055812" y="5346700"/>
            <a:ext cx="8534400" cy="88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720" tIns="45714" rIns="45720" bIns="45714"/>
          <a:lstStyle>
            <a:lvl1pPr marL="231775" indent="-231775">
              <a:defRPr sz="1600">
                <a:solidFill>
                  <a:schemeClr val="bg1"/>
                </a:solidFill>
                <a:latin typeface="Trebuchet MS" pitchFamily="34" charset="0"/>
                <a:ea typeface="ＭＳ Ｐゴシック" pitchFamily="34" charset="-128"/>
              </a:defRPr>
            </a:lvl1pPr>
            <a:lvl2pPr marL="463550" indent="-230188">
              <a:defRPr sz="1600">
                <a:solidFill>
                  <a:schemeClr val="bg1"/>
                </a:solidFill>
                <a:latin typeface="Trebuchet MS" pitchFamily="34" charset="0"/>
                <a:ea typeface="ＭＳ Ｐゴシック" pitchFamily="34" charset="-128"/>
              </a:defRPr>
            </a:lvl2pPr>
            <a:lvl3pPr marL="1143000" indent="-228600">
              <a:defRPr sz="1600">
                <a:solidFill>
                  <a:schemeClr val="bg1"/>
                </a:solidFill>
                <a:latin typeface="Trebuchet MS" pitchFamily="34" charset="0"/>
                <a:ea typeface="ＭＳ Ｐゴシック" pitchFamily="34" charset="-128"/>
              </a:defRPr>
            </a:lvl3pPr>
            <a:lvl4pPr marL="1600200" indent="-228600">
              <a:defRPr sz="1600">
                <a:solidFill>
                  <a:schemeClr val="bg1"/>
                </a:solidFill>
                <a:latin typeface="Trebuchet MS" pitchFamily="34" charset="0"/>
                <a:ea typeface="ＭＳ Ｐゴシック" pitchFamily="34" charset="-128"/>
              </a:defRPr>
            </a:lvl4pPr>
            <a:lvl5pPr marL="2057400" indent="-228600">
              <a:defRPr sz="1600">
                <a:solidFill>
                  <a:schemeClr val="bg1"/>
                </a:solidFill>
                <a:latin typeface="Trebuchet MS" pitchFamily="34" charset="0"/>
                <a:ea typeface="ＭＳ Ｐゴシック" pitchFamily="34" charset="-128"/>
              </a:defRPr>
            </a:lvl5pPr>
            <a:lvl6pPr marL="2514600" indent="-228600" eaLnBrk="0" fontAlgn="base" hangingPunct="0">
              <a:lnSpc>
                <a:spcPct val="120000"/>
              </a:lnSpc>
              <a:spcBef>
                <a:spcPct val="20000"/>
              </a:spcBef>
              <a:spcAft>
                <a:spcPct val="0"/>
              </a:spcAft>
              <a:buFont typeface="Wingdings" pitchFamily="2" charset="2"/>
              <a:defRPr sz="1600">
                <a:solidFill>
                  <a:schemeClr val="bg1"/>
                </a:solidFill>
                <a:latin typeface="Trebuchet MS" pitchFamily="34" charset="0"/>
                <a:ea typeface="ＭＳ Ｐゴシック" pitchFamily="34" charset="-128"/>
              </a:defRPr>
            </a:lvl6pPr>
            <a:lvl7pPr marL="2971800" indent="-228600" eaLnBrk="0" fontAlgn="base" hangingPunct="0">
              <a:lnSpc>
                <a:spcPct val="120000"/>
              </a:lnSpc>
              <a:spcBef>
                <a:spcPct val="20000"/>
              </a:spcBef>
              <a:spcAft>
                <a:spcPct val="0"/>
              </a:spcAft>
              <a:buFont typeface="Wingdings" pitchFamily="2" charset="2"/>
              <a:defRPr sz="1600">
                <a:solidFill>
                  <a:schemeClr val="bg1"/>
                </a:solidFill>
                <a:latin typeface="Trebuchet MS" pitchFamily="34" charset="0"/>
                <a:ea typeface="ＭＳ Ｐゴシック" pitchFamily="34" charset="-128"/>
              </a:defRPr>
            </a:lvl7pPr>
            <a:lvl8pPr marL="3429000" indent="-228600" eaLnBrk="0" fontAlgn="base" hangingPunct="0">
              <a:lnSpc>
                <a:spcPct val="120000"/>
              </a:lnSpc>
              <a:spcBef>
                <a:spcPct val="20000"/>
              </a:spcBef>
              <a:spcAft>
                <a:spcPct val="0"/>
              </a:spcAft>
              <a:buFont typeface="Wingdings" pitchFamily="2" charset="2"/>
              <a:defRPr sz="1600">
                <a:solidFill>
                  <a:schemeClr val="bg1"/>
                </a:solidFill>
                <a:latin typeface="Trebuchet MS" pitchFamily="34" charset="0"/>
                <a:ea typeface="ＭＳ Ｐゴシック" pitchFamily="34" charset="-128"/>
              </a:defRPr>
            </a:lvl8pPr>
            <a:lvl9pPr marL="3886200" indent="-228600" eaLnBrk="0" fontAlgn="base" hangingPunct="0">
              <a:lnSpc>
                <a:spcPct val="120000"/>
              </a:lnSpc>
              <a:spcBef>
                <a:spcPct val="20000"/>
              </a:spcBef>
              <a:spcAft>
                <a:spcPct val="0"/>
              </a:spcAft>
              <a:buFont typeface="Wingdings" pitchFamily="2" charset="2"/>
              <a:defRPr sz="1600">
                <a:solidFill>
                  <a:schemeClr val="bg1"/>
                </a:solidFill>
                <a:latin typeface="Trebuchet MS" pitchFamily="34" charset="0"/>
                <a:ea typeface="ＭＳ Ｐゴシック" pitchFamily="34" charset="-128"/>
              </a:defRPr>
            </a:lvl9pPr>
          </a:lstStyle>
          <a:p>
            <a:pPr algn="just">
              <a:spcBef>
                <a:spcPts val="400"/>
              </a:spcBef>
              <a:buClr>
                <a:srgbClr val="355F99"/>
              </a:buClr>
              <a:buSzPct val="125000"/>
              <a:buFont typeface="Arial" charset="0"/>
              <a:buChar char="•"/>
              <a:defRPr/>
            </a:pPr>
            <a:r>
              <a:rPr lang="en-US" sz="1800" dirty="0">
                <a:solidFill>
                  <a:srgbClr val="404040"/>
                </a:solidFill>
                <a:latin typeface="Calibri" pitchFamily="34" charset="0"/>
                <a:ea typeface="+mn-ea"/>
              </a:rPr>
              <a:t>“execution” in the regular expression is </a:t>
            </a:r>
            <a:r>
              <a:rPr lang="en-US" sz="1800" dirty="0" err="1"/>
              <a:t>AspectJ</a:t>
            </a:r>
            <a:r>
              <a:rPr lang="en-US" sz="1800" dirty="0"/>
              <a:t> </a:t>
            </a:r>
            <a:r>
              <a:rPr lang="en-US" sz="1800" dirty="0" err="1"/>
              <a:t>pointcut</a:t>
            </a:r>
            <a:r>
              <a:rPr lang="en-US" sz="1800" dirty="0"/>
              <a:t> designators</a:t>
            </a:r>
            <a:r>
              <a:rPr lang="en-US" sz="1800" dirty="0">
                <a:solidFill>
                  <a:srgbClr val="404040"/>
                </a:solidFill>
                <a:latin typeface="Calibri" pitchFamily="34" charset="0"/>
                <a:ea typeface="+mn-ea"/>
              </a:rPr>
              <a:t>.</a:t>
            </a:r>
          </a:p>
          <a:p>
            <a:pPr algn="just">
              <a:spcBef>
                <a:spcPts val="400"/>
              </a:spcBef>
              <a:buClr>
                <a:srgbClr val="355F99"/>
              </a:buClr>
              <a:buSzPct val="125000"/>
              <a:buFont typeface="Arial" charset="0"/>
              <a:buChar char="•"/>
              <a:defRPr/>
            </a:pPr>
            <a:r>
              <a:rPr lang="en-US" sz="1800" dirty="0">
                <a:solidFill>
                  <a:srgbClr val="404040"/>
                </a:solidFill>
                <a:latin typeface="Calibri" pitchFamily="34" charset="0"/>
                <a:ea typeface="+mn-ea"/>
              </a:rPr>
              <a:t>Spring supports a variety of point-cut designators.</a:t>
            </a:r>
          </a:p>
        </p:txBody>
      </p:sp>
      <p:sp>
        <p:nvSpPr>
          <p:cNvPr id="36868" name="Rectangle 2"/>
          <p:cNvSpPr txBox="1">
            <a:spLocks noChangeArrowheads="1"/>
          </p:cNvSpPr>
          <p:nvPr/>
        </p:nvSpPr>
        <p:spPr bwMode="auto">
          <a:xfrm>
            <a:off x="2055812" y="381000"/>
            <a:ext cx="84582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720" tIns="45714" rIns="45720" bIns="45714" anchor="ctr"/>
          <a:lstStyle>
            <a:lvl1pPr>
              <a:defRPr sz="1600">
                <a:solidFill>
                  <a:schemeClr val="bg1"/>
                </a:solidFill>
                <a:latin typeface="Trebuchet MS" panose="020B0603020202020204" pitchFamily="34" charset="0"/>
                <a:ea typeface="ＭＳ Ｐゴシック" panose="020B0600070205080204" pitchFamily="34" charset="-128"/>
              </a:defRPr>
            </a:lvl1pPr>
            <a:lvl2pPr marL="742950" indent="-285750">
              <a:defRPr sz="1600">
                <a:solidFill>
                  <a:schemeClr val="bg1"/>
                </a:solidFill>
                <a:latin typeface="Trebuchet MS" panose="020B0603020202020204" pitchFamily="34" charset="0"/>
                <a:ea typeface="ＭＳ Ｐゴシック" panose="020B0600070205080204" pitchFamily="34" charset="-128"/>
              </a:defRPr>
            </a:lvl2pPr>
            <a:lvl3pPr marL="1143000" indent="-228600">
              <a:defRPr sz="1600">
                <a:solidFill>
                  <a:schemeClr val="bg1"/>
                </a:solidFill>
                <a:latin typeface="Trebuchet MS" panose="020B0603020202020204" pitchFamily="34" charset="0"/>
                <a:ea typeface="ＭＳ Ｐゴシック" panose="020B0600070205080204" pitchFamily="34" charset="-128"/>
              </a:defRPr>
            </a:lvl3pPr>
            <a:lvl4pPr marL="1600200" indent="-228600">
              <a:defRPr sz="1600">
                <a:solidFill>
                  <a:schemeClr val="bg1"/>
                </a:solidFill>
                <a:latin typeface="Trebuchet MS" panose="020B0603020202020204" pitchFamily="34" charset="0"/>
                <a:ea typeface="ＭＳ Ｐゴシック" panose="020B0600070205080204" pitchFamily="34" charset="-128"/>
              </a:defRPr>
            </a:lvl4pPr>
            <a:lvl5pPr marL="2057400" indent="-228600">
              <a:defRPr sz="1600">
                <a:solidFill>
                  <a:schemeClr val="bg1"/>
                </a:solidFill>
                <a:latin typeface="Trebuchet MS" panose="020B0603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bg1"/>
                </a:solidFill>
                <a:latin typeface="Trebuchet MS" panose="020B0603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bg1"/>
                </a:solidFill>
                <a:latin typeface="Trebuchet MS" panose="020B0603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bg1"/>
                </a:solidFill>
                <a:latin typeface="Trebuchet MS" panose="020B0603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bg1"/>
                </a:solidFill>
                <a:latin typeface="Trebuchet MS" panose="020B0603020202020204" pitchFamily="34" charset="0"/>
                <a:ea typeface="ＭＳ Ｐゴシック" panose="020B0600070205080204" pitchFamily="34" charset="-128"/>
              </a:defRPr>
            </a:lvl9pPr>
          </a:lstStyle>
          <a:p>
            <a:pPr>
              <a:lnSpc>
                <a:spcPts val="2400"/>
              </a:lnSpc>
            </a:pPr>
            <a:r>
              <a:rPr lang="en-US" altLang="en-US" sz="2600">
                <a:solidFill>
                  <a:srgbClr val="355F99"/>
                </a:solidFill>
                <a:latin typeface="Calibri" panose="020F0502020204030204" pitchFamily="34" charset="0"/>
              </a:rPr>
              <a:t>Defining Point-cut</a:t>
            </a:r>
          </a:p>
        </p:txBody>
      </p:sp>
      <p:sp>
        <p:nvSpPr>
          <p:cNvPr id="11" name="Rectangle 2"/>
          <p:cNvSpPr txBox="1">
            <a:spLocks noChangeArrowheads="1"/>
          </p:cNvSpPr>
          <p:nvPr/>
        </p:nvSpPr>
        <p:spPr bwMode="auto">
          <a:xfrm>
            <a:off x="2055812" y="2590800"/>
            <a:ext cx="8458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720" tIns="45714" rIns="45720" bIns="45714" anchor="ctr"/>
          <a:lstStyle>
            <a:lvl1pPr>
              <a:defRPr sz="1600">
                <a:solidFill>
                  <a:schemeClr val="bg1"/>
                </a:solidFill>
                <a:latin typeface="Trebuchet MS" panose="020B0603020202020204" pitchFamily="34" charset="0"/>
                <a:ea typeface="ＭＳ Ｐゴシック" panose="020B0600070205080204" pitchFamily="34" charset="-128"/>
              </a:defRPr>
            </a:lvl1pPr>
            <a:lvl2pPr marL="742950" indent="-285750">
              <a:defRPr sz="1600">
                <a:solidFill>
                  <a:schemeClr val="bg1"/>
                </a:solidFill>
                <a:latin typeface="Trebuchet MS" panose="020B0603020202020204" pitchFamily="34" charset="0"/>
                <a:ea typeface="ＭＳ Ｐゴシック" panose="020B0600070205080204" pitchFamily="34" charset="-128"/>
              </a:defRPr>
            </a:lvl2pPr>
            <a:lvl3pPr marL="1143000" indent="-228600">
              <a:defRPr sz="1600">
                <a:solidFill>
                  <a:schemeClr val="bg1"/>
                </a:solidFill>
                <a:latin typeface="Trebuchet MS" panose="020B0603020202020204" pitchFamily="34" charset="0"/>
                <a:ea typeface="ＭＳ Ｐゴシック" panose="020B0600070205080204" pitchFamily="34" charset="-128"/>
              </a:defRPr>
            </a:lvl3pPr>
            <a:lvl4pPr marL="1600200" indent="-228600">
              <a:defRPr sz="1600">
                <a:solidFill>
                  <a:schemeClr val="bg1"/>
                </a:solidFill>
                <a:latin typeface="Trebuchet MS" panose="020B0603020202020204" pitchFamily="34" charset="0"/>
                <a:ea typeface="ＭＳ Ｐゴシック" panose="020B0600070205080204" pitchFamily="34" charset="-128"/>
              </a:defRPr>
            </a:lvl4pPr>
            <a:lvl5pPr marL="2057400" indent="-228600">
              <a:defRPr sz="1600">
                <a:solidFill>
                  <a:schemeClr val="bg1"/>
                </a:solidFill>
                <a:latin typeface="Trebuchet MS" panose="020B0603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bg1"/>
                </a:solidFill>
                <a:latin typeface="Trebuchet MS" panose="020B0603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bg1"/>
                </a:solidFill>
                <a:latin typeface="Trebuchet MS" panose="020B0603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bg1"/>
                </a:solidFill>
                <a:latin typeface="Trebuchet MS" panose="020B0603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bg1"/>
                </a:solidFill>
                <a:latin typeface="Trebuchet MS" panose="020B0603020202020204" pitchFamily="34" charset="0"/>
                <a:ea typeface="ＭＳ Ｐゴシック" panose="020B0600070205080204" pitchFamily="34" charset="-128"/>
              </a:defRPr>
            </a:lvl9pPr>
          </a:lstStyle>
          <a:p>
            <a:pPr>
              <a:lnSpc>
                <a:spcPts val="2400"/>
              </a:lnSpc>
            </a:pPr>
            <a:r>
              <a:rPr lang="en-US" altLang="en-US" sz="2000">
                <a:solidFill>
                  <a:srgbClr val="C00000"/>
                </a:solidFill>
                <a:latin typeface="Calibri" panose="020F0502020204030204" pitchFamily="34" charset="0"/>
              </a:rPr>
              <a:t>Point-cut Expression</a:t>
            </a:r>
          </a:p>
        </p:txBody>
      </p:sp>
      <p:pic>
        <p:nvPicPr>
          <p:cNvPr id="9625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5812" y="3048001"/>
            <a:ext cx="8280400" cy="265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Rectangular Callout 13"/>
          <p:cNvSpPr>
            <a:spLocks noChangeArrowheads="1"/>
          </p:cNvSpPr>
          <p:nvPr/>
        </p:nvSpPr>
        <p:spPr bwMode="auto">
          <a:xfrm>
            <a:off x="3557587" y="4429125"/>
            <a:ext cx="1905000" cy="369888"/>
          </a:xfrm>
          <a:prstGeom prst="wedgeRectCallout">
            <a:avLst>
              <a:gd name="adj1" fmla="val -56407"/>
              <a:gd name="adj2" fmla="val -361713"/>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txBody>
          <a:bodyPr anchor="ctr"/>
          <a:lstStyle>
            <a:lvl1pPr>
              <a:defRPr sz="1600">
                <a:solidFill>
                  <a:schemeClr val="bg1"/>
                </a:solidFill>
                <a:latin typeface="Trebuchet MS" panose="020B0603020202020204" pitchFamily="34" charset="0"/>
                <a:ea typeface="ＭＳ Ｐゴシック" panose="020B0600070205080204" pitchFamily="34" charset="-128"/>
              </a:defRPr>
            </a:lvl1pPr>
            <a:lvl2pPr marL="742950" indent="-285750">
              <a:defRPr sz="1600">
                <a:solidFill>
                  <a:schemeClr val="bg1"/>
                </a:solidFill>
                <a:latin typeface="Trebuchet MS" panose="020B0603020202020204" pitchFamily="34" charset="0"/>
                <a:ea typeface="ＭＳ Ｐゴシック" panose="020B0600070205080204" pitchFamily="34" charset="-128"/>
              </a:defRPr>
            </a:lvl2pPr>
            <a:lvl3pPr marL="1143000" indent="-228600">
              <a:defRPr sz="1600">
                <a:solidFill>
                  <a:schemeClr val="bg1"/>
                </a:solidFill>
                <a:latin typeface="Trebuchet MS" panose="020B0603020202020204" pitchFamily="34" charset="0"/>
                <a:ea typeface="ＭＳ Ｐゴシック" panose="020B0600070205080204" pitchFamily="34" charset="-128"/>
              </a:defRPr>
            </a:lvl3pPr>
            <a:lvl4pPr marL="1600200" indent="-228600">
              <a:defRPr sz="1600">
                <a:solidFill>
                  <a:schemeClr val="bg1"/>
                </a:solidFill>
                <a:latin typeface="Trebuchet MS" panose="020B0603020202020204" pitchFamily="34" charset="0"/>
                <a:ea typeface="ＭＳ Ｐゴシック" panose="020B0600070205080204" pitchFamily="34" charset="-128"/>
              </a:defRPr>
            </a:lvl4pPr>
            <a:lvl5pPr marL="2057400" indent="-228600">
              <a:defRPr sz="1600">
                <a:solidFill>
                  <a:schemeClr val="bg1"/>
                </a:solidFill>
                <a:latin typeface="Trebuchet MS" panose="020B0603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bg1"/>
                </a:solidFill>
                <a:latin typeface="Trebuchet MS" panose="020B0603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bg1"/>
                </a:solidFill>
                <a:latin typeface="Trebuchet MS" panose="020B0603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bg1"/>
                </a:solidFill>
                <a:latin typeface="Trebuchet MS" panose="020B0603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bg1"/>
                </a:solidFill>
                <a:latin typeface="Trebuchet MS" panose="020B0603020202020204" pitchFamily="34" charset="0"/>
                <a:ea typeface="ＭＳ Ｐゴシック" panose="020B0600070205080204" pitchFamily="34" charset="-128"/>
              </a:defRPr>
            </a:lvl9pPr>
          </a:lstStyle>
          <a:p>
            <a:pPr algn="ctr">
              <a:lnSpc>
                <a:spcPct val="120000"/>
              </a:lnSpc>
              <a:spcBef>
                <a:spcPct val="20000"/>
              </a:spcBef>
              <a:buFont typeface="Wingdings" panose="05000000000000000000" pitchFamily="2" charset="2"/>
              <a:buNone/>
            </a:pPr>
            <a:r>
              <a:rPr lang="en-US" altLang="en-US">
                <a:solidFill>
                  <a:srgbClr val="FFFFFF"/>
                </a:solidFill>
              </a:rPr>
              <a:t>Any Return Type</a:t>
            </a:r>
          </a:p>
        </p:txBody>
      </p:sp>
      <p:sp>
        <p:nvSpPr>
          <p:cNvPr id="13" name="Rectangular Callout 12"/>
          <p:cNvSpPr>
            <a:spLocks noChangeArrowheads="1"/>
          </p:cNvSpPr>
          <p:nvPr/>
        </p:nvSpPr>
        <p:spPr bwMode="auto">
          <a:xfrm>
            <a:off x="2055812" y="3617913"/>
            <a:ext cx="2362200" cy="533400"/>
          </a:xfrm>
          <a:prstGeom prst="wedgeRectCallout">
            <a:avLst>
              <a:gd name="adj1" fmla="val -22565"/>
              <a:gd name="adj2" fmla="val -97963"/>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txBody>
          <a:bodyPr anchor="ctr"/>
          <a:lstStyle>
            <a:lvl1pPr>
              <a:defRPr sz="1600">
                <a:solidFill>
                  <a:schemeClr val="bg1"/>
                </a:solidFill>
                <a:latin typeface="Trebuchet MS" panose="020B0603020202020204" pitchFamily="34" charset="0"/>
                <a:ea typeface="ＭＳ Ｐゴシック" panose="020B0600070205080204" pitchFamily="34" charset="-128"/>
              </a:defRPr>
            </a:lvl1pPr>
            <a:lvl2pPr marL="742950" indent="-285750">
              <a:defRPr sz="1600">
                <a:solidFill>
                  <a:schemeClr val="bg1"/>
                </a:solidFill>
                <a:latin typeface="Trebuchet MS" panose="020B0603020202020204" pitchFamily="34" charset="0"/>
                <a:ea typeface="ＭＳ Ｐゴシック" panose="020B0600070205080204" pitchFamily="34" charset="-128"/>
              </a:defRPr>
            </a:lvl2pPr>
            <a:lvl3pPr marL="1143000" indent="-228600">
              <a:defRPr sz="1600">
                <a:solidFill>
                  <a:schemeClr val="bg1"/>
                </a:solidFill>
                <a:latin typeface="Trebuchet MS" panose="020B0603020202020204" pitchFamily="34" charset="0"/>
                <a:ea typeface="ＭＳ Ｐゴシック" panose="020B0600070205080204" pitchFamily="34" charset="-128"/>
              </a:defRPr>
            </a:lvl3pPr>
            <a:lvl4pPr marL="1600200" indent="-228600">
              <a:defRPr sz="1600">
                <a:solidFill>
                  <a:schemeClr val="bg1"/>
                </a:solidFill>
                <a:latin typeface="Trebuchet MS" panose="020B0603020202020204" pitchFamily="34" charset="0"/>
                <a:ea typeface="ＭＳ Ｐゴシック" panose="020B0600070205080204" pitchFamily="34" charset="-128"/>
              </a:defRPr>
            </a:lvl4pPr>
            <a:lvl5pPr marL="2057400" indent="-228600">
              <a:defRPr sz="1600">
                <a:solidFill>
                  <a:schemeClr val="bg1"/>
                </a:solidFill>
                <a:latin typeface="Trebuchet MS" panose="020B0603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bg1"/>
                </a:solidFill>
                <a:latin typeface="Trebuchet MS" panose="020B0603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bg1"/>
                </a:solidFill>
                <a:latin typeface="Trebuchet MS" panose="020B0603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bg1"/>
                </a:solidFill>
                <a:latin typeface="Trebuchet MS" panose="020B0603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bg1"/>
                </a:solidFill>
                <a:latin typeface="Trebuchet MS" panose="020B0603020202020204" pitchFamily="34" charset="0"/>
                <a:ea typeface="ＭＳ Ｐゴシック" panose="020B0600070205080204" pitchFamily="34" charset="-128"/>
              </a:defRPr>
            </a:lvl9pPr>
          </a:lstStyle>
          <a:p>
            <a:pPr algn="ctr">
              <a:lnSpc>
                <a:spcPct val="120000"/>
              </a:lnSpc>
              <a:spcBef>
                <a:spcPct val="20000"/>
              </a:spcBef>
              <a:buFont typeface="Wingdings" panose="05000000000000000000" pitchFamily="2" charset="2"/>
              <a:buNone/>
            </a:pPr>
            <a:r>
              <a:rPr lang="en-US" altLang="en-US">
                <a:solidFill>
                  <a:srgbClr val="FFFFFF"/>
                </a:solidFill>
              </a:rPr>
              <a:t>Trigger on a method execution</a:t>
            </a:r>
          </a:p>
        </p:txBody>
      </p:sp>
      <p:sp>
        <p:nvSpPr>
          <p:cNvPr id="15" name="Rectangular Callout 14"/>
          <p:cNvSpPr>
            <a:spLocks noChangeArrowheads="1"/>
          </p:cNvSpPr>
          <p:nvPr/>
        </p:nvSpPr>
        <p:spPr bwMode="auto">
          <a:xfrm>
            <a:off x="5462587" y="3614738"/>
            <a:ext cx="2209800" cy="533400"/>
          </a:xfrm>
          <a:prstGeom prst="wedgeRectCallout">
            <a:avLst>
              <a:gd name="adj1" fmla="val -52894"/>
              <a:gd name="adj2" fmla="val -100866"/>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txBody>
          <a:bodyPr anchor="ctr"/>
          <a:lstStyle>
            <a:lvl1pPr>
              <a:defRPr sz="1600">
                <a:solidFill>
                  <a:schemeClr val="bg1"/>
                </a:solidFill>
                <a:latin typeface="Trebuchet MS" panose="020B0603020202020204" pitchFamily="34" charset="0"/>
                <a:ea typeface="ＭＳ Ｐゴシック" panose="020B0600070205080204" pitchFamily="34" charset="-128"/>
              </a:defRPr>
            </a:lvl1pPr>
            <a:lvl2pPr marL="742950" indent="-285750">
              <a:defRPr sz="1600">
                <a:solidFill>
                  <a:schemeClr val="bg1"/>
                </a:solidFill>
                <a:latin typeface="Trebuchet MS" panose="020B0603020202020204" pitchFamily="34" charset="0"/>
                <a:ea typeface="ＭＳ Ｐゴシック" panose="020B0600070205080204" pitchFamily="34" charset="-128"/>
              </a:defRPr>
            </a:lvl2pPr>
            <a:lvl3pPr marL="1143000" indent="-228600">
              <a:defRPr sz="1600">
                <a:solidFill>
                  <a:schemeClr val="bg1"/>
                </a:solidFill>
                <a:latin typeface="Trebuchet MS" panose="020B0603020202020204" pitchFamily="34" charset="0"/>
                <a:ea typeface="ＭＳ Ｐゴシック" panose="020B0600070205080204" pitchFamily="34" charset="-128"/>
              </a:defRPr>
            </a:lvl3pPr>
            <a:lvl4pPr marL="1600200" indent="-228600">
              <a:defRPr sz="1600">
                <a:solidFill>
                  <a:schemeClr val="bg1"/>
                </a:solidFill>
                <a:latin typeface="Trebuchet MS" panose="020B0603020202020204" pitchFamily="34" charset="0"/>
                <a:ea typeface="ＭＳ Ｐゴシック" panose="020B0600070205080204" pitchFamily="34" charset="-128"/>
              </a:defRPr>
            </a:lvl4pPr>
            <a:lvl5pPr marL="2057400" indent="-228600">
              <a:defRPr sz="1600">
                <a:solidFill>
                  <a:schemeClr val="bg1"/>
                </a:solidFill>
                <a:latin typeface="Trebuchet MS" panose="020B0603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bg1"/>
                </a:solidFill>
                <a:latin typeface="Trebuchet MS" panose="020B0603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bg1"/>
                </a:solidFill>
                <a:latin typeface="Trebuchet MS" panose="020B0603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bg1"/>
                </a:solidFill>
                <a:latin typeface="Trebuchet MS" panose="020B0603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bg1"/>
                </a:solidFill>
                <a:latin typeface="Trebuchet MS" panose="020B0603020202020204" pitchFamily="34" charset="0"/>
                <a:ea typeface="ＭＳ Ｐゴシック" panose="020B0600070205080204" pitchFamily="34" charset="-128"/>
              </a:defRPr>
            </a:lvl9pPr>
          </a:lstStyle>
          <a:p>
            <a:pPr algn="ctr">
              <a:lnSpc>
                <a:spcPct val="120000"/>
              </a:lnSpc>
              <a:spcBef>
                <a:spcPct val="20000"/>
              </a:spcBef>
              <a:buFont typeface="Wingdings" panose="05000000000000000000" pitchFamily="2" charset="2"/>
              <a:buNone/>
            </a:pPr>
            <a:r>
              <a:rPr lang="en-US" altLang="en-US">
                <a:solidFill>
                  <a:srgbClr val="FFFFFF"/>
                </a:solidFill>
              </a:rPr>
              <a:t>Regular Expression for class name</a:t>
            </a:r>
          </a:p>
        </p:txBody>
      </p:sp>
      <p:sp>
        <p:nvSpPr>
          <p:cNvPr id="16" name="Rectangular Callout 15"/>
          <p:cNvSpPr>
            <a:spLocks noChangeArrowheads="1"/>
          </p:cNvSpPr>
          <p:nvPr/>
        </p:nvSpPr>
        <p:spPr bwMode="auto">
          <a:xfrm>
            <a:off x="8132762" y="4367213"/>
            <a:ext cx="1676400" cy="341312"/>
          </a:xfrm>
          <a:prstGeom prst="wedgeRectCallout">
            <a:avLst>
              <a:gd name="adj1" fmla="val 48875"/>
              <a:gd name="adj2" fmla="val -356185"/>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txBody>
          <a:bodyPr anchor="ctr"/>
          <a:lstStyle>
            <a:lvl1pPr>
              <a:defRPr sz="1600">
                <a:solidFill>
                  <a:schemeClr val="bg1"/>
                </a:solidFill>
                <a:latin typeface="Trebuchet MS" panose="020B0603020202020204" pitchFamily="34" charset="0"/>
                <a:ea typeface="ＭＳ Ｐゴシック" panose="020B0600070205080204" pitchFamily="34" charset="-128"/>
              </a:defRPr>
            </a:lvl1pPr>
            <a:lvl2pPr marL="742950" indent="-285750">
              <a:defRPr sz="1600">
                <a:solidFill>
                  <a:schemeClr val="bg1"/>
                </a:solidFill>
                <a:latin typeface="Trebuchet MS" panose="020B0603020202020204" pitchFamily="34" charset="0"/>
                <a:ea typeface="ＭＳ Ｐゴシック" panose="020B0600070205080204" pitchFamily="34" charset="-128"/>
              </a:defRPr>
            </a:lvl2pPr>
            <a:lvl3pPr marL="1143000" indent="-228600">
              <a:defRPr sz="1600">
                <a:solidFill>
                  <a:schemeClr val="bg1"/>
                </a:solidFill>
                <a:latin typeface="Trebuchet MS" panose="020B0603020202020204" pitchFamily="34" charset="0"/>
                <a:ea typeface="ＭＳ Ｐゴシック" panose="020B0600070205080204" pitchFamily="34" charset="-128"/>
              </a:defRPr>
            </a:lvl3pPr>
            <a:lvl4pPr marL="1600200" indent="-228600">
              <a:defRPr sz="1600">
                <a:solidFill>
                  <a:schemeClr val="bg1"/>
                </a:solidFill>
                <a:latin typeface="Trebuchet MS" panose="020B0603020202020204" pitchFamily="34" charset="0"/>
                <a:ea typeface="ＭＳ Ｐゴシック" panose="020B0600070205080204" pitchFamily="34" charset="-128"/>
              </a:defRPr>
            </a:lvl4pPr>
            <a:lvl5pPr marL="2057400" indent="-228600">
              <a:defRPr sz="1600">
                <a:solidFill>
                  <a:schemeClr val="bg1"/>
                </a:solidFill>
                <a:latin typeface="Trebuchet MS" panose="020B0603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bg1"/>
                </a:solidFill>
                <a:latin typeface="Trebuchet MS" panose="020B0603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bg1"/>
                </a:solidFill>
                <a:latin typeface="Trebuchet MS" panose="020B0603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bg1"/>
                </a:solidFill>
                <a:latin typeface="Trebuchet MS" panose="020B0603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bg1"/>
                </a:solidFill>
                <a:latin typeface="Trebuchet MS" panose="020B0603020202020204" pitchFamily="34" charset="0"/>
                <a:ea typeface="ＭＳ Ｐゴシック" panose="020B0600070205080204" pitchFamily="34" charset="-128"/>
              </a:defRPr>
            </a:lvl9pPr>
          </a:lstStyle>
          <a:p>
            <a:pPr algn="ctr">
              <a:lnSpc>
                <a:spcPct val="120000"/>
              </a:lnSpc>
              <a:spcBef>
                <a:spcPct val="20000"/>
              </a:spcBef>
              <a:buFont typeface="Wingdings" panose="05000000000000000000" pitchFamily="2" charset="2"/>
              <a:buNone/>
            </a:pPr>
            <a:r>
              <a:rPr lang="en-US" altLang="en-US">
                <a:solidFill>
                  <a:srgbClr val="FFFFFF"/>
                </a:solidFill>
              </a:rPr>
              <a:t>Any Argument</a:t>
            </a:r>
          </a:p>
        </p:txBody>
      </p:sp>
      <p:pic>
        <p:nvPicPr>
          <p:cNvPr id="36875"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8212" y="1905000"/>
            <a:ext cx="676275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91221297"/>
      </p:ext>
    </p:extLst>
  </p:cSld>
  <p:clrMapOvr>
    <a:masterClrMapping/>
  </p:clrMapOvr>
  <p:transition>
    <p:fade thruBlk="1"/>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nodeType="withEffect">
                                  <p:stCondLst>
                                    <p:cond delay="0"/>
                                  </p:stCondLst>
                                  <p:childTnLst>
                                    <p:set>
                                      <p:cBhvr>
                                        <p:cTn id="9" dur="1" fill="hold">
                                          <p:stCondLst>
                                            <p:cond delay="0"/>
                                          </p:stCondLst>
                                        </p:cTn>
                                        <p:tgtEl>
                                          <p:spTgt spid="96259"/>
                                        </p:tgtEl>
                                        <p:attrNameLst>
                                          <p:attrName>style.visibility</p:attrName>
                                        </p:attrNameLst>
                                      </p:cBhvr>
                                      <p:to>
                                        <p:strVal val="visible"/>
                                      </p:to>
                                    </p:set>
                                    <p:animEffect transition="in" filter="fade">
                                      <p:cBhvr>
                                        <p:cTn id="10" dur="500"/>
                                        <p:tgtEl>
                                          <p:spTgt spid="96259"/>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500"/>
                                        <p:tgtEl>
                                          <p:spTgt spid="13"/>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0" presetClass="exit" presetSubtype="0" fill="hold" grpId="1" nodeType="clickEffect">
                                  <p:stCondLst>
                                    <p:cond delay="0"/>
                                  </p:stCondLst>
                                  <p:childTnLst>
                                    <p:animEffect transition="out" filter="fade">
                                      <p:cBhvr>
                                        <p:cTn id="19" dur="500"/>
                                        <p:tgtEl>
                                          <p:spTgt spid="13"/>
                                        </p:tgtEl>
                                      </p:cBhvr>
                                    </p:animEffect>
                                    <p:set>
                                      <p:cBhvr>
                                        <p:cTn id="20" dur="1" fill="hold">
                                          <p:stCondLst>
                                            <p:cond delay="499"/>
                                          </p:stCondLst>
                                        </p:cTn>
                                        <p:tgtEl>
                                          <p:spTgt spid="13"/>
                                        </p:tgtEl>
                                        <p:attrNameLst>
                                          <p:attrName>style.visibility</p:attrName>
                                        </p:attrNameLst>
                                      </p:cBhvr>
                                      <p:to>
                                        <p:strVal val="hidden"/>
                                      </p:to>
                                    </p:set>
                                  </p:childTnLst>
                                </p:cTn>
                              </p:par>
                              <p:par>
                                <p:cTn id="21" presetID="10" presetClass="entr" presetSubtype="0"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fade">
                                      <p:cBhvr>
                                        <p:cTn id="23" dur="500"/>
                                        <p:tgtEl>
                                          <p:spTgt spid="14"/>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0" presetClass="exit" presetSubtype="0" fill="hold" grpId="1" nodeType="clickEffect">
                                  <p:stCondLst>
                                    <p:cond delay="0"/>
                                  </p:stCondLst>
                                  <p:childTnLst>
                                    <p:animEffect transition="out" filter="fade">
                                      <p:cBhvr>
                                        <p:cTn id="27" dur="500"/>
                                        <p:tgtEl>
                                          <p:spTgt spid="14"/>
                                        </p:tgtEl>
                                      </p:cBhvr>
                                    </p:animEffect>
                                    <p:set>
                                      <p:cBhvr>
                                        <p:cTn id="28" dur="1" fill="hold">
                                          <p:stCondLst>
                                            <p:cond delay="499"/>
                                          </p:stCondLst>
                                        </p:cTn>
                                        <p:tgtEl>
                                          <p:spTgt spid="14"/>
                                        </p:tgtEl>
                                        <p:attrNameLst>
                                          <p:attrName>style.visibility</p:attrName>
                                        </p:attrNameLst>
                                      </p:cBhvr>
                                      <p:to>
                                        <p:strVal val="hidden"/>
                                      </p:to>
                                    </p:set>
                                  </p:childTnLst>
                                </p:cTn>
                              </p:par>
                              <p:par>
                                <p:cTn id="29" presetID="10" presetClass="entr" presetSubtype="0"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fade">
                                      <p:cBhvr>
                                        <p:cTn id="31" dur="500"/>
                                        <p:tgtEl>
                                          <p:spTgt spid="15"/>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10" presetClass="exit" presetSubtype="0" fill="hold" grpId="1" nodeType="clickEffect">
                                  <p:stCondLst>
                                    <p:cond delay="0"/>
                                  </p:stCondLst>
                                  <p:childTnLst>
                                    <p:animEffect transition="out" filter="fade">
                                      <p:cBhvr>
                                        <p:cTn id="35" dur="500"/>
                                        <p:tgtEl>
                                          <p:spTgt spid="15"/>
                                        </p:tgtEl>
                                      </p:cBhvr>
                                    </p:animEffect>
                                    <p:set>
                                      <p:cBhvr>
                                        <p:cTn id="36" dur="1" fill="hold">
                                          <p:stCondLst>
                                            <p:cond delay="499"/>
                                          </p:stCondLst>
                                        </p:cTn>
                                        <p:tgtEl>
                                          <p:spTgt spid="15"/>
                                        </p:tgtEl>
                                        <p:attrNameLst>
                                          <p:attrName>style.visibility</p:attrName>
                                        </p:attrNameLst>
                                      </p:cBhvr>
                                      <p:to>
                                        <p:strVal val="hidden"/>
                                      </p:to>
                                    </p:set>
                                  </p:childTnLst>
                                </p:cTn>
                              </p:par>
                              <p:par>
                                <p:cTn id="37" presetID="10" presetClass="entr" presetSubtype="0" fill="hold" grpId="0" nodeType="withEffect">
                                  <p:stCondLst>
                                    <p:cond delay="0"/>
                                  </p:stCondLst>
                                  <p:childTnLst>
                                    <p:set>
                                      <p:cBhvr>
                                        <p:cTn id="38" dur="1" fill="hold">
                                          <p:stCondLst>
                                            <p:cond delay="0"/>
                                          </p:stCondLst>
                                        </p:cTn>
                                        <p:tgtEl>
                                          <p:spTgt spid="16"/>
                                        </p:tgtEl>
                                        <p:attrNameLst>
                                          <p:attrName>style.visibility</p:attrName>
                                        </p:attrNameLst>
                                      </p:cBhvr>
                                      <p:to>
                                        <p:strVal val="visible"/>
                                      </p:to>
                                    </p:set>
                                    <p:animEffect transition="in" filter="fade">
                                      <p:cBhvr>
                                        <p:cTn id="39" dur="500"/>
                                        <p:tgtEl>
                                          <p:spTgt spid="16"/>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10" presetClass="exit" presetSubtype="0" fill="hold" grpId="1" nodeType="clickEffect">
                                  <p:stCondLst>
                                    <p:cond delay="0"/>
                                  </p:stCondLst>
                                  <p:childTnLst>
                                    <p:animEffect transition="out" filter="fade">
                                      <p:cBhvr>
                                        <p:cTn id="43" dur="500"/>
                                        <p:tgtEl>
                                          <p:spTgt spid="16"/>
                                        </p:tgtEl>
                                      </p:cBhvr>
                                    </p:animEffect>
                                    <p:set>
                                      <p:cBhvr>
                                        <p:cTn id="44" dur="1" fill="hold">
                                          <p:stCondLst>
                                            <p:cond delay="499"/>
                                          </p:stCondLst>
                                        </p:cTn>
                                        <p:tgtEl>
                                          <p:spTgt spid="16"/>
                                        </p:tgtEl>
                                        <p:attrNameLst>
                                          <p:attrName>style.visibility</p:attrName>
                                        </p:attrNameLst>
                                      </p:cBhvr>
                                      <p:to>
                                        <p:strVal val="hidden"/>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17"/>
                                        </p:tgtEl>
                                        <p:attrNameLst>
                                          <p:attrName>style.visibility</p:attrName>
                                        </p:attrNameLst>
                                      </p:cBhvr>
                                      <p:to>
                                        <p:strVal val="visible"/>
                                      </p:to>
                                    </p:set>
                                    <p:animEffect transition="in" filter="fade">
                                      <p:cBhvr>
                                        <p:cTn id="49"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1" grpId="0"/>
      <p:bldP spid="14" grpId="0" animBg="1"/>
      <p:bldP spid="14" grpId="1" animBg="1"/>
      <p:bldP spid="13" grpId="0" animBg="1"/>
      <p:bldP spid="13" grpId="1" animBg="1"/>
      <p:bldP spid="15" grpId="0" animBg="1"/>
      <p:bldP spid="15" grpId="1" animBg="1"/>
      <p:bldP spid="16" grpId="0" animBg="1"/>
      <p:bldP spid="16" grpId="1"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0"/>
          </p:nvPr>
        </p:nvSpPr>
        <p:spPr/>
        <p:txBody>
          <a:bodyPr/>
          <a:lstStyle/>
          <a:p>
            <a:pPr>
              <a:defRPr/>
            </a:pPr>
            <a:r>
              <a:rPr lang="en-US" dirty="0"/>
              <a:t>When applied to </a:t>
            </a:r>
            <a:r>
              <a:rPr lang="en-US" b="1" dirty="0"/>
              <a:t>Spring AOP</a:t>
            </a:r>
            <a:r>
              <a:rPr lang="en-US" dirty="0"/>
              <a:t>, the scope of these </a:t>
            </a:r>
            <a:r>
              <a:rPr lang="en-US" dirty="0" err="1"/>
              <a:t>pointcuts</a:t>
            </a:r>
            <a:r>
              <a:rPr lang="en-US" dirty="0"/>
              <a:t> will be narrowed to matching all method executions within the certain types </a:t>
            </a:r>
            <a:r>
              <a:rPr lang="en-US" dirty="0" smtClean="0"/>
              <a:t>only : </a:t>
            </a:r>
          </a:p>
          <a:p>
            <a:pPr>
              <a:defRPr/>
            </a:pPr>
            <a:endParaRPr lang="en-US" dirty="0" smtClean="0"/>
          </a:p>
          <a:p>
            <a:pPr lvl="1">
              <a:defRPr/>
            </a:pPr>
            <a:r>
              <a:rPr lang="en-US" dirty="0"/>
              <a:t>Matching all methods defined in classes inside package </a:t>
            </a:r>
            <a:r>
              <a:rPr lang="en-US" dirty="0" err="1" smtClean="0"/>
              <a:t>com.sapient.pojo</a:t>
            </a:r>
            <a:endParaRPr lang="en-US" dirty="0" smtClean="0"/>
          </a:p>
          <a:p>
            <a:pPr marL="233362" lvl="1" indent="0">
              <a:buNone/>
              <a:defRPr/>
            </a:pPr>
            <a:r>
              <a:rPr lang="en-US" dirty="0" smtClean="0"/>
              <a:t>		</a:t>
            </a:r>
          </a:p>
          <a:p>
            <a:pPr marL="233362" lvl="1" indent="0">
              <a:buNone/>
              <a:defRPr/>
            </a:pPr>
            <a:r>
              <a:rPr lang="en-US" dirty="0" smtClean="0"/>
              <a:t>			</a:t>
            </a:r>
            <a:r>
              <a:rPr lang="en-US" b="1" dirty="0" smtClean="0"/>
              <a:t>within(</a:t>
            </a:r>
            <a:r>
              <a:rPr lang="en-US" b="1" dirty="0" err="1" smtClean="0"/>
              <a:t>com.sapient.pojo</a:t>
            </a:r>
            <a:r>
              <a:rPr lang="en-US" b="1" dirty="0" smtClean="0"/>
              <a:t>.*)</a:t>
            </a:r>
          </a:p>
          <a:p>
            <a:pPr lvl="1">
              <a:defRPr/>
            </a:pPr>
            <a:endParaRPr lang="en-US" dirty="0" smtClean="0"/>
          </a:p>
          <a:p>
            <a:pPr lvl="1">
              <a:defRPr/>
            </a:pPr>
            <a:r>
              <a:rPr lang="en-US" dirty="0"/>
              <a:t>Matching all methods defined in classes inside package </a:t>
            </a:r>
            <a:r>
              <a:rPr lang="en-US" dirty="0" err="1" smtClean="0"/>
              <a:t>com.sapient.pojo</a:t>
            </a:r>
            <a:r>
              <a:rPr lang="en-US" dirty="0" smtClean="0"/>
              <a:t> </a:t>
            </a:r>
            <a:r>
              <a:rPr lang="en-US" dirty="0"/>
              <a:t>and classes inside all sub-packages as </a:t>
            </a:r>
            <a:r>
              <a:rPr lang="en-US" dirty="0" smtClean="0"/>
              <a:t>well</a:t>
            </a:r>
          </a:p>
          <a:p>
            <a:pPr marL="233362" lvl="1" indent="0">
              <a:buNone/>
              <a:defRPr/>
            </a:pPr>
            <a:r>
              <a:rPr lang="en-US" b="1" dirty="0"/>
              <a:t>			within(</a:t>
            </a:r>
            <a:r>
              <a:rPr lang="en-US" b="1" dirty="0" err="1"/>
              <a:t>com.sapient.pojo</a:t>
            </a:r>
            <a:r>
              <a:rPr lang="en-US" b="1" dirty="0"/>
              <a:t>..*)</a:t>
            </a:r>
            <a:endParaRPr lang="en-US" b="1" dirty="0" smtClean="0"/>
          </a:p>
          <a:p>
            <a:pPr lvl="1">
              <a:defRPr/>
            </a:pPr>
            <a:endParaRPr lang="en-US" dirty="0" smtClean="0"/>
          </a:p>
          <a:p>
            <a:pPr lvl="1">
              <a:defRPr/>
            </a:pPr>
            <a:r>
              <a:rPr lang="en-US" dirty="0"/>
              <a:t>Match all methods within all </a:t>
            </a:r>
            <a:r>
              <a:rPr lang="en-US" dirty="0" err="1"/>
              <a:t>all</a:t>
            </a:r>
            <a:r>
              <a:rPr lang="en-US" dirty="0"/>
              <a:t> implementing classes of </a:t>
            </a:r>
            <a:r>
              <a:rPr lang="en-US" dirty="0" err="1" smtClean="0"/>
              <a:t>DBProperties</a:t>
            </a:r>
            <a:r>
              <a:rPr lang="en-US" dirty="0" smtClean="0"/>
              <a:t> </a:t>
            </a:r>
            <a:r>
              <a:rPr lang="en-US" dirty="0"/>
              <a:t>interface</a:t>
            </a:r>
          </a:p>
          <a:p>
            <a:pPr marL="233362" lvl="1" indent="0">
              <a:buNone/>
              <a:defRPr/>
            </a:pPr>
            <a:r>
              <a:rPr lang="en-US" dirty="0" smtClean="0"/>
              <a:t>		</a:t>
            </a:r>
          </a:p>
          <a:p>
            <a:pPr marL="233362" lvl="1" indent="0">
              <a:buNone/>
              <a:defRPr/>
            </a:pPr>
            <a:r>
              <a:rPr lang="en-US" b="1" dirty="0"/>
              <a:t>	</a:t>
            </a:r>
            <a:r>
              <a:rPr lang="en-US" b="1" dirty="0" smtClean="0"/>
              <a:t>	</a:t>
            </a:r>
            <a:r>
              <a:rPr lang="en-US" b="1" dirty="0"/>
              <a:t>	within(</a:t>
            </a:r>
            <a:r>
              <a:rPr lang="en-US" b="1" dirty="0" err="1"/>
              <a:t>DBProperties</a:t>
            </a:r>
            <a:r>
              <a:rPr lang="en-US" b="1" dirty="0" smtClean="0"/>
              <a:t>+)</a:t>
            </a:r>
          </a:p>
          <a:p>
            <a:pPr lvl="1">
              <a:defRPr/>
            </a:pPr>
            <a:endParaRPr lang="en-US" b="1" dirty="0"/>
          </a:p>
          <a:p>
            <a:pPr lvl="1">
              <a:defRPr/>
            </a:pPr>
            <a:r>
              <a:rPr lang="en-US" dirty="0"/>
              <a:t>Match all methods defined in beans whose name ends with </a:t>
            </a:r>
            <a:r>
              <a:rPr lang="en-US" dirty="0" smtClean="0"/>
              <a:t>‘Properties’.</a:t>
            </a:r>
          </a:p>
          <a:p>
            <a:pPr marL="233362" lvl="1" indent="0">
              <a:buNone/>
              <a:defRPr/>
            </a:pPr>
            <a:r>
              <a:rPr lang="en-US" dirty="0"/>
              <a:t>	</a:t>
            </a:r>
            <a:r>
              <a:rPr lang="en-US" dirty="0" smtClean="0"/>
              <a:t>		</a:t>
            </a:r>
          </a:p>
          <a:p>
            <a:pPr marL="233362" lvl="1" indent="0">
              <a:buNone/>
              <a:defRPr/>
            </a:pPr>
            <a:r>
              <a:rPr lang="en-US" b="1" dirty="0"/>
              <a:t>			bean(*Properties)</a:t>
            </a:r>
          </a:p>
          <a:p>
            <a:pPr lvl="1">
              <a:defRPr/>
            </a:pPr>
            <a:endParaRPr lang="en-US" b="1" dirty="0"/>
          </a:p>
        </p:txBody>
      </p:sp>
      <p:sp>
        <p:nvSpPr>
          <p:cNvPr id="37891" name="Title 3"/>
          <p:cNvSpPr>
            <a:spLocks noGrp="1"/>
          </p:cNvSpPr>
          <p:nvPr>
            <p:ph type="title"/>
          </p:nvPr>
        </p:nvSpPr>
        <p:spPr/>
        <p:txBody>
          <a:bodyPr/>
          <a:lstStyle/>
          <a:p>
            <a:r>
              <a:rPr lang="en-US" altLang="en-US" smtClean="0"/>
              <a:t>Defining Point-cut contd…</a:t>
            </a:r>
          </a:p>
        </p:txBody>
      </p:sp>
      <p:sp>
        <p:nvSpPr>
          <p:cNvPr id="37892" name="Rectangle 6"/>
          <p:cNvSpPr>
            <a:spLocks noChangeArrowheads="1"/>
          </p:cNvSpPr>
          <p:nvPr/>
        </p:nvSpPr>
        <p:spPr bwMode="auto">
          <a:xfrm>
            <a:off x="2018234" y="1943099"/>
            <a:ext cx="2403454" cy="374215"/>
          </a:xfrm>
          <a:prstGeom prst="rect">
            <a:avLst/>
          </a:prstGeom>
          <a:noFill/>
          <a:ln w="190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sz="1600">
                <a:solidFill>
                  <a:schemeClr val="bg1"/>
                </a:solidFill>
                <a:latin typeface="Trebuchet MS" panose="020B0603020202020204" pitchFamily="34" charset="0"/>
                <a:ea typeface="ＭＳ Ｐゴシック" panose="020B0600070205080204" pitchFamily="34" charset="-128"/>
              </a:defRPr>
            </a:lvl1pPr>
            <a:lvl2pPr marL="742950" indent="-285750">
              <a:defRPr sz="1600">
                <a:solidFill>
                  <a:schemeClr val="bg1"/>
                </a:solidFill>
                <a:latin typeface="Trebuchet MS" panose="020B0603020202020204" pitchFamily="34" charset="0"/>
                <a:ea typeface="ＭＳ Ｐゴシック" panose="020B0600070205080204" pitchFamily="34" charset="-128"/>
              </a:defRPr>
            </a:lvl2pPr>
            <a:lvl3pPr marL="1143000" indent="-228600">
              <a:defRPr sz="1600">
                <a:solidFill>
                  <a:schemeClr val="bg1"/>
                </a:solidFill>
                <a:latin typeface="Trebuchet MS" panose="020B0603020202020204" pitchFamily="34" charset="0"/>
                <a:ea typeface="ＭＳ Ｐゴシック" panose="020B0600070205080204" pitchFamily="34" charset="-128"/>
              </a:defRPr>
            </a:lvl3pPr>
            <a:lvl4pPr marL="1600200" indent="-228600">
              <a:defRPr sz="1600">
                <a:solidFill>
                  <a:schemeClr val="bg1"/>
                </a:solidFill>
                <a:latin typeface="Trebuchet MS" panose="020B0603020202020204" pitchFamily="34" charset="0"/>
                <a:ea typeface="ＭＳ Ｐゴシック" panose="020B0600070205080204" pitchFamily="34" charset="-128"/>
              </a:defRPr>
            </a:lvl4pPr>
            <a:lvl5pPr marL="2057400" indent="-228600">
              <a:defRPr sz="1600">
                <a:solidFill>
                  <a:schemeClr val="bg1"/>
                </a:solidFill>
                <a:latin typeface="Trebuchet MS" panose="020B0603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bg1"/>
                </a:solidFill>
                <a:latin typeface="Trebuchet MS" panose="020B0603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bg1"/>
                </a:solidFill>
                <a:latin typeface="Trebuchet MS" panose="020B0603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bg1"/>
                </a:solidFill>
                <a:latin typeface="Trebuchet MS" panose="020B0603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bg1"/>
                </a:solidFill>
                <a:latin typeface="Trebuchet MS" panose="020B0603020202020204" pitchFamily="34" charset="0"/>
                <a:ea typeface="ＭＳ Ｐゴシック" panose="020B0600070205080204" pitchFamily="34" charset="-128"/>
              </a:defRPr>
            </a:lvl9pPr>
          </a:lstStyle>
          <a:p>
            <a:pPr eaLnBrk="1" hangingPunct="1"/>
            <a:endParaRPr lang="en-US" altLang="en-US">
              <a:solidFill>
                <a:schemeClr val="bg2"/>
              </a:solidFill>
              <a:latin typeface="Arial" panose="020B0604020202020204" pitchFamily="34" charset="0"/>
            </a:endParaRPr>
          </a:p>
        </p:txBody>
      </p:sp>
      <p:sp>
        <p:nvSpPr>
          <p:cNvPr id="37893" name="Rectangle 7"/>
          <p:cNvSpPr>
            <a:spLocks noChangeArrowheads="1"/>
          </p:cNvSpPr>
          <p:nvPr/>
        </p:nvSpPr>
        <p:spPr bwMode="auto">
          <a:xfrm>
            <a:off x="2018234" y="2705622"/>
            <a:ext cx="2403454" cy="342378"/>
          </a:xfrm>
          <a:prstGeom prst="rect">
            <a:avLst/>
          </a:prstGeom>
          <a:noFill/>
          <a:ln w="190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sz="1600">
                <a:solidFill>
                  <a:schemeClr val="bg1"/>
                </a:solidFill>
                <a:latin typeface="Trebuchet MS" panose="020B0603020202020204" pitchFamily="34" charset="0"/>
                <a:ea typeface="ＭＳ Ｐゴシック" panose="020B0600070205080204" pitchFamily="34" charset="-128"/>
              </a:defRPr>
            </a:lvl1pPr>
            <a:lvl2pPr marL="742950" indent="-285750">
              <a:defRPr sz="1600">
                <a:solidFill>
                  <a:schemeClr val="bg1"/>
                </a:solidFill>
                <a:latin typeface="Trebuchet MS" panose="020B0603020202020204" pitchFamily="34" charset="0"/>
                <a:ea typeface="ＭＳ Ｐゴシック" panose="020B0600070205080204" pitchFamily="34" charset="-128"/>
              </a:defRPr>
            </a:lvl2pPr>
            <a:lvl3pPr marL="1143000" indent="-228600">
              <a:defRPr sz="1600">
                <a:solidFill>
                  <a:schemeClr val="bg1"/>
                </a:solidFill>
                <a:latin typeface="Trebuchet MS" panose="020B0603020202020204" pitchFamily="34" charset="0"/>
                <a:ea typeface="ＭＳ Ｐゴシック" panose="020B0600070205080204" pitchFamily="34" charset="-128"/>
              </a:defRPr>
            </a:lvl3pPr>
            <a:lvl4pPr marL="1600200" indent="-228600">
              <a:defRPr sz="1600">
                <a:solidFill>
                  <a:schemeClr val="bg1"/>
                </a:solidFill>
                <a:latin typeface="Trebuchet MS" panose="020B0603020202020204" pitchFamily="34" charset="0"/>
                <a:ea typeface="ＭＳ Ｐゴシック" panose="020B0600070205080204" pitchFamily="34" charset="-128"/>
              </a:defRPr>
            </a:lvl4pPr>
            <a:lvl5pPr marL="2057400" indent="-228600">
              <a:defRPr sz="1600">
                <a:solidFill>
                  <a:schemeClr val="bg1"/>
                </a:solidFill>
                <a:latin typeface="Trebuchet MS" panose="020B0603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bg1"/>
                </a:solidFill>
                <a:latin typeface="Trebuchet MS" panose="020B0603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bg1"/>
                </a:solidFill>
                <a:latin typeface="Trebuchet MS" panose="020B0603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bg1"/>
                </a:solidFill>
                <a:latin typeface="Trebuchet MS" panose="020B0603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bg1"/>
                </a:solidFill>
                <a:latin typeface="Trebuchet MS" panose="020B0603020202020204" pitchFamily="34" charset="0"/>
                <a:ea typeface="ＭＳ Ｐゴシック" panose="020B0600070205080204" pitchFamily="34" charset="-128"/>
              </a:defRPr>
            </a:lvl9pPr>
          </a:lstStyle>
          <a:p>
            <a:pPr eaLnBrk="1" hangingPunct="1"/>
            <a:endParaRPr lang="en-US" altLang="en-US">
              <a:solidFill>
                <a:schemeClr val="bg2"/>
              </a:solidFill>
              <a:latin typeface="Arial" panose="020B0604020202020204" pitchFamily="34" charset="0"/>
            </a:endParaRPr>
          </a:p>
        </p:txBody>
      </p:sp>
      <p:sp>
        <p:nvSpPr>
          <p:cNvPr id="37894" name="Rectangle 8"/>
          <p:cNvSpPr>
            <a:spLocks noChangeArrowheads="1"/>
          </p:cNvSpPr>
          <p:nvPr/>
        </p:nvSpPr>
        <p:spPr bwMode="auto">
          <a:xfrm>
            <a:off x="2018233" y="3543300"/>
            <a:ext cx="2027673" cy="381000"/>
          </a:xfrm>
          <a:prstGeom prst="rect">
            <a:avLst/>
          </a:prstGeom>
          <a:noFill/>
          <a:ln w="190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sz="1600">
                <a:solidFill>
                  <a:schemeClr val="bg1"/>
                </a:solidFill>
                <a:latin typeface="Trebuchet MS" panose="020B0603020202020204" pitchFamily="34" charset="0"/>
                <a:ea typeface="ＭＳ Ｐゴシック" panose="020B0600070205080204" pitchFamily="34" charset="-128"/>
              </a:defRPr>
            </a:lvl1pPr>
            <a:lvl2pPr marL="742950" indent="-285750">
              <a:defRPr sz="1600">
                <a:solidFill>
                  <a:schemeClr val="bg1"/>
                </a:solidFill>
                <a:latin typeface="Trebuchet MS" panose="020B0603020202020204" pitchFamily="34" charset="0"/>
                <a:ea typeface="ＭＳ Ｐゴシック" panose="020B0600070205080204" pitchFamily="34" charset="-128"/>
              </a:defRPr>
            </a:lvl2pPr>
            <a:lvl3pPr marL="1143000" indent="-228600">
              <a:defRPr sz="1600">
                <a:solidFill>
                  <a:schemeClr val="bg1"/>
                </a:solidFill>
                <a:latin typeface="Trebuchet MS" panose="020B0603020202020204" pitchFamily="34" charset="0"/>
                <a:ea typeface="ＭＳ Ｐゴシック" panose="020B0600070205080204" pitchFamily="34" charset="-128"/>
              </a:defRPr>
            </a:lvl3pPr>
            <a:lvl4pPr marL="1600200" indent="-228600">
              <a:defRPr sz="1600">
                <a:solidFill>
                  <a:schemeClr val="bg1"/>
                </a:solidFill>
                <a:latin typeface="Trebuchet MS" panose="020B0603020202020204" pitchFamily="34" charset="0"/>
                <a:ea typeface="ＭＳ Ｐゴシック" panose="020B0600070205080204" pitchFamily="34" charset="-128"/>
              </a:defRPr>
            </a:lvl4pPr>
            <a:lvl5pPr marL="2057400" indent="-228600">
              <a:defRPr sz="1600">
                <a:solidFill>
                  <a:schemeClr val="bg1"/>
                </a:solidFill>
                <a:latin typeface="Trebuchet MS" panose="020B0603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bg1"/>
                </a:solidFill>
                <a:latin typeface="Trebuchet MS" panose="020B0603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bg1"/>
                </a:solidFill>
                <a:latin typeface="Trebuchet MS" panose="020B0603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bg1"/>
                </a:solidFill>
                <a:latin typeface="Trebuchet MS" panose="020B0603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bg1"/>
                </a:solidFill>
                <a:latin typeface="Trebuchet MS" panose="020B0603020202020204" pitchFamily="34" charset="0"/>
                <a:ea typeface="ＭＳ Ｐゴシック" panose="020B0600070205080204" pitchFamily="34" charset="-128"/>
              </a:defRPr>
            </a:lvl9pPr>
          </a:lstStyle>
          <a:p>
            <a:pPr eaLnBrk="1" hangingPunct="1"/>
            <a:endParaRPr lang="en-US" altLang="en-US">
              <a:solidFill>
                <a:schemeClr val="bg2"/>
              </a:solidFill>
              <a:latin typeface="Arial" panose="020B0604020202020204" pitchFamily="34" charset="0"/>
            </a:endParaRPr>
          </a:p>
        </p:txBody>
      </p:sp>
      <p:sp>
        <p:nvSpPr>
          <p:cNvPr id="37895" name="Rectangle 11"/>
          <p:cNvSpPr>
            <a:spLocks noChangeArrowheads="1"/>
          </p:cNvSpPr>
          <p:nvPr/>
        </p:nvSpPr>
        <p:spPr bwMode="auto">
          <a:xfrm>
            <a:off x="2018232" y="4552950"/>
            <a:ext cx="1614315" cy="317064"/>
          </a:xfrm>
          <a:prstGeom prst="rect">
            <a:avLst/>
          </a:prstGeom>
          <a:noFill/>
          <a:ln w="190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sz="1600">
                <a:solidFill>
                  <a:schemeClr val="bg1"/>
                </a:solidFill>
                <a:latin typeface="Trebuchet MS" panose="020B0603020202020204" pitchFamily="34" charset="0"/>
                <a:ea typeface="ＭＳ Ｐゴシック" panose="020B0600070205080204" pitchFamily="34" charset="-128"/>
              </a:defRPr>
            </a:lvl1pPr>
            <a:lvl2pPr marL="742950" indent="-285750">
              <a:defRPr sz="1600">
                <a:solidFill>
                  <a:schemeClr val="bg1"/>
                </a:solidFill>
                <a:latin typeface="Trebuchet MS" panose="020B0603020202020204" pitchFamily="34" charset="0"/>
                <a:ea typeface="ＭＳ Ｐゴシック" panose="020B0600070205080204" pitchFamily="34" charset="-128"/>
              </a:defRPr>
            </a:lvl2pPr>
            <a:lvl3pPr marL="1143000" indent="-228600">
              <a:defRPr sz="1600">
                <a:solidFill>
                  <a:schemeClr val="bg1"/>
                </a:solidFill>
                <a:latin typeface="Trebuchet MS" panose="020B0603020202020204" pitchFamily="34" charset="0"/>
                <a:ea typeface="ＭＳ Ｐゴシック" panose="020B0600070205080204" pitchFamily="34" charset="-128"/>
              </a:defRPr>
            </a:lvl3pPr>
            <a:lvl4pPr marL="1600200" indent="-228600">
              <a:defRPr sz="1600">
                <a:solidFill>
                  <a:schemeClr val="bg1"/>
                </a:solidFill>
                <a:latin typeface="Trebuchet MS" panose="020B0603020202020204" pitchFamily="34" charset="0"/>
                <a:ea typeface="ＭＳ Ｐゴシック" panose="020B0600070205080204" pitchFamily="34" charset="-128"/>
              </a:defRPr>
            </a:lvl4pPr>
            <a:lvl5pPr marL="2057400" indent="-228600">
              <a:defRPr sz="1600">
                <a:solidFill>
                  <a:schemeClr val="bg1"/>
                </a:solidFill>
                <a:latin typeface="Trebuchet MS" panose="020B0603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bg1"/>
                </a:solidFill>
                <a:latin typeface="Trebuchet MS" panose="020B0603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bg1"/>
                </a:solidFill>
                <a:latin typeface="Trebuchet MS" panose="020B0603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bg1"/>
                </a:solidFill>
                <a:latin typeface="Trebuchet MS" panose="020B0603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bg1"/>
                </a:solidFill>
                <a:latin typeface="Trebuchet MS" panose="020B0603020202020204" pitchFamily="34" charset="0"/>
                <a:ea typeface="ＭＳ Ｐゴシック" panose="020B0600070205080204" pitchFamily="34" charset="-128"/>
              </a:defRPr>
            </a:lvl9pPr>
          </a:lstStyle>
          <a:p>
            <a:pPr eaLnBrk="1" hangingPunct="1"/>
            <a:endParaRPr lang="en-US" altLang="en-US">
              <a:solidFill>
                <a:schemeClr val="bg2"/>
              </a:solidFill>
              <a:latin typeface="Arial" panose="020B0604020202020204" pitchFamily="34" charset="0"/>
            </a:endParaRPr>
          </a:p>
        </p:txBody>
      </p:sp>
    </p:spTree>
    <p:extLst>
      <p:ext uri="{BB962C8B-B14F-4D97-AF65-F5344CB8AC3E}">
        <p14:creationId xmlns:p14="http://schemas.microsoft.com/office/powerpoint/2010/main" val="1570911024"/>
      </p:ext>
    </p:extLst>
  </p:cSld>
  <p:clrMapOvr>
    <a:masterClrMapping/>
  </p:clrMapOvr>
  <p:transition>
    <p:fade thruBlk="1"/>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pPr>
              <a:defRPr/>
            </a:pPr>
            <a:r>
              <a:rPr lang="en-US" dirty="0"/>
              <a:t>In </a:t>
            </a:r>
            <a:r>
              <a:rPr lang="en-US" dirty="0" err="1"/>
              <a:t>AspectJ</a:t>
            </a:r>
            <a:r>
              <a:rPr lang="en-US" dirty="0"/>
              <a:t>, </a:t>
            </a:r>
            <a:r>
              <a:rPr lang="en-US" dirty="0" err="1"/>
              <a:t>pointcut</a:t>
            </a:r>
            <a:r>
              <a:rPr lang="en-US" dirty="0"/>
              <a:t> expressions can be combined with the operators &amp;&amp; (and), || (or), and ! (not). e.g</a:t>
            </a:r>
            <a:r>
              <a:rPr lang="en-US" dirty="0" smtClean="0"/>
              <a:t>.</a:t>
            </a:r>
          </a:p>
          <a:p>
            <a:pPr>
              <a:defRPr/>
            </a:pPr>
            <a:r>
              <a:rPr lang="en-US" dirty="0" smtClean="0"/>
              <a:t>For </a:t>
            </a:r>
            <a:r>
              <a:rPr lang="en-US" dirty="0" err="1" smtClean="0"/>
              <a:t>eg</a:t>
            </a:r>
            <a:r>
              <a:rPr lang="en-US" dirty="0" smtClean="0"/>
              <a:t>. to match </a:t>
            </a:r>
            <a:r>
              <a:rPr lang="en-US" dirty="0"/>
              <a:t>all methods with names ending with </a:t>
            </a:r>
            <a:r>
              <a:rPr lang="en-US" dirty="0" smtClean="0"/>
              <a:t>Properties </a:t>
            </a:r>
            <a:r>
              <a:rPr lang="en-US" dirty="0"/>
              <a:t>and </a:t>
            </a:r>
            <a:r>
              <a:rPr lang="en-US" dirty="0" smtClean="0"/>
              <a:t>DAO : </a:t>
            </a:r>
          </a:p>
          <a:p>
            <a:pPr marL="0" indent="0">
              <a:buNone/>
              <a:defRPr/>
            </a:pPr>
            <a:r>
              <a:rPr lang="en-US" dirty="0" smtClean="0"/>
              <a:t>	</a:t>
            </a:r>
          </a:p>
          <a:p>
            <a:pPr marL="0" indent="0">
              <a:buNone/>
              <a:defRPr/>
            </a:pPr>
            <a:r>
              <a:rPr lang="en-US" dirty="0"/>
              <a:t> </a:t>
            </a:r>
            <a:r>
              <a:rPr lang="en-US" dirty="0" smtClean="0"/>
              <a:t>    Use ‘&amp;&amp;’ </a:t>
            </a:r>
            <a:r>
              <a:rPr lang="en-US" dirty="0"/>
              <a:t>sign to combine both </a:t>
            </a:r>
            <a:r>
              <a:rPr lang="en-US" dirty="0" smtClean="0"/>
              <a:t>expressions </a:t>
            </a:r>
          </a:p>
          <a:p>
            <a:pPr marL="0" indent="0">
              <a:buNone/>
              <a:defRPr/>
            </a:pPr>
            <a:endParaRPr lang="en-US" dirty="0"/>
          </a:p>
          <a:p>
            <a:pPr marL="0" indent="0">
              <a:buNone/>
              <a:defRPr/>
            </a:pPr>
            <a:r>
              <a:rPr lang="en-US" b="1" dirty="0" smtClean="0"/>
              <a:t>			bean(*Properties) &amp;&amp; bean(*DAO)</a:t>
            </a:r>
            <a:endParaRPr lang="en-US" b="1" dirty="0"/>
          </a:p>
          <a:p>
            <a:pPr>
              <a:defRPr/>
            </a:pPr>
            <a:endParaRPr lang="en-US" dirty="0"/>
          </a:p>
        </p:txBody>
      </p:sp>
      <p:sp>
        <p:nvSpPr>
          <p:cNvPr id="38915" name="Title 3"/>
          <p:cNvSpPr>
            <a:spLocks noGrp="1"/>
          </p:cNvSpPr>
          <p:nvPr>
            <p:ph type="title"/>
          </p:nvPr>
        </p:nvSpPr>
        <p:spPr/>
        <p:txBody>
          <a:bodyPr/>
          <a:lstStyle/>
          <a:p>
            <a:r>
              <a:rPr lang="en-US" altLang="en-US" smtClean="0"/>
              <a:t>Combining pointcut expressions</a:t>
            </a:r>
          </a:p>
        </p:txBody>
      </p:sp>
    </p:spTree>
    <p:extLst>
      <p:ext uri="{BB962C8B-B14F-4D97-AF65-F5344CB8AC3E}">
        <p14:creationId xmlns:p14="http://schemas.microsoft.com/office/powerpoint/2010/main" val="3006102792"/>
      </p:ext>
    </p:extLst>
  </p:cSld>
  <p:clrMapOvr>
    <a:masterClrMapping/>
  </p:clrMapOvr>
  <p:transition>
    <p:fade thruBlk="1"/>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Content Placeholder 1"/>
          <p:cNvSpPr>
            <a:spLocks noGrp="1"/>
          </p:cNvSpPr>
          <p:nvPr>
            <p:ph sz="quarter" idx="10"/>
          </p:nvPr>
        </p:nvSpPr>
        <p:spPr/>
        <p:txBody>
          <a:bodyPr/>
          <a:lstStyle/>
          <a:p>
            <a:pPr>
              <a:spcAft>
                <a:spcPct val="0"/>
              </a:spcAft>
            </a:pPr>
            <a:r>
              <a:rPr lang="en-US" altLang="en-US" smtClean="0"/>
              <a:t>You can declare any of the five advices using @{ADVICE-NAME} annotations as given below : </a:t>
            </a:r>
          </a:p>
          <a:p>
            <a:pPr>
              <a:spcAft>
                <a:spcPct val="0"/>
              </a:spcAft>
            </a:pPr>
            <a:endParaRPr lang="en-US" altLang="en-US" smtClean="0"/>
          </a:p>
        </p:txBody>
      </p:sp>
      <p:sp>
        <p:nvSpPr>
          <p:cNvPr id="39939" name="Title 3"/>
          <p:cNvSpPr>
            <a:spLocks noGrp="1"/>
          </p:cNvSpPr>
          <p:nvPr>
            <p:ph type="title"/>
          </p:nvPr>
        </p:nvSpPr>
        <p:spPr/>
        <p:txBody>
          <a:bodyPr/>
          <a:lstStyle/>
          <a:p>
            <a:r>
              <a:rPr lang="en-US" altLang="en-US" smtClean="0"/>
              <a:t>Declaring Advice</a:t>
            </a:r>
          </a:p>
        </p:txBody>
      </p:sp>
      <p:pic>
        <p:nvPicPr>
          <p:cNvPr id="39940" name="Picture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817813" y="1524000"/>
            <a:ext cx="6410325" cy="451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69434349"/>
      </p:ext>
    </p:extLst>
  </p:cSld>
  <p:clrMapOvr>
    <a:masterClrMapping/>
  </p:clrMapOvr>
  <p:transition>
    <p:fade thruBlk="1"/>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Content Placeholder 1"/>
          <p:cNvSpPr>
            <a:spLocks noGrp="1"/>
          </p:cNvSpPr>
          <p:nvPr>
            <p:ph sz="quarter" idx="10"/>
          </p:nvPr>
        </p:nvSpPr>
        <p:spPr/>
        <p:txBody>
          <a:bodyPr/>
          <a:lstStyle/>
          <a:p>
            <a:pPr>
              <a:spcAft>
                <a:spcPct val="0"/>
              </a:spcAft>
            </a:pPr>
            <a:r>
              <a:rPr lang="en-US" altLang="en-US" dirty="0" smtClean="0"/>
              <a:t>To use the </a:t>
            </a:r>
            <a:r>
              <a:rPr lang="en-US" altLang="en-US" dirty="0" err="1" smtClean="0"/>
              <a:t>aop</a:t>
            </a:r>
            <a:r>
              <a:rPr lang="en-US" altLang="en-US" dirty="0" smtClean="0"/>
              <a:t> namespace tags described in this section, you need to import the spring-</a:t>
            </a:r>
            <a:r>
              <a:rPr lang="en-US" altLang="en-US" dirty="0" err="1" smtClean="0"/>
              <a:t>aop</a:t>
            </a:r>
            <a:r>
              <a:rPr lang="en-US" altLang="en-US" dirty="0" smtClean="0"/>
              <a:t> schema as described below:</a:t>
            </a:r>
          </a:p>
          <a:p>
            <a:pPr>
              <a:spcAft>
                <a:spcPct val="0"/>
              </a:spcAft>
            </a:pPr>
            <a:endParaRPr lang="en-US" altLang="en-US" dirty="0" smtClean="0"/>
          </a:p>
          <a:p>
            <a:pPr>
              <a:spcAft>
                <a:spcPct val="0"/>
              </a:spcAft>
            </a:pPr>
            <a:endParaRPr lang="en-US" altLang="en-US" dirty="0" smtClean="0"/>
          </a:p>
          <a:p>
            <a:pPr>
              <a:spcAft>
                <a:spcPct val="0"/>
              </a:spcAft>
            </a:pPr>
            <a:endParaRPr lang="en-US" altLang="en-US" dirty="0" smtClean="0"/>
          </a:p>
          <a:p>
            <a:pPr>
              <a:spcAft>
                <a:spcPct val="0"/>
              </a:spcAft>
            </a:pPr>
            <a:endParaRPr lang="en-US" altLang="en-US" dirty="0" smtClean="0"/>
          </a:p>
          <a:p>
            <a:pPr>
              <a:spcAft>
                <a:spcPct val="0"/>
              </a:spcAft>
            </a:pPr>
            <a:endParaRPr lang="en-US" altLang="en-US" dirty="0" smtClean="0"/>
          </a:p>
          <a:p>
            <a:pPr>
              <a:spcAft>
                <a:spcPct val="0"/>
              </a:spcAft>
            </a:pPr>
            <a:endParaRPr lang="en-US" altLang="en-US" dirty="0" smtClean="0"/>
          </a:p>
          <a:p>
            <a:pPr>
              <a:spcAft>
                <a:spcPct val="0"/>
              </a:spcAft>
            </a:pPr>
            <a:endParaRPr lang="en-US" altLang="en-US" dirty="0" smtClean="0"/>
          </a:p>
          <a:p>
            <a:pPr>
              <a:spcAft>
                <a:spcPct val="0"/>
              </a:spcAft>
            </a:pPr>
            <a:endParaRPr lang="en-US" altLang="en-US" dirty="0" smtClean="0"/>
          </a:p>
          <a:p>
            <a:pPr>
              <a:spcAft>
                <a:spcPct val="0"/>
              </a:spcAft>
            </a:pPr>
            <a:endParaRPr lang="en-US" altLang="en-US" dirty="0" smtClean="0"/>
          </a:p>
          <a:p>
            <a:pPr>
              <a:spcAft>
                <a:spcPct val="0"/>
              </a:spcAft>
            </a:pPr>
            <a:endParaRPr lang="en-US" altLang="en-US" dirty="0" smtClean="0"/>
          </a:p>
          <a:p>
            <a:pPr>
              <a:spcAft>
                <a:spcPct val="0"/>
              </a:spcAft>
            </a:pPr>
            <a:endParaRPr lang="en-US" altLang="en-US" dirty="0" smtClean="0"/>
          </a:p>
          <a:p>
            <a:pPr>
              <a:spcAft>
                <a:spcPct val="0"/>
              </a:spcAft>
            </a:pPr>
            <a:endParaRPr lang="en-US" altLang="en-US" dirty="0" smtClean="0"/>
          </a:p>
          <a:p>
            <a:pPr>
              <a:spcAft>
                <a:spcPct val="0"/>
              </a:spcAft>
            </a:pPr>
            <a:r>
              <a:rPr lang="en-US" altLang="en-US" dirty="0" smtClean="0"/>
              <a:t>You will also need following </a:t>
            </a:r>
            <a:r>
              <a:rPr lang="en-US" altLang="en-US" dirty="0" err="1" smtClean="0"/>
              <a:t>AspectJ</a:t>
            </a:r>
            <a:r>
              <a:rPr lang="en-US" altLang="en-US" dirty="0" smtClean="0"/>
              <a:t> libraries on the CLASSPATH of your application. These libraries are available in the 'lib' directory of an </a:t>
            </a:r>
            <a:r>
              <a:rPr lang="en-US" altLang="en-US" dirty="0" err="1" smtClean="0"/>
              <a:t>AspectJ</a:t>
            </a:r>
            <a:r>
              <a:rPr lang="en-US" altLang="en-US" dirty="0" smtClean="0"/>
              <a:t> installation, otherwise you can download them from the internet : </a:t>
            </a:r>
          </a:p>
          <a:p>
            <a:pPr lvl="1">
              <a:spcAft>
                <a:spcPct val="0"/>
              </a:spcAft>
            </a:pPr>
            <a:r>
              <a:rPr lang="en-US" altLang="en-US" dirty="0" smtClean="0"/>
              <a:t>aspectjrt.jar</a:t>
            </a:r>
          </a:p>
          <a:p>
            <a:pPr lvl="1">
              <a:spcAft>
                <a:spcPct val="0"/>
              </a:spcAft>
            </a:pPr>
            <a:r>
              <a:rPr lang="en-US" altLang="en-US" dirty="0" smtClean="0"/>
              <a:t>aspectjweaver.jar</a:t>
            </a:r>
          </a:p>
          <a:p>
            <a:pPr lvl="1">
              <a:spcAft>
                <a:spcPct val="0"/>
              </a:spcAft>
            </a:pPr>
            <a:r>
              <a:rPr lang="en-US" altLang="en-US" dirty="0" smtClean="0"/>
              <a:t>aspectj.jar</a:t>
            </a:r>
          </a:p>
          <a:p>
            <a:pPr lvl="1">
              <a:spcAft>
                <a:spcPct val="0"/>
              </a:spcAft>
            </a:pPr>
            <a:r>
              <a:rPr lang="en-US" altLang="en-US" dirty="0" smtClean="0"/>
              <a:t>aopalliance.jar</a:t>
            </a:r>
          </a:p>
        </p:txBody>
      </p:sp>
      <p:sp>
        <p:nvSpPr>
          <p:cNvPr id="40963" name="Title 3"/>
          <p:cNvSpPr>
            <a:spLocks noGrp="1"/>
          </p:cNvSpPr>
          <p:nvPr>
            <p:ph type="title"/>
          </p:nvPr>
        </p:nvSpPr>
        <p:spPr/>
        <p:txBody>
          <a:bodyPr/>
          <a:lstStyle/>
          <a:p>
            <a:r>
              <a:rPr lang="en-US" altLang="en-US" smtClean="0"/>
              <a:t>Schema-based AOP</a:t>
            </a:r>
          </a:p>
        </p:txBody>
      </p:sp>
      <p:pic>
        <p:nvPicPr>
          <p:cNvPr id="40964"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046412" y="1704976"/>
            <a:ext cx="5314950" cy="195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28543864"/>
      </p:ext>
    </p:extLst>
  </p:cSld>
  <p:clrMapOvr>
    <a:masterClrMapping/>
  </p:clrMapOvr>
  <p:transition>
    <p:fade thruBlk="1"/>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3"/>
          <p:cNvSpPr>
            <a:spLocks noGrp="1"/>
          </p:cNvSpPr>
          <p:nvPr>
            <p:ph type="title"/>
          </p:nvPr>
        </p:nvSpPr>
        <p:spPr/>
        <p:txBody>
          <a:bodyPr/>
          <a:lstStyle/>
          <a:p>
            <a:r>
              <a:rPr lang="en-US" altLang="en-US" smtClean="0"/>
              <a:t>Schema-based AOP contd…</a:t>
            </a:r>
          </a:p>
        </p:txBody>
      </p:sp>
      <p:sp>
        <p:nvSpPr>
          <p:cNvPr id="5" name="Content Placeholder 4"/>
          <p:cNvSpPr>
            <a:spLocks noGrp="1"/>
          </p:cNvSpPr>
          <p:nvPr>
            <p:ph sz="quarter" idx="10"/>
          </p:nvPr>
        </p:nvSpPr>
        <p:spPr/>
        <p:txBody>
          <a:bodyPr/>
          <a:lstStyle/>
          <a:p>
            <a:pPr>
              <a:defRPr/>
            </a:pPr>
            <a:r>
              <a:rPr lang="en-US" sz="2000" dirty="0">
                <a:solidFill>
                  <a:srgbClr val="C00000"/>
                </a:solidFill>
              </a:rPr>
              <a:t>Declaring an aspect</a:t>
            </a:r>
          </a:p>
          <a:p>
            <a:pPr marL="0" indent="0">
              <a:buNone/>
              <a:defRPr/>
            </a:pPr>
            <a:endParaRPr lang="en-US" dirty="0" smtClean="0"/>
          </a:p>
          <a:p>
            <a:pPr marL="0" indent="0">
              <a:buNone/>
              <a:defRPr/>
            </a:pPr>
            <a:r>
              <a:rPr lang="en-US" dirty="0" smtClean="0"/>
              <a:t>An </a:t>
            </a:r>
            <a:r>
              <a:rPr lang="en-US" b="1" dirty="0"/>
              <a:t>aspect</a:t>
            </a:r>
            <a:r>
              <a:rPr lang="en-US" dirty="0"/>
              <a:t> is declared using the </a:t>
            </a:r>
            <a:r>
              <a:rPr lang="en-US" b="1" dirty="0"/>
              <a:t>&lt;</a:t>
            </a:r>
            <a:r>
              <a:rPr lang="en-US" b="1" dirty="0" err="1"/>
              <a:t>aop:aspect</a:t>
            </a:r>
            <a:r>
              <a:rPr lang="en-US" b="1" dirty="0"/>
              <a:t>&gt;</a:t>
            </a:r>
            <a:r>
              <a:rPr lang="en-US" dirty="0"/>
              <a:t> element, and the backing bean is referenced using </a:t>
            </a:r>
            <a:r>
              <a:rPr lang="en-US" dirty="0" smtClean="0"/>
              <a:t>the </a:t>
            </a:r>
            <a:r>
              <a:rPr lang="en-US" b="1" dirty="0"/>
              <a:t>ref</a:t>
            </a:r>
            <a:r>
              <a:rPr lang="en-US" dirty="0"/>
              <a:t> attribute as follows</a:t>
            </a:r>
            <a:r>
              <a:rPr lang="en-US" dirty="0" smtClean="0"/>
              <a:t>:</a:t>
            </a:r>
          </a:p>
          <a:p>
            <a:pPr marL="0" indent="0">
              <a:buNone/>
              <a:defRPr/>
            </a:pPr>
            <a:endParaRPr lang="en-US" dirty="0"/>
          </a:p>
          <a:p>
            <a:pPr marL="0" indent="0">
              <a:buNone/>
              <a:defRPr/>
            </a:pPr>
            <a:endParaRPr lang="en-US" dirty="0" smtClean="0"/>
          </a:p>
          <a:p>
            <a:pPr marL="0" indent="0">
              <a:buNone/>
              <a:defRPr/>
            </a:pPr>
            <a:endParaRPr lang="en-US" dirty="0"/>
          </a:p>
          <a:p>
            <a:pPr marL="0" indent="0">
              <a:buNone/>
              <a:defRPr/>
            </a:pPr>
            <a:endParaRPr lang="en-US" dirty="0" smtClean="0"/>
          </a:p>
          <a:p>
            <a:pPr marL="0" indent="0">
              <a:buNone/>
              <a:defRPr/>
            </a:pPr>
            <a:endParaRPr lang="en-US" dirty="0"/>
          </a:p>
          <a:p>
            <a:pPr marL="0" indent="0">
              <a:buNone/>
              <a:defRPr/>
            </a:pPr>
            <a:endParaRPr lang="en-US" dirty="0" smtClean="0"/>
          </a:p>
          <a:p>
            <a:pPr marL="0" indent="0">
              <a:buNone/>
              <a:defRPr/>
            </a:pPr>
            <a:endParaRPr lang="en-US" dirty="0"/>
          </a:p>
          <a:p>
            <a:pPr marL="0" indent="0">
              <a:buNone/>
              <a:defRPr/>
            </a:pPr>
            <a:endParaRPr lang="en-US" dirty="0" smtClean="0"/>
          </a:p>
          <a:p>
            <a:pPr>
              <a:defRPr/>
            </a:pPr>
            <a:endParaRPr lang="en-US" sz="2000" dirty="0">
              <a:solidFill>
                <a:srgbClr val="C00000"/>
              </a:solidFill>
            </a:endParaRPr>
          </a:p>
          <a:p>
            <a:pPr>
              <a:defRPr/>
            </a:pPr>
            <a:r>
              <a:rPr lang="en-US" sz="2000" dirty="0">
                <a:solidFill>
                  <a:srgbClr val="C00000"/>
                </a:solidFill>
              </a:rPr>
              <a:t>Declaring a </a:t>
            </a:r>
            <a:r>
              <a:rPr lang="en-US" sz="2000" dirty="0" err="1">
                <a:solidFill>
                  <a:srgbClr val="C00000"/>
                </a:solidFill>
              </a:rPr>
              <a:t>pointcut</a:t>
            </a:r>
            <a:endParaRPr lang="en-US" sz="2000" dirty="0">
              <a:solidFill>
                <a:srgbClr val="C00000"/>
              </a:solidFill>
            </a:endParaRPr>
          </a:p>
          <a:p>
            <a:pPr marL="0" indent="0">
              <a:buNone/>
              <a:defRPr/>
            </a:pPr>
            <a:r>
              <a:rPr lang="en-US" dirty="0"/>
              <a:t>While working with XML Schema based configuration, </a:t>
            </a:r>
            <a:r>
              <a:rPr lang="en-US" dirty="0" err="1"/>
              <a:t>pointcut</a:t>
            </a:r>
            <a:r>
              <a:rPr lang="en-US" dirty="0"/>
              <a:t> will be defined as follows:</a:t>
            </a:r>
          </a:p>
        </p:txBody>
      </p:sp>
      <p:pic>
        <p:nvPicPr>
          <p:cNvPr id="41988" name="Picture 7"/>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198813" y="1905001"/>
            <a:ext cx="5915025" cy="193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989" name="Picture 8"/>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046412" y="4495801"/>
            <a:ext cx="5905500" cy="18287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98290785"/>
      </p:ext>
    </p:extLst>
  </p:cSld>
  <p:clrMapOvr>
    <a:masterClrMapping/>
  </p:clrMapOvr>
  <p:transition>
    <p:fade thruBlk="1"/>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3"/>
          <p:cNvSpPr>
            <a:spLocks noGrp="1"/>
          </p:cNvSpPr>
          <p:nvPr>
            <p:ph type="title"/>
          </p:nvPr>
        </p:nvSpPr>
        <p:spPr/>
        <p:txBody>
          <a:bodyPr/>
          <a:lstStyle/>
          <a:p>
            <a:r>
              <a:rPr lang="en-US" altLang="en-US" smtClean="0"/>
              <a:t>Schema-based AOP contd…</a:t>
            </a:r>
          </a:p>
        </p:txBody>
      </p:sp>
      <p:sp>
        <p:nvSpPr>
          <p:cNvPr id="5" name="Content Placeholder 4"/>
          <p:cNvSpPr>
            <a:spLocks noGrp="1"/>
          </p:cNvSpPr>
          <p:nvPr>
            <p:ph sz="quarter" idx="10"/>
          </p:nvPr>
        </p:nvSpPr>
        <p:spPr/>
        <p:txBody>
          <a:bodyPr/>
          <a:lstStyle/>
          <a:p>
            <a:pPr>
              <a:defRPr/>
            </a:pPr>
            <a:r>
              <a:rPr lang="en-US" sz="2000" dirty="0">
                <a:solidFill>
                  <a:srgbClr val="C00000"/>
                </a:solidFill>
              </a:rPr>
              <a:t>Declaring advices</a:t>
            </a:r>
          </a:p>
          <a:p>
            <a:pPr marL="0" indent="0">
              <a:buNone/>
              <a:defRPr/>
            </a:pPr>
            <a:r>
              <a:rPr lang="en-US" dirty="0"/>
              <a:t>You can declare any of the five advices inside an &lt;</a:t>
            </a:r>
            <a:r>
              <a:rPr lang="en-US" dirty="0" err="1"/>
              <a:t>aop:aspect</a:t>
            </a:r>
            <a:r>
              <a:rPr lang="en-US" dirty="0"/>
              <a:t>&gt; using the &lt;</a:t>
            </a:r>
            <a:r>
              <a:rPr lang="en-US" dirty="0" err="1"/>
              <a:t>aop</a:t>
            </a:r>
            <a:r>
              <a:rPr lang="en-US" dirty="0"/>
              <a:t>:{ADVICE NAME}&gt; element as given below:</a:t>
            </a:r>
          </a:p>
        </p:txBody>
      </p:sp>
      <p:pic>
        <p:nvPicPr>
          <p:cNvPr id="43012" name="Picture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970212" y="1711325"/>
            <a:ext cx="60960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28163375"/>
      </p:ext>
    </p:extLst>
  </p:cSld>
  <p:clrMapOvr>
    <a:masterClrMapping/>
  </p:clrMapOvr>
  <p:transition>
    <p:fade thruBlk="1"/>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Objectives</a:t>
            </a:r>
            <a:endParaRPr lang="en-US" dirty="0"/>
          </a:p>
        </p:txBody>
      </p:sp>
      <p:sp>
        <p:nvSpPr>
          <p:cNvPr id="5" name="Content Placeholder 4"/>
          <p:cNvSpPr>
            <a:spLocks noGrp="1"/>
          </p:cNvSpPr>
          <p:nvPr>
            <p:ph idx="1"/>
          </p:nvPr>
        </p:nvSpPr>
        <p:spPr/>
        <p:txBody>
          <a:bodyPr/>
          <a:lstStyle/>
          <a:p>
            <a:r>
              <a:rPr lang="en-US" dirty="0" smtClean="0"/>
              <a:t>Understanding need for AOP</a:t>
            </a:r>
          </a:p>
          <a:p>
            <a:r>
              <a:rPr lang="en-US" dirty="0" smtClean="0"/>
              <a:t>AOP implementation in Spring</a:t>
            </a:r>
          </a:p>
          <a:p>
            <a:r>
              <a:rPr lang="en-US" dirty="0" smtClean="0"/>
              <a:t>AOP terminologies</a:t>
            </a:r>
            <a:endParaRPr lang="en-US" dirty="0"/>
          </a:p>
          <a:p>
            <a:r>
              <a:rPr lang="en-US" altLang="en-US" dirty="0" smtClean="0"/>
              <a:t>@</a:t>
            </a:r>
            <a:r>
              <a:rPr lang="en-US" altLang="en-US" dirty="0" err="1" smtClean="0"/>
              <a:t>AspectJ</a:t>
            </a:r>
            <a:r>
              <a:rPr lang="en-US" altLang="en-US" dirty="0" smtClean="0"/>
              <a:t> </a:t>
            </a:r>
            <a:r>
              <a:rPr lang="en-US" altLang="en-US" dirty="0"/>
              <a:t>based </a:t>
            </a:r>
            <a:r>
              <a:rPr lang="en-US" altLang="en-US" dirty="0" smtClean="0"/>
              <a:t>AOP</a:t>
            </a:r>
          </a:p>
          <a:p>
            <a:r>
              <a:rPr lang="en-US" altLang="en-US" dirty="0" smtClean="0"/>
              <a:t>Schema </a:t>
            </a:r>
            <a:r>
              <a:rPr lang="en-US" altLang="en-US" dirty="0"/>
              <a:t>based </a:t>
            </a:r>
            <a:r>
              <a:rPr lang="en-US" altLang="en-US" dirty="0" smtClean="0"/>
              <a:t>AOP</a:t>
            </a:r>
          </a:p>
          <a:p>
            <a:r>
              <a:rPr lang="en-US" altLang="en-US" dirty="0" smtClean="0"/>
              <a:t>Transaction </a:t>
            </a:r>
            <a:r>
              <a:rPr lang="en-US" altLang="en-US" dirty="0"/>
              <a:t>management using </a:t>
            </a:r>
            <a:r>
              <a:rPr lang="en-US" altLang="en-US" dirty="0" smtClean="0"/>
              <a:t>AOP</a:t>
            </a:r>
            <a:endParaRPr lang="en-US" dirty="0"/>
          </a:p>
        </p:txBody>
      </p:sp>
    </p:spTree>
    <p:extLst>
      <p:ext uri="{BB962C8B-B14F-4D97-AF65-F5344CB8AC3E}">
        <p14:creationId xmlns:p14="http://schemas.microsoft.com/office/powerpoint/2010/main" val="38497539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3"/>
          <p:cNvSpPr>
            <a:spLocks noGrp="1"/>
          </p:cNvSpPr>
          <p:nvPr>
            <p:ph type="title"/>
          </p:nvPr>
        </p:nvSpPr>
        <p:spPr/>
        <p:txBody>
          <a:bodyPr/>
          <a:lstStyle/>
          <a:p>
            <a:r>
              <a:rPr lang="en-US" altLang="en-US" smtClean="0"/>
              <a:t>Schema-based AOP contd…</a:t>
            </a:r>
          </a:p>
        </p:txBody>
      </p:sp>
      <p:sp>
        <p:nvSpPr>
          <p:cNvPr id="44035" name="Content Placeholder 4"/>
          <p:cNvSpPr>
            <a:spLocks noGrp="1"/>
          </p:cNvSpPr>
          <p:nvPr>
            <p:ph sz="quarter" idx="10"/>
          </p:nvPr>
        </p:nvSpPr>
        <p:spPr/>
        <p:txBody>
          <a:bodyPr/>
          <a:lstStyle/>
          <a:p>
            <a:pPr>
              <a:spcAft>
                <a:spcPct val="0"/>
              </a:spcAft>
            </a:pPr>
            <a:r>
              <a:rPr lang="en-US" altLang="en-US" smtClean="0"/>
              <a:t>Following is the aspect – DBConnectionAspect : </a:t>
            </a:r>
          </a:p>
        </p:txBody>
      </p:sp>
      <p:pic>
        <p:nvPicPr>
          <p:cNvPr id="44036"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503613" y="1711326"/>
            <a:ext cx="4219575" cy="420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9229165"/>
      </p:ext>
    </p:extLst>
  </p:cSld>
  <p:clrMapOvr>
    <a:masterClrMapping/>
  </p:clrMapOvr>
  <p:transition>
    <p:fade thruBlk="1"/>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3"/>
          <p:cNvSpPr>
            <a:spLocks noGrp="1"/>
          </p:cNvSpPr>
          <p:nvPr>
            <p:ph type="title"/>
          </p:nvPr>
        </p:nvSpPr>
        <p:spPr/>
        <p:txBody>
          <a:bodyPr/>
          <a:lstStyle/>
          <a:p>
            <a:r>
              <a:rPr lang="en-US" altLang="en-US" smtClean="0"/>
              <a:t>Transaction Management using AOP</a:t>
            </a:r>
          </a:p>
        </p:txBody>
      </p:sp>
      <p:sp>
        <p:nvSpPr>
          <p:cNvPr id="45059" name="Content Placeholder 4"/>
          <p:cNvSpPr>
            <a:spLocks noGrp="1"/>
          </p:cNvSpPr>
          <p:nvPr>
            <p:ph sz="quarter" idx="10"/>
          </p:nvPr>
        </p:nvSpPr>
        <p:spPr/>
        <p:txBody>
          <a:bodyPr/>
          <a:lstStyle/>
          <a:p>
            <a:pPr>
              <a:spcAft>
                <a:spcPct val="0"/>
              </a:spcAft>
            </a:pPr>
            <a:r>
              <a:rPr lang="en-US" altLang="en-US" smtClean="0"/>
              <a:t>Transaction management is critical in any form of applications that will interact with the database. The application has to ensure that the data is consistent and the integrity of the data is maintained. </a:t>
            </a:r>
          </a:p>
          <a:p>
            <a:pPr>
              <a:spcAft>
                <a:spcPct val="0"/>
              </a:spcAft>
            </a:pPr>
            <a:r>
              <a:rPr lang="en-US" altLang="en-US" smtClean="0"/>
              <a:t>AOP programming enables the concerns that cross-cut over the application can be separated and can be encapsulated. </a:t>
            </a:r>
          </a:p>
          <a:p>
            <a:pPr>
              <a:spcAft>
                <a:spcPct val="0"/>
              </a:spcAft>
            </a:pPr>
            <a:r>
              <a:rPr lang="en-US" altLang="en-US" smtClean="0"/>
              <a:t>Since marking the beginning of a transaction, end of a transaction, commiting the database in the case of successful operation and making a rollback for failure operations are really cross-cutting concerns, it is ideal to take AOP based approach for this scenario.</a:t>
            </a:r>
          </a:p>
          <a:p>
            <a:pPr>
              <a:spcAft>
                <a:spcPct val="0"/>
              </a:spcAft>
            </a:pPr>
            <a:r>
              <a:rPr lang="en-US" altLang="en-US" smtClean="0"/>
              <a:t>Consider a Student Management system as the use case where we would be implementing transactions through AOP. The files are : </a:t>
            </a:r>
          </a:p>
          <a:p>
            <a:pPr lvl="1">
              <a:spcAft>
                <a:spcPct val="0"/>
              </a:spcAft>
            </a:pPr>
            <a:r>
              <a:rPr lang="en-US" altLang="en-US" smtClean="0"/>
              <a:t>StudentRegistrationService.java : Registers a new Student</a:t>
            </a:r>
          </a:p>
          <a:p>
            <a:pPr lvl="1">
              <a:spcAft>
                <a:spcPct val="0"/>
              </a:spcAft>
            </a:pPr>
            <a:r>
              <a:rPr lang="en-US" altLang="en-US" smtClean="0"/>
              <a:t>Main.java : Main Application</a:t>
            </a:r>
          </a:p>
          <a:p>
            <a:pPr lvl="1">
              <a:spcAft>
                <a:spcPct val="0"/>
              </a:spcAft>
            </a:pPr>
            <a:r>
              <a:rPr lang="en-US" altLang="en-US" smtClean="0"/>
              <a:t>StudentUtils.java : Utility methods to get new studentId &amp; add new student details to DB</a:t>
            </a:r>
          </a:p>
          <a:p>
            <a:pPr lvl="1">
              <a:spcAft>
                <a:spcPct val="0"/>
              </a:spcAft>
            </a:pPr>
            <a:r>
              <a:rPr lang="en-US" altLang="en-US" smtClean="0"/>
              <a:t>Beans.xml : defines beans related to transaction management : </a:t>
            </a:r>
          </a:p>
          <a:p>
            <a:pPr lvl="2">
              <a:spcAft>
                <a:spcPct val="0"/>
              </a:spcAft>
              <a:buFont typeface="Arial" panose="020B0604020202020204" pitchFamily="34" charset="0"/>
              <a:buAutoNum type="arabicPeriod"/>
            </a:pPr>
            <a:r>
              <a:rPr lang="en-US" altLang="en-US" i="1" smtClean="0"/>
              <a:t>studentRegistrationProxyService : It is an instance of </a:t>
            </a:r>
            <a:r>
              <a:rPr lang="en-US" altLang="en-US" smtClean="0"/>
              <a:t>is an instance of ProxyFactoryBean. The target for this proxy will be the Student Registration Service object which is specified through ‘target’ property. </a:t>
            </a:r>
          </a:p>
          <a:p>
            <a:pPr lvl="2">
              <a:spcAft>
                <a:spcPct val="0"/>
              </a:spcAft>
              <a:buFont typeface="Arial" panose="020B0604020202020204" pitchFamily="34" charset="0"/>
              <a:buAutoNum type="arabicPeriod"/>
            </a:pPr>
            <a:r>
              <a:rPr lang="en-US" altLang="en-US" i="1" smtClean="0"/>
              <a:t>studentTransactionInterceptor : It </a:t>
            </a:r>
            <a:r>
              <a:rPr lang="en-US" altLang="en-US" smtClean="0"/>
              <a:t>intercepts the transaction related operations through the element ‘interceptorNames’. It defines the transaction attributes. For eg. In this case transaction attribute “Propogation” is set to “Required”. </a:t>
            </a:r>
          </a:p>
          <a:p>
            <a:pPr>
              <a:spcAft>
                <a:spcPct val="0"/>
              </a:spcAft>
            </a:pPr>
            <a:endParaRPr lang="en-US" altLang="en-US" smtClean="0"/>
          </a:p>
        </p:txBody>
      </p:sp>
    </p:spTree>
    <p:extLst>
      <p:ext uri="{BB962C8B-B14F-4D97-AF65-F5344CB8AC3E}">
        <p14:creationId xmlns:p14="http://schemas.microsoft.com/office/powerpoint/2010/main" val="557700803"/>
      </p:ext>
    </p:extLst>
  </p:cSld>
  <p:clrMapOvr>
    <a:masterClrMapping/>
  </p:clrMapOvr>
  <p:transition>
    <p:fade thruBlk="1"/>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3"/>
          <p:cNvSpPr>
            <a:spLocks noGrp="1"/>
          </p:cNvSpPr>
          <p:nvPr>
            <p:ph type="title"/>
          </p:nvPr>
        </p:nvSpPr>
        <p:spPr/>
        <p:txBody>
          <a:bodyPr/>
          <a:lstStyle/>
          <a:p>
            <a:r>
              <a:rPr lang="en-US" altLang="en-US" smtClean="0"/>
              <a:t>Transaction Management using AOP contd…</a:t>
            </a:r>
          </a:p>
        </p:txBody>
      </p:sp>
      <p:pic>
        <p:nvPicPr>
          <p:cNvPr id="46083" name="Content Placeholder 1"/>
          <p:cNvPicPr>
            <a:picLocks noGrp="1" noChangeAspect="1"/>
          </p:cNvPicPr>
          <p:nvPr>
            <p:ph sz="quarter" idx="10"/>
          </p:nvPr>
        </p:nvPicPr>
        <p:blipFill>
          <a:blip r:embed="rId2">
            <a:extLst>
              <a:ext uri="{28A0092B-C50C-407E-A947-70E740481C1C}">
                <a14:useLocalDpi xmlns:a14="http://schemas.microsoft.com/office/drawing/2010/main" val="0"/>
              </a:ext>
            </a:extLst>
          </a:blip>
          <a:srcRect/>
          <a:stretch>
            <a:fillRect/>
          </a:stretch>
        </p:blipFill>
        <p:spPr>
          <a:xfrm>
            <a:off x="1698625" y="1219200"/>
            <a:ext cx="4217987" cy="2403475"/>
          </a:xfrm>
        </p:spPr>
      </p:pic>
      <p:pic>
        <p:nvPicPr>
          <p:cNvPr id="46084"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66196" y="4021932"/>
            <a:ext cx="8256587" cy="2333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085" name="Picture 3"/>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323012" y="1219201"/>
            <a:ext cx="4191000" cy="2403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087" name="TextBox 6"/>
          <p:cNvSpPr txBox="1">
            <a:spLocks noChangeArrowheads="1"/>
          </p:cNvSpPr>
          <p:nvPr/>
        </p:nvSpPr>
        <p:spPr bwMode="auto">
          <a:xfrm>
            <a:off x="7618412" y="947739"/>
            <a:ext cx="16002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bg1"/>
                </a:solidFill>
                <a:latin typeface="Trebuchet MS" panose="020B0603020202020204" pitchFamily="34" charset="0"/>
                <a:ea typeface="ＭＳ Ｐゴシック" panose="020B0600070205080204" pitchFamily="34" charset="-128"/>
              </a:defRPr>
            </a:lvl1pPr>
            <a:lvl2pPr marL="742950" indent="-285750">
              <a:defRPr sz="1600">
                <a:solidFill>
                  <a:schemeClr val="bg1"/>
                </a:solidFill>
                <a:latin typeface="Trebuchet MS" panose="020B0603020202020204" pitchFamily="34" charset="0"/>
                <a:ea typeface="ＭＳ Ｐゴシック" panose="020B0600070205080204" pitchFamily="34" charset="-128"/>
              </a:defRPr>
            </a:lvl2pPr>
            <a:lvl3pPr marL="1143000" indent="-228600">
              <a:defRPr sz="1600">
                <a:solidFill>
                  <a:schemeClr val="bg1"/>
                </a:solidFill>
                <a:latin typeface="Trebuchet MS" panose="020B0603020202020204" pitchFamily="34" charset="0"/>
                <a:ea typeface="ＭＳ Ｐゴシック" panose="020B0600070205080204" pitchFamily="34" charset="-128"/>
              </a:defRPr>
            </a:lvl3pPr>
            <a:lvl4pPr marL="1600200" indent="-228600">
              <a:defRPr sz="1600">
                <a:solidFill>
                  <a:schemeClr val="bg1"/>
                </a:solidFill>
                <a:latin typeface="Trebuchet MS" panose="020B0603020202020204" pitchFamily="34" charset="0"/>
                <a:ea typeface="ＭＳ Ｐゴシック" panose="020B0600070205080204" pitchFamily="34" charset="-128"/>
              </a:defRPr>
            </a:lvl4pPr>
            <a:lvl5pPr marL="2057400" indent="-228600">
              <a:defRPr sz="1600">
                <a:solidFill>
                  <a:schemeClr val="bg1"/>
                </a:solidFill>
                <a:latin typeface="Trebuchet MS" panose="020B0603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bg1"/>
                </a:solidFill>
                <a:latin typeface="Trebuchet MS" panose="020B0603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bg1"/>
                </a:solidFill>
                <a:latin typeface="Trebuchet MS" panose="020B0603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bg1"/>
                </a:solidFill>
                <a:latin typeface="Trebuchet MS" panose="020B0603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bg1"/>
                </a:solidFill>
                <a:latin typeface="Trebuchet MS" panose="020B0603020202020204" pitchFamily="34" charset="0"/>
                <a:ea typeface="ＭＳ Ｐゴシック" panose="020B0600070205080204" pitchFamily="34" charset="-128"/>
              </a:defRPr>
            </a:lvl9pPr>
          </a:lstStyle>
          <a:p>
            <a:r>
              <a:rPr lang="en-US" altLang="en-US" sz="1400"/>
              <a:t>StudentUtils.java</a:t>
            </a:r>
          </a:p>
        </p:txBody>
      </p:sp>
      <p:sp>
        <p:nvSpPr>
          <p:cNvPr id="46088" name="TextBox 7"/>
          <p:cNvSpPr txBox="1">
            <a:spLocks noChangeArrowheads="1"/>
          </p:cNvSpPr>
          <p:nvPr/>
        </p:nvSpPr>
        <p:spPr bwMode="auto">
          <a:xfrm>
            <a:off x="5637212" y="3852864"/>
            <a:ext cx="12954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bg1"/>
                </a:solidFill>
                <a:latin typeface="Trebuchet MS" panose="020B0603020202020204" pitchFamily="34" charset="0"/>
                <a:ea typeface="ＭＳ Ｐゴシック" panose="020B0600070205080204" pitchFamily="34" charset="-128"/>
              </a:defRPr>
            </a:lvl1pPr>
            <a:lvl2pPr marL="742950" indent="-285750">
              <a:defRPr sz="1600">
                <a:solidFill>
                  <a:schemeClr val="bg1"/>
                </a:solidFill>
                <a:latin typeface="Trebuchet MS" panose="020B0603020202020204" pitchFamily="34" charset="0"/>
                <a:ea typeface="ＭＳ Ｐゴシック" panose="020B0600070205080204" pitchFamily="34" charset="-128"/>
              </a:defRPr>
            </a:lvl2pPr>
            <a:lvl3pPr marL="1143000" indent="-228600">
              <a:defRPr sz="1600">
                <a:solidFill>
                  <a:schemeClr val="bg1"/>
                </a:solidFill>
                <a:latin typeface="Trebuchet MS" panose="020B0603020202020204" pitchFamily="34" charset="0"/>
                <a:ea typeface="ＭＳ Ｐゴシック" panose="020B0600070205080204" pitchFamily="34" charset="-128"/>
              </a:defRPr>
            </a:lvl3pPr>
            <a:lvl4pPr marL="1600200" indent="-228600">
              <a:defRPr sz="1600">
                <a:solidFill>
                  <a:schemeClr val="bg1"/>
                </a:solidFill>
                <a:latin typeface="Trebuchet MS" panose="020B0603020202020204" pitchFamily="34" charset="0"/>
                <a:ea typeface="ＭＳ Ｐゴシック" panose="020B0600070205080204" pitchFamily="34" charset="-128"/>
              </a:defRPr>
            </a:lvl4pPr>
            <a:lvl5pPr marL="2057400" indent="-228600">
              <a:defRPr sz="1600">
                <a:solidFill>
                  <a:schemeClr val="bg1"/>
                </a:solidFill>
                <a:latin typeface="Trebuchet MS" panose="020B0603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bg1"/>
                </a:solidFill>
                <a:latin typeface="Trebuchet MS" panose="020B0603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bg1"/>
                </a:solidFill>
                <a:latin typeface="Trebuchet MS" panose="020B0603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bg1"/>
                </a:solidFill>
                <a:latin typeface="Trebuchet MS" panose="020B0603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bg1"/>
                </a:solidFill>
                <a:latin typeface="Trebuchet MS" panose="020B0603020202020204" pitchFamily="34" charset="0"/>
                <a:ea typeface="ＭＳ Ｐゴシック" panose="020B0600070205080204" pitchFamily="34" charset="-128"/>
              </a:defRPr>
            </a:lvl9pPr>
          </a:lstStyle>
          <a:p>
            <a:r>
              <a:rPr lang="en-US" altLang="en-US"/>
              <a:t>Main.java</a:t>
            </a:r>
          </a:p>
        </p:txBody>
      </p:sp>
      <p:sp>
        <p:nvSpPr>
          <p:cNvPr id="3" name="TextBox 2"/>
          <p:cNvSpPr txBox="1"/>
          <p:nvPr/>
        </p:nvSpPr>
        <p:spPr>
          <a:xfrm>
            <a:off x="1964824" y="850912"/>
            <a:ext cx="3507288" cy="369332"/>
          </a:xfrm>
          <a:prstGeom prst="rect">
            <a:avLst/>
          </a:prstGeom>
          <a:noFill/>
        </p:spPr>
        <p:txBody>
          <a:bodyPr wrap="square" rtlCol="0">
            <a:spAutoFit/>
          </a:bodyPr>
          <a:lstStyle/>
          <a:p>
            <a:r>
              <a:rPr lang="en-US" dirty="0" smtClean="0"/>
              <a:t>StudentRegistrationService.java</a:t>
            </a:r>
          </a:p>
        </p:txBody>
      </p:sp>
      <p:sp>
        <p:nvSpPr>
          <p:cNvPr id="4" name="TextBox 3"/>
          <p:cNvSpPr txBox="1"/>
          <p:nvPr/>
        </p:nvSpPr>
        <p:spPr>
          <a:xfrm>
            <a:off x="7528143" y="851956"/>
            <a:ext cx="2096870" cy="369332"/>
          </a:xfrm>
          <a:prstGeom prst="rect">
            <a:avLst/>
          </a:prstGeom>
          <a:noFill/>
        </p:spPr>
        <p:txBody>
          <a:bodyPr wrap="square" rtlCol="0">
            <a:spAutoFit/>
          </a:bodyPr>
          <a:lstStyle/>
          <a:p>
            <a:r>
              <a:rPr lang="en-US" dirty="0" smtClean="0"/>
              <a:t>StudentUtils.java</a:t>
            </a:r>
          </a:p>
        </p:txBody>
      </p:sp>
      <p:sp>
        <p:nvSpPr>
          <p:cNvPr id="5" name="TextBox 4"/>
          <p:cNvSpPr txBox="1"/>
          <p:nvPr/>
        </p:nvSpPr>
        <p:spPr>
          <a:xfrm>
            <a:off x="5389301" y="3666609"/>
            <a:ext cx="1791222" cy="369332"/>
          </a:xfrm>
          <a:prstGeom prst="rect">
            <a:avLst/>
          </a:prstGeom>
          <a:noFill/>
        </p:spPr>
        <p:txBody>
          <a:bodyPr wrap="square" rtlCol="0">
            <a:spAutoFit/>
          </a:bodyPr>
          <a:lstStyle/>
          <a:p>
            <a:r>
              <a:rPr lang="en-US" dirty="0" smtClean="0"/>
              <a:t>Main.java</a:t>
            </a:r>
          </a:p>
        </p:txBody>
      </p:sp>
    </p:spTree>
    <p:extLst>
      <p:ext uri="{BB962C8B-B14F-4D97-AF65-F5344CB8AC3E}">
        <p14:creationId xmlns:p14="http://schemas.microsoft.com/office/powerpoint/2010/main" val="720832963"/>
      </p:ext>
    </p:extLst>
  </p:cSld>
  <p:clrMapOvr>
    <a:masterClrMapping/>
  </p:clrMapOvr>
  <p:transition>
    <p:fade thruBlk="1"/>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3"/>
          <p:cNvSpPr>
            <a:spLocks noGrp="1"/>
          </p:cNvSpPr>
          <p:nvPr>
            <p:ph type="title"/>
          </p:nvPr>
        </p:nvSpPr>
        <p:spPr/>
        <p:txBody>
          <a:bodyPr/>
          <a:lstStyle/>
          <a:p>
            <a:r>
              <a:rPr lang="en-US" altLang="en-US" smtClean="0"/>
              <a:t>Transaction Management using AOP contd…</a:t>
            </a:r>
          </a:p>
        </p:txBody>
      </p:sp>
      <p:pic>
        <p:nvPicPr>
          <p:cNvPr id="47107"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341562" y="1066800"/>
            <a:ext cx="7505700" cy="541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108" name="TextBox 1"/>
          <p:cNvSpPr txBox="1">
            <a:spLocks noChangeArrowheads="1"/>
          </p:cNvSpPr>
          <p:nvPr/>
        </p:nvSpPr>
        <p:spPr bwMode="auto">
          <a:xfrm>
            <a:off x="4951412" y="728664"/>
            <a:ext cx="16764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bg1"/>
                </a:solidFill>
                <a:latin typeface="Trebuchet MS" panose="020B0603020202020204" pitchFamily="34" charset="0"/>
                <a:ea typeface="ＭＳ Ｐゴシック" panose="020B0600070205080204" pitchFamily="34" charset="-128"/>
              </a:defRPr>
            </a:lvl1pPr>
            <a:lvl2pPr marL="742950" indent="-285750">
              <a:defRPr sz="1600">
                <a:solidFill>
                  <a:schemeClr val="bg1"/>
                </a:solidFill>
                <a:latin typeface="Trebuchet MS" panose="020B0603020202020204" pitchFamily="34" charset="0"/>
                <a:ea typeface="ＭＳ Ｐゴシック" panose="020B0600070205080204" pitchFamily="34" charset="-128"/>
              </a:defRPr>
            </a:lvl2pPr>
            <a:lvl3pPr marL="1143000" indent="-228600">
              <a:defRPr sz="1600">
                <a:solidFill>
                  <a:schemeClr val="bg1"/>
                </a:solidFill>
                <a:latin typeface="Trebuchet MS" panose="020B0603020202020204" pitchFamily="34" charset="0"/>
                <a:ea typeface="ＭＳ Ｐゴシック" panose="020B0600070205080204" pitchFamily="34" charset="-128"/>
              </a:defRPr>
            </a:lvl3pPr>
            <a:lvl4pPr marL="1600200" indent="-228600">
              <a:defRPr sz="1600">
                <a:solidFill>
                  <a:schemeClr val="bg1"/>
                </a:solidFill>
                <a:latin typeface="Trebuchet MS" panose="020B0603020202020204" pitchFamily="34" charset="0"/>
                <a:ea typeface="ＭＳ Ｐゴシック" panose="020B0600070205080204" pitchFamily="34" charset="-128"/>
              </a:defRPr>
            </a:lvl4pPr>
            <a:lvl5pPr marL="2057400" indent="-228600">
              <a:defRPr sz="1600">
                <a:solidFill>
                  <a:schemeClr val="bg1"/>
                </a:solidFill>
                <a:latin typeface="Trebuchet MS" panose="020B0603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bg1"/>
                </a:solidFill>
                <a:latin typeface="Trebuchet MS" panose="020B0603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bg1"/>
                </a:solidFill>
                <a:latin typeface="Trebuchet MS" panose="020B0603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bg1"/>
                </a:solidFill>
                <a:latin typeface="Trebuchet MS" panose="020B0603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bg1"/>
                </a:solidFill>
                <a:latin typeface="Trebuchet MS" panose="020B0603020202020204" pitchFamily="34" charset="0"/>
                <a:ea typeface="ＭＳ Ｐゴシック" panose="020B0600070205080204" pitchFamily="34" charset="-128"/>
              </a:defRPr>
            </a:lvl9pPr>
          </a:lstStyle>
          <a:p>
            <a:r>
              <a:rPr lang="en-US" altLang="en-US"/>
              <a:t>Beans.xml</a:t>
            </a:r>
          </a:p>
        </p:txBody>
      </p:sp>
      <p:sp>
        <p:nvSpPr>
          <p:cNvPr id="2" name="TextBox 1"/>
          <p:cNvSpPr txBox="1"/>
          <p:nvPr/>
        </p:nvSpPr>
        <p:spPr>
          <a:xfrm>
            <a:off x="4951413" y="713066"/>
            <a:ext cx="1887798" cy="369332"/>
          </a:xfrm>
          <a:prstGeom prst="rect">
            <a:avLst/>
          </a:prstGeom>
          <a:noFill/>
        </p:spPr>
        <p:txBody>
          <a:bodyPr wrap="square" rtlCol="0">
            <a:spAutoFit/>
          </a:bodyPr>
          <a:lstStyle/>
          <a:p>
            <a:r>
              <a:rPr lang="en-US" dirty="0" smtClean="0"/>
              <a:t>Beans.xml</a:t>
            </a:r>
          </a:p>
        </p:txBody>
      </p:sp>
    </p:spTree>
    <p:extLst>
      <p:ext uri="{BB962C8B-B14F-4D97-AF65-F5344CB8AC3E}">
        <p14:creationId xmlns:p14="http://schemas.microsoft.com/office/powerpoint/2010/main" val="3807283344"/>
      </p:ext>
    </p:extLst>
  </p:cSld>
  <p:clrMapOvr>
    <a:masterClrMapping/>
  </p:clrMapOvr>
  <p:transition>
    <p:fade thruBlk="1"/>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3"/>
          <p:cNvSpPr>
            <a:spLocks noGrp="1"/>
          </p:cNvSpPr>
          <p:nvPr>
            <p:ph type="title"/>
          </p:nvPr>
        </p:nvSpPr>
        <p:spPr/>
        <p:txBody>
          <a:bodyPr/>
          <a:lstStyle/>
          <a:p>
            <a:r>
              <a:rPr lang="en-US" altLang="en-US" dirty="0" smtClean="0"/>
              <a:t>Limitations of Spring AOP</a:t>
            </a:r>
            <a:endParaRPr lang="en-US" altLang="en-US" dirty="0" smtClean="0"/>
          </a:p>
        </p:txBody>
      </p:sp>
      <p:sp>
        <p:nvSpPr>
          <p:cNvPr id="3" name="Content Placeholder 2"/>
          <p:cNvSpPr>
            <a:spLocks noGrp="1"/>
          </p:cNvSpPr>
          <p:nvPr>
            <p:ph idx="1"/>
          </p:nvPr>
        </p:nvSpPr>
        <p:spPr/>
        <p:txBody>
          <a:bodyPr/>
          <a:lstStyle/>
          <a:p>
            <a:pPr lvl="0"/>
            <a:r>
              <a:rPr lang="en-US" dirty="0"/>
              <a:t>A little difficult to debug the AOP based application </a:t>
            </a:r>
            <a:r>
              <a:rPr lang="en-US" dirty="0" smtClean="0"/>
              <a:t>code s</a:t>
            </a:r>
            <a:r>
              <a:rPr lang="en-US" sz="1800" dirty="0" smtClean="0"/>
              <a:t>ince </a:t>
            </a:r>
            <a:r>
              <a:rPr lang="en-US" sz="1800" dirty="0"/>
              <a:t>the business classes are advised behind the scene with aspects. </a:t>
            </a:r>
            <a:endParaRPr lang="en-US" sz="1800" dirty="0" smtClean="0"/>
          </a:p>
          <a:p>
            <a:pPr lvl="0"/>
            <a:r>
              <a:rPr lang="en-US" dirty="0"/>
              <a:t>Since it uses proxy based AOP, only method level advising is supported, doesn’t support field level </a:t>
            </a:r>
            <a:r>
              <a:rPr lang="en-US" dirty="0" smtClean="0"/>
              <a:t>interception s</a:t>
            </a:r>
            <a:r>
              <a:rPr lang="en-US" sz="1800" dirty="0" smtClean="0"/>
              <a:t>o </a:t>
            </a:r>
            <a:r>
              <a:rPr lang="en-US" sz="1800" dirty="0"/>
              <a:t>your join-point can be at method level not at field level in a class</a:t>
            </a:r>
            <a:r>
              <a:rPr lang="en-US" sz="1800" dirty="0" smtClean="0"/>
              <a:t>.</a:t>
            </a:r>
          </a:p>
          <a:p>
            <a:pPr lvl="0"/>
            <a:r>
              <a:rPr lang="en-US" dirty="0"/>
              <a:t>Only methods with public visibility will be </a:t>
            </a:r>
            <a:r>
              <a:rPr lang="en-US" dirty="0" smtClean="0"/>
              <a:t>advised, me</a:t>
            </a:r>
            <a:r>
              <a:rPr lang="en-US" sz="1800" dirty="0" smtClean="0"/>
              <a:t>thods </a:t>
            </a:r>
            <a:r>
              <a:rPr lang="en-US" sz="1800" dirty="0"/>
              <a:t>with protected, private or default visibility will not be advised. </a:t>
            </a:r>
            <a:endParaRPr lang="en-US" dirty="0"/>
          </a:p>
          <a:p>
            <a:pPr lvl="0"/>
            <a:r>
              <a:rPr lang="en-US" dirty="0"/>
              <a:t>Aspects cannot advise other Aspects - Not possible to have aspects to be the target of advice from other aspects</a:t>
            </a:r>
            <a:r>
              <a:rPr lang="en-US" dirty="0" smtClean="0"/>
              <a:t>.</a:t>
            </a:r>
          </a:p>
          <a:p>
            <a:pPr lvl="0"/>
            <a:r>
              <a:rPr lang="en-US" dirty="0"/>
              <a:t>Local or internal method calls within  an advised class doesn’t get intercepted by proxy, so advise method of the aspect does not get </a:t>
            </a:r>
            <a:r>
              <a:rPr lang="en-US" dirty="0" smtClean="0"/>
              <a:t>fired/invoked</a:t>
            </a:r>
          </a:p>
          <a:p>
            <a:pPr lvl="0"/>
            <a:endParaRPr lang="en-US" dirty="0"/>
          </a:p>
          <a:p>
            <a:pPr lvl="0"/>
            <a:endParaRPr lang="en-US" dirty="0"/>
          </a:p>
          <a:p>
            <a:endParaRPr lang="en-US" dirty="0"/>
          </a:p>
        </p:txBody>
      </p:sp>
      <p:sp>
        <p:nvSpPr>
          <p:cNvPr id="47108" name="TextBox 1"/>
          <p:cNvSpPr txBox="1">
            <a:spLocks noChangeArrowheads="1"/>
          </p:cNvSpPr>
          <p:nvPr/>
        </p:nvSpPr>
        <p:spPr bwMode="auto">
          <a:xfrm>
            <a:off x="4951412" y="728664"/>
            <a:ext cx="16764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bg1"/>
                </a:solidFill>
                <a:latin typeface="Trebuchet MS" panose="020B0603020202020204" pitchFamily="34" charset="0"/>
                <a:ea typeface="ＭＳ Ｐゴシック" panose="020B0600070205080204" pitchFamily="34" charset="-128"/>
              </a:defRPr>
            </a:lvl1pPr>
            <a:lvl2pPr marL="742950" indent="-285750">
              <a:defRPr sz="1600">
                <a:solidFill>
                  <a:schemeClr val="bg1"/>
                </a:solidFill>
                <a:latin typeface="Trebuchet MS" panose="020B0603020202020204" pitchFamily="34" charset="0"/>
                <a:ea typeface="ＭＳ Ｐゴシック" panose="020B0600070205080204" pitchFamily="34" charset="-128"/>
              </a:defRPr>
            </a:lvl2pPr>
            <a:lvl3pPr marL="1143000" indent="-228600">
              <a:defRPr sz="1600">
                <a:solidFill>
                  <a:schemeClr val="bg1"/>
                </a:solidFill>
                <a:latin typeface="Trebuchet MS" panose="020B0603020202020204" pitchFamily="34" charset="0"/>
                <a:ea typeface="ＭＳ Ｐゴシック" panose="020B0600070205080204" pitchFamily="34" charset="-128"/>
              </a:defRPr>
            </a:lvl3pPr>
            <a:lvl4pPr marL="1600200" indent="-228600">
              <a:defRPr sz="1600">
                <a:solidFill>
                  <a:schemeClr val="bg1"/>
                </a:solidFill>
                <a:latin typeface="Trebuchet MS" panose="020B0603020202020204" pitchFamily="34" charset="0"/>
                <a:ea typeface="ＭＳ Ｐゴシック" panose="020B0600070205080204" pitchFamily="34" charset="-128"/>
              </a:defRPr>
            </a:lvl4pPr>
            <a:lvl5pPr marL="2057400" indent="-228600">
              <a:defRPr sz="1600">
                <a:solidFill>
                  <a:schemeClr val="bg1"/>
                </a:solidFill>
                <a:latin typeface="Trebuchet MS" panose="020B0603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bg1"/>
                </a:solidFill>
                <a:latin typeface="Trebuchet MS" panose="020B0603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bg1"/>
                </a:solidFill>
                <a:latin typeface="Trebuchet MS" panose="020B0603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bg1"/>
                </a:solidFill>
                <a:latin typeface="Trebuchet MS" panose="020B0603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bg1"/>
                </a:solidFill>
                <a:latin typeface="Trebuchet MS" panose="020B0603020202020204" pitchFamily="34" charset="0"/>
                <a:ea typeface="ＭＳ Ｐゴシック" panose="020B0600070205080204" pitchFamily="34" charset="-128"/>
              </a:defRPr>
            </a:lvl9pPr>
          </a:lstStyle>
          <a:p>
            <a:r>
              <a:rPr lang="en-US" altLang="en-US"/>
              <a:t>Beans.xml</a:t>
            </a:r>
          </a:p>
        </p:txBody>
      </p:sp>
    </p:spTree>
    <p:extLst>
      <p:ext uri="{BB962C8B-B14F-4D97-AF65-F5344CB8AC3E}">
        <p14:creationId xmlns:p14="http://schemas.microsoft.com/office/powerpoint/2010/main" val="104126792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3"/>
          <p:cNvSpPr>
            <a:spLocks noGrp="1"/>
          </p:cNvSpPr>
          <p:nvPr>
            <p:ph type="title"/>
          </p:nvPr>
        </p:nvSpPr>
        <p:spPr/>
        <p:txBody>
          <a:bodyPr/>
          <a:lstStyle/>
          <a:p>
            <a:r>
              <a:rPr lang="en-US" altLang="en-US" dirty="0" smtClean="0"/>
              <a:t>Solution to Spring AOP limitations</a:t>
            </a:r>
            <a:endParaRPr lang="en-US" altLang="en-US" dirty="0" smtClean="0"/>
          </a:p>
        </p:txBody>
      </p:sp>
      <p:sp>
        <p:nvSpPr>
          <p:cNvPr id="3" name="Content Placeholder 2"/>
          <p:cNvSpPr>
            <a:spLocks noGrp="1"/>
          </p:cNvSpPr>
          <p:nvPr>
            <p:ph idx="1"/>
          </p:nvPr>
        </p:nvSpPr>
        <p:spPr/>
        <p:txBody>
          <a:bodyPr/>
          <a:lstStyle/>
          <a:p>
            <a:r>
              <a:rPr lang="en-US" dirty="0"/>
              <a:t>The </a:t>
            </a:r>
            <a:r>
              <a:rPr lang="en-US" dirty="0" smtClean="0"/>
              <a:t>AOP proxy </a:t>
            </a:r>
            <a:r>
              <a:rPr lang="en-US" dirty="0"/>
              <a:t>can’t intercept a call made from one method to another on the same target object (typically a service bean), even though both methods are supposed to be wrapped by the proxy</a:t>
            </a:r>
            <a:r>
              <a:rPr lang="en-US" dirty="0" smtClean="0"/>
              <a:t>.</a:t>
            </a:r>
          </a:p>
          <a:p>
            <a:r>
              <a:rPr lang="en-US" dirty="0"/>
              <a:t>One obvious solution to the problem is to always explicitly get the bean reference from the Spring context and then call the method on it, instead of calling the method on ‘this</a:t>
            </a:r>
            <a:r>
              <a:rPr lang="en-US" dirty="0" smtClean="0"/>
              <a:t>’.</a:t>
            </a:r>
          </a:p>
          <a:p>
            <a:r>
              <a:rPr lang="en-US" dirty="0"/>
              <a:t>It’s an easy solution, but one that doesn’t come without a few nuisances. For instance, it adds to your service bean some compile-time dependencies on Spring classes that wouldn’t have been necessary otherwise</a:t>
            </a:r>
            <a:r>
              <a:rPr lang="en-US" dirty="0" smtClean="0"/>
              <a:t>.</a:t>
            </a:r>
          </a:p>
          <a:p>
            <a:r>
              <a:rPr lang="en-US" dirty="0"/>
              <a:t>One less intrusive solution I’ve come up with is a AdviceSkippingInjector.java that injects the reference to any </a:t>
            </a:r>
            <a:r>
              <a:rPr lang="en-US" dirty="0" err="1"/>
              <a:t>proxied</a:t>
            </a:r>
            <a:r>
              <a:rPr lang="en-US" dirty="0"/>
              <a:t> Spring bean into a property on the “raw” bean, i.e., the object prior to being wrapped in the proxy</a:t>
            </a:r>
            <a:r>
              <a:rPr lang="en-US" dirty="0" smtClean="0"/>
              <a:t>.</a:t>
            </a:r>
          </a:p>
          <a:p>
            <a:r>
              <a:rPr lang="en-US" dirty="0" smtClean="0"/>
              <a:t>To explore this solution more consult the following link : </a:t>
            </a:r>
          </a:p>
          <a:p>
            <a:pPr marL="0" indent="0">
              <a:buNone/>
            </a:pPr>
            <a:r>
              <a:rPr lang="en-US" dirty="0">
                <a:hlinkClick r:id="rId2"/>
              </a:rPr>
              <a:t>http://www.digizenstudio.com/blog/2007/05/29/the-self-calling-limitation-in-spring-aop-and-one-unintrusive-solution</a:t>
            </a:r>
            <a:r>
              <a:rPr lang="en-US" dirty="0" smtClean="0">
                <a:hlinkClick r:id="rId2"/>
              </a:rPr>
              <a:t>/</a:t>
            </a:r>
            <a:endParaRPr lang="en-US" dirty="0" smtClean="0"/>
          </a:p>
          <a:p>
            <a:pPr marL="0" indent="0">
              <a:buNone/>
            </a:pPr>
            <a:endParaRPr lang="en-US" dirty="0"/>
          </a:p>
        </p:txBody>
      </p:sp>
      <p:sp>
        <p:nvSpPr>
          <p:cNvPr id="47108" name="TextBox 1"/>
          <p:cNvSpPr txBox="1">
            <a:spLocks noChangeArrowheads="1"/>
          </p:cNvSpPr>
          <p:nvPr/>
        </p:nvSpPr>
        <p:spPr bwMode="auto">
          <a:xfrm>
            <a:off x="4951412" y="728664"/>
            <a:ext cx="16764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bg1"/>
                </a:solidFill>
                <a:latin typeface="Trebuchet MS" panose="020B0603020202020204" pitchFamily="34" charset="0"/>
                <a:ea typeface="ＭＳ Ｐゴシック" panose="020B0600070205080204" pitchFamily="34" charset="-128"/>
              </a:defRPr>
            </a:lvl1pPr>
            <a:lvl2pPr marL="742950" indent="-285750">
              <a:defRPr sz="1600">
                <a:solidFill>
                  <a:schemeClr val="bg1"/>
                </a:solidFill>
                <a:latin typeface="Trebuchet MS" panose="020B0603020202020204" pitchFamily="34" charset="0"/>
                <a:ea typeface="ＭＳ Ｐゴシック" panose="020B0600070205080204" pitchFamily="34" charset="-128"/>
              </a:defRPr>
            </a:lvl2pPr>
            <a:lvl3pPr marL="1143000" indent="-228600">
              <a:defRPr sz="1600">
                <a:solidFill>
                  <a:schemeClr val="bg1"/>
                </a:solidFill>
                <a:latin typeface="Trebuchet MS" panose="020B0603020202020204" pitchFamily="34" charset="0"/>
                <a:ea typeface="ＭＳ Ｐゴシック" panose="020B0600070205080204" pitchFamily="34" charset="-128"/>
              </a:defRPr>
            </a:lvl3pPr>
            <a:lvl4pPr marL="1600200" indent="-228600">
              <a:defRPr sz="1600">
                <a:solidFill>
                  <a:schemeClr val="bg1"/>
                </a:solidFill>
                <a:latin typeface="Trebuchet MS" panose="020B0603020202020204" pitchFamily="34" charset="0"/>
                <a:ea typeface="ＭＳ Ｐゴシック" panose="020B0600070205080204" pitchFamily="34" charset="-128"/>
              </a:defRPr>
            </a:lvl4pPr>
            <a:lvl5pPr marL="2057400" indent="-228600">
              <a:defRPr sz="1600">
                <a:solidFill>
                  <a:schemeClr val="bg1"/>
                </a:solidFill>
                <a:latin typeface="Trebuchet MS" panose="020B0603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bg1"/>
                </a:solidFill>
                <a:latin typeface="Trebuchet MS" panose="020B0603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bg1"/>
                </a:solidFill>
                <a:latin typeface="Trebuchet MS" panose="020B0603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bg1"/>
                </a:solidFill>
                <a:latin typeface="Trebuchet MS" panose="020B0603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bg1"/>
                </a:solidFill>
                <a:latin typeface="Trebuchet MS" panose="020B0603020202020204" pitchFamily="34" charset="0"/>
                <a:ea typeface="ＭＳ Ｐゴシック" panose="020B0600070205080204" pitchFamily="34" charset="-128"/>
              </a:defRPr>
            </a:lvl9pPr>
          </a:lstStyle>
          <a:p>
            <a:r>
              <a:rPr lang="en-US" altLang="en-US"/>
              <a:t>Beans.xml</a:t>
            </a:r>
          </a:p>
        </p:txBody>
      </p:sp>
    </p:spTree>
    <p:extLst>
      <p:ext uri="{BB962C8B-B14F-4D97-AF65-F5344CB8AC3E}">
        <p14:creationId xmlns:p14="http://schemas.microsoft.com/office/powerpoint/2010/main" val="142767827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3"/>
          <p:cNvSpPr>
            <a:spLocks noGrp="1"/>
          </p:cNvSpPr>
          <p:nvPr>
            <p:ph type="title"/>
          </p:nvPr>
        </p:nvSpPr>
        <p:spPr/>
        <p:txBody>
          <a:bodyPr/>
          <a:lstStyle/>
          <a:p>
            <a:r>
              <a:rPr lang="en-US" altLang="en-US" smtClean="0"/>
              <a:t>Exercises</a:t>
            </a:r>
          </a:p>
        </p:txBody>
      </p:sp>
      <p:sp>
        <p:nvSpPr>
          <p:cNvPr id="48131" name="Content Placeholder 1"/>
          <p:cNvSpPr>
            <a:spLocks noGrp="1"/>
          </p:cNvSpPr>
          <p:nvPr>
            <p:ph sz="quarter" idx="10"/>
          </p:nvPr>
        </p:nvSpPr>
        <p:spPr/>
        <p:txBody>
          <a:bodyPr/>
          <a:lstStyle/>
          <a:p>
            <a:pPr>
              <a:spcAft>
                <a:spcPct val="0"/>
              </a:spcAft>
            </a:pPr>
            <a:r>
              <a:rPr lang="en-US" altLang="en-US" dirty="0"/>
              <a:t> Create an Order POJO which will have </a:t>
            </a:r>
            <a:r>
              <a:rPr lang="en-US" altLang="en-US" dirty="0" err="1"/>
              <a:t>OrderId</a:t>
            </a:r>
            <a:r>
              <a:rPr lang="en-US" altLang="en-US" dirty="0"/>
              <a:t>, Order Type (ENUM), Side, Client Id, Order Quantity, Order Price, Symbol.</a:t>
            </a:r>
          </a:p>
          <a:p>
            <a:pPr>
              <a:spcAft>
                <a:spcPct val="0"/>
              </a:spcAft>
            </a:pPr>
            <a:r>
              <a:rPr lang="en-US" altLang="en-US" dirty="0"/>
              <a:t> </a:t>
            </a:r>
            <a:r>
              <a:rPr lang="en-US" altLang="en-US" dirty="0" smtClean="0"/>
              <a:t>Create </a:t>
            </a:r>
            <a:r>
              <a:rPr lang="en-US" altLang="en-US" dirty="0"/>
              <a:t>an </a:t>
            </a:r>
            <a:r>
              <a:rPr lang="en-US" altLang="en-US" dirty="0" err="1"/>
              <a:t>OrderService</a:t>
            </a:r>
            <a:r>
              <a:rPr lang="en-US" altLang="en-US" dirty="0"/>
              <a:t> which will have few functionality like</a:t>
            </a:r>
          </a:p>
          <a:p>
            <a:pPr lvl="1">
              <a:spcAft>
                <a:spcPct val="0"/>
              </a:spcAft>
              <a:buFont typeface="Courier New" panose="02070309020205020404" pitchFamily="49" charset="0"/>
              <a:buChar char="o"/>
            </a:pPr>
            <a:r>
              <a:rPr lang="en-US" altLang="en-US" dirty="0"/>
              <a:t> </a:t>
            </a:r>
            <a:r>
              <a:rPr lang="en-US" altLang="en-US" dirty="0" smtClean="0"/>
              <a:t>Create </a:t>
            </a:r>
            <a:r>
              <a:rPr lang="en-US" altLang="en-US" dirty="0"/>
              <a:t>and Send Buy Order</a:t>
            </a:r>
          </a:p>
          <a:p>
            <a:pPr lvl="1">
              <a:spcAft>
                <a:spcPct val="0"/>
              </a:spcAft>
              <a:buFont typeface="Courier New" panose="02070309020205020404" pitchFamily="49" charset="0"/>
              <a:buChar char="o"/>
            </a:pPr>
            <a:r>
              <a:rPr lang="en-US" altLang="en-US" dirty="0"/>
              <a:t> </a:t>
            </a:r>
            <a:r>
              <a:rPr lang="en-US" altLang="en-US" dirty="0" smtClean="0"/>
              <a:t>Create </a:t>
            </a:r>
            <a:r>
              <a:rPr lang="en-US" altLang="en-US" dirty="0"/>
              <a:t>and Send Sell Order</a:t>
            </a:r>
          </a:p>
          <a:p>
            <a:pPr lvl="1">
              <a:spcAft>
                <a:spcPct val="0"/>
              </a:spcAft>
              <a:buFont typeface="Courier New" panose="02070309020205020404" pitchFamily="49" charset="0"/>
              <a:buChar char="o"/>
            </a:pPr>
            <a:r>
              <a:rPr lang="en-US" altLang="en-US" dirty="0"/>
              <a:t> </a:t>
            </a:r>
            <a:r>
              <a:rPr lang="en-US" altLang="en-US" dirty="0" smtClean="0"/>
              <a:t>Handle </a:t>
            </a:r>
            <a:r>
              <a:rPr lang="en-US" altLang="en-US" dirty="0"/>
              <a:t>Executed Orders</a:t>
            </a:r>
          </a:p>
          <a:p>
            <a:pPr>
              <a:spcAft>
                <a:spcPct val="0"/>
              </a:spcAft>
            </a:pPr>
            <a:r>
              <a:rPr lang="en-US" altLang="en-US" dirty="0"/>
              <a:t> </a:t>
            </a:r>
            <a:r>
              <a:rPr lang="en-US" altLang="en-US" dirty="0" smtClean="0"/>
              <a:t>Please </a:t>
            </a:r>
            <a:r>
              <a:rPr lang="en-US" altLang="en-US" dirty="0"/>
              <a:t>use AOP to enable logging in the different methods</a:t>
            </a:r>
            <a:r>
              <a:rPr lang="en-US" altLang="en-US" dirty="0" smtClean="0"/>
              <a:t>.</a:t>
            </a:r>
          </a:p>
          <a:p>
            <a:pPr>
              <a:spcAft>
                <a:spcPct val="0"/>
              </a:spcAft>
            </a:pPr>
            <a:r>
              <a:rPr lang="en-US" altLang="en-US" dirty="0" smtClean="0"/>
              <a:t> Cover all aspects &amp; </a:t>
            </a:r>
            <a:r>
              <a:rPr lang="en-US" altLang="en-US" dirty="0"/>
              <a:t>use AOP to find out timing for each function</a:t>
            </a:r>
            <a:r>
              <a:rPr lang="en-US" altLang="en-US" dirty="0" smtClean="0"/>
              <a:t>.</a:t>
            </a:r>
            <a:endParaRPr lang="en-US" altLang="en-US" dirty="0" smtClean="0"/>
          </a:p>
        </p:txBody>
      </p:sp>
    </p:spTree>
    <p:extLst>
      <p:ext uri="{BB962C8B-B14F-4D97-AF65-F5344CB8AC3E}">
        <p14:creationId xmlns:p14="http://schemas.microsoft.com/office/powerpoint/2010/main" val="1997326708"/>
      </p:ext>
    </p:extLst>
  </p:cSld>
  <p:clrMapOvr>
    <a:masterClrMapping/>
  </p:clrMapOvr>
  <p:transition>
    <p:fade thruBlk="1"/>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Recap</a:t>
            </a:r>
            <a:endParaRPr lang="en-US" dirty="0"/>
          </a:p>
        </p:txBody>
      </p:sp>
      <p:sp>
        <p:nvSpPr>
          <p:cNvPr id="5" name="Text Placeholder 4"/>
          <p:cNvSpPr>
            <a:spLocks noGrp="1"/>
          </p:cNvSpPr>
          <p:nvPr>
            <p:ph type="body" sz="quarter" idx="14"/>
          </p:nvPr>
        </p:nvSpPr>
        <p:spPr>
          <a:xfrm>
            <a:off x="609599" y="870682"/>
            <a:ext cx="10929257" cy="5092700"/>
          </a:xfrm>
        </p:spPr>
        <p:txBody>
          <a:bodyPr/>
          <a:lstStyle/>
          <a:p>
            <a:r>
              <a:rPr lang="en-US" dirty="0"/>
              <a:t>Understanding need for AOP</a:t>
            </a:r>
          </a:p>
          <a:p>
            <a:r>
              <a:rPr lang="en-US" dirty="0"/>
              <a:t>AOP implementation in Spring</a:t>
            </a:r>
          </a:p>
          <a:p>
            <a:r>
              <a:rPr lang="en-US" dirty="0"/>
              <a:t>AOP terminologies</a:t>
            </a:r>
          </a:p>
          <a:p>
            <a:r>
              <a:rPr lang="en-US" altLang="en-US" dirty="0"/>
              <a:t>@</a:t>
            </a:r>
            <a:r>
              <a:rPr lang="en-US" altLang="en-US" dirty="0" err="1"/>
              <a:t>AspectJ</a:t>
            </a:r>
            <a:r>
              <a:rPr lang="en-US" altLang="en-US" dirty="0"/>
              <a:t> based AOP</a:t>
            </a:r>
          </a:p>
          <a:p>
            <a:r>
              <a:rPr lang="en-US" altLang="en-US" dirty="0"/>
              <a:t>Schema based AOP</a:t>
            </a:r>
          </a:p>
          <a:p>
            <a:r>
              <a:rPr lang="en-US" altLang="en-US" dirty="0"/>
              <a:t>Transaction management using AOP</a:t>
            </a:r>
            <a:endParaRPr lang="en-US" dirty="0"/>
          </a:p>
        </p:txBody>
      </p:sp>
    </p:spTree>
    <p:extLst>
      <p:ext uri="{BB962C8B-B14F-4D97-AF65-F5344CB8AC3E}">
        <p14:creationId xmlns:p14="http://schemas.microsoft.com/office/powerpoint/2010/main" val="275642597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5" name="Text Placeholder 4"/>
          <p:cNvSpPr>
            <a:spLocks noGrp="1"/>
          </p:cNvSpPr>
          <p:nvPr>
            <p:ph type="body" sz="quarter" idx="14"/>
          </p:nvPr>
        </p:nvSpPr>
        <p:spPr>
          <a:xfrm>
            <a:off x="609599" y="870682"/>
            <a:ext cx="10929257" cy="5092700"/>
          </a:xfrm>
        </p:spPr>
        <p:txBody>
          <a:bodyPr/>
          <a:lstStyle/>
          <a:p>
            <a:r>
              <a:rPr lang="en-US" i="1" dirty="0" smtClean="0"/>
              <a:t>docs.</a:t>
            </a:r>
            <a:r>
              <a:rPr lang="en-US" b="1" i="1" dirty="0" smtClean="0"/>
              <a:t>spring</a:t>
            </a:r>
            <a:r>
              <a:rPr lang="en-US" i="1" dirty="0" smtClean="0"/>
              <a:t>.io/</a:t>
            </a:r>
            <a:r>
              <a:rPr lang="en-US" b="1" i="1" dirty="0" smtClean="0"/>
              <a:t>spring</a:t>
            </a:r>
            <a:r>
              <a:rPr lang="en-US" i="1" dirty="0" smtClean="0"/>
              <a:t>/docs/current/</a:t>
            </a:r>
            <a:r>
              <a:rPr lang="en-US" b="1" i="1" dirty="0" smtClean="0"/>
              <a:t>spring</a:t>
            </a:r>
            <a:r>
              <a:rPr lang="en-US" i="1" dirty="0" smtClean="0"/>
              <a:t>-framework-reference/html/</a:t>
            </a:r>
            <a:r>
              <a:rPr lang="en-US" b="1" i="1" dirty="0" smtClean="0"/>
              <a:t>aop</a:t>
            </a:r>
            <a:r>
              <a:rPr lang="en-US" i="1" dirty="0" smtClean="0"/>
              <a:t>.html</a:t>
            </a:r>
          </a:p>
          <a:p>
            <a:r>
              <a:rPr lang="en-US" i="1" dirty="0" smtClean="0"/>
              <a:t>www.tutorialspoint.com/</a:t>
            </a:r>
            <a:r>
              <a:rPr lang="en-US" b="1" i="1" dirty="0" smtClean="0"/>
              <a:t>spring</a:t>
            </a:r>
            <a:r>
              <a:rPr lang="en-US" i="1" dirty="0" smtClean="0"/>
              <a:t>/</a:t>
            </a:r>
            <a:r>
              <a:rPr lang="en-US" b="1" i="1" dirty="0" smtClean="0"/>
              <a:t>aop</a:t>
            </a:r>
            <a:r>
              <a:rPr lang="en-US" i="1" dirty="0" smtClean="0"/>
              <a:t>_with_</a:t>
            </a:r>
            <a:r>
              <a:rPr lang="en-US" b="1" i="1" dirty="0" smtClean="0"/>
              <a:t>spring</a:t>
            </a:r>
            <a:r>
              <a:rPr lang="en-US" i="1" dirty="0" smtClean="0"/>
              <a:t>.htm</a:t>
            </a:r>
          </a:p>
          <a:p>
            <a:r>
              <a:rPr lang="en-US" i="1" dirty="0" smtClean="0"/>
              <a:t>www.javatpoint.com/</a:t>
            </a:r>
            <a:r>
              <a:rPr lang="en-US" b="1" i="1" dirty="0" smtClean="0"/>
              <a:t>spring</a:t>
            </a:r>
            <a:r>
              <a:rPr lang="en-US" i="1" dirty="0" smtClean="0"/>
              <a:t>-</a:t>
            </a:r>
            <a:r>
              <a:rPr lang="en-US" b="1" i="1" dirty="0" smtClean="0"/>
              <a:t>aop</a:t>
            </a:r>
            <a:r>
              <a:rPr lang="en-US" i="1" dirty="0" smtClean="0"/>
              <a:t>-tutorial</a:t>
            </a:r>
          </a:p>
          <a:p>
            <a:r>
              <a:rPr lang="en-US" i="1" dirty="0"/>
              <a:t>www.journaldev.com › </a:t>
            </a:r>
            <a:r>
              <a:rPr lang="en-US" i="1" dirty="0" smtClean="0"/>
              <a:t>Spring</a:t>
            </a:r>
          </a:p>
          <a:p>
            <a:r>
              <a:rPr lang="en-US" i="1" dirty="0"/>
              <a:t>https://www.mkyong.com/</a:t>
            </a:r>
            <a:r>
              <a:rPr lang="en-US" b="1" i="1" dirty="0"/>
              <a:t>spring</a:t>
            </a:r>
            <a:r>
              <a:rPr lang="en-US" i="1" dirty="0"/>
              <a:t>/</a:t>
            </a:r>
            <a:r>
              <a:rPr lang="en-US" b="1" i="1" dirty="0"/>
              <a:t>spring</a:t>
            </a:r>
            <a:r>
              <a:rPr lang="en-US" i="1" dirty="0"/>
              <a:t>-</a:t>
            </a:r>
            <a:r>
              <a:rPr lang="en-US" b="1" i="1" dirty="0"/>
              <a:t>aop</a:t>
            </a:r>
            <a:r>
              <a:rPr lang="en-US" i="1" dirty="0"/>
              <a:t>-examples-advice</a:t>
            </a:r>
            <a:r>
              <a:rPr lang="en-US" i="1" dirty="0" smtClean="0"/>
              <a:t>/</a:t>
            </a:r>
          </a:p>
          <a:p>
            <a:r>
              <a:rPr lang="en-US" i="1" dirty="0"/>
              <a:t>https://www.mkyong.com/</a:t>
            </a:r>
            <a:r>
              <a:rPr lang="en-US" b="1" i="1" dirty="0"/>
              <a:t>spring</a:t>
            </a:r>
            <a:r>
              <a:rPr lang="en-US" i="1" dirty="0"/>
              <a:t>3/</a:t>
            </a:r>
            <a:r>
              <a:rPr lang="en-US" b="1" i="1" dirty="0"/>
              <a:t>spring</a:t>
            </a:r>
            <a:r>
              <a:rPr lang="en-US" i="1" dirty="0"/>
              <a:t>-</a:t>
            </a:r>
            <a:r>
              <a:rPr lang="en-US" b="1" i="1" dirty="0"/>
              <a:t>aop</a:t>
            </a:r>
            <a:r>
              <a:rPr lang="en-US" i="1" dirty="0"/>
              <a:t>-aspectj-annotation-example</a:t>
            </a:r>
            <a:r>
              <a:rPr lang="en-US" i="1" dirty="0" smtClean="0"/>
              <a:t>/</a:t>
            </a:r>
          </a:p>
          <a:p>
            <a:r>
              <a:rPr lang="en-US" i="1" dirty="0"/>
              <a:t>howtodoinjava.com › Spring › Spring AOP</a:t>
            </a:r>
            <a:endParaRPr lang="en-US" dirty="0"/>
          </a:p>
        </p:txBody>
      </p:sp>
    </p:spTree>
    <p:extLst>
      <p:ext uri="{BB962C8B-B14F-4D97-AF65-F5344CB8AC3E}">
        <p14:creationId xmlns:p14="http://schemas.microsoft.com/office/powerpoint/2010/main" val="275642597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THANK YOU</a:t>
            </a:r>
            <a:endParaRPr lang="en-US" dirty="0"/>
          </a:p>
        </p:txBody>
      </p:sp>
    </p:spTree>
    <p:extLst>
      <p:ext uri="{BB962C8B-B14F-4D97-AF65-F5344CB8AC3E}">
        <p14:creationId xmlns:p14="http://schemas.microsoft.com/office/powerpoint/2010/main" val="25742092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533400" y="304800"/>
            <a:ext cx="11057238" cy="685800"/>
          </a:xfrm>
          <a:prstGeom prst="rect">
            <a:avLst/>
          </a:prstGeom>
        </p:spPr>
        <p:txBody>
          <a:bodyPr/>
          <a:lstStyle>
            <a:lvl1pPr algn="l" defTabSz="457200" rtl="0" eaLnBrk="1" latinLnBrk="0" hangingPunct="1">
              <a:spcBef>
                <a:spcPct val="0"/>
              </a:spcBef>
              <a:buNone/>
              <a:defRPr sz="2800" b="1" kern="1200">
                <a:solidFill>
                  <a:schemeClr val="tx1"/>
                </a:solidFill>
                <a:latin typeface="+mj-lt"/>
                <a:ea typeface="+mj-ea"/>
                <a:cs typeface="+mj-cs"/>
              </a:defRPr>
            </a:lvl1pPr>
          </a:lstStyle>
          <a:p>
            <a:r>
              <a:rPr lang="en-US" altLang="en-US" smtClean="0"/>
              <a:t>Spring Overview</a:t>
            </a:r>
          </a:p>
        </p:txBody>
      </p:sp>
      <p:sp>
        <p:nvSpPr>
          <p:cNvPr id="6" name="Content Placeholder 2"/>
          <p:cNvSpPr txBox="1">
            <a:spLocks/>
          </p:cNvSpPr>
          <p:nvPr/>
        </p:nvSpPr>
        <p:spPr>
          <a:xfrm>
            <a:off x="533400" y="990600"/>
            <a:ext cx="11057238" cy="5334000"/>
          </a:xfrm>
          <a:prstGeom prst="rect">
            <a:avLst/>
          </a:prstGeom>
        </p:spPr>
        <p:txBody>
          <a:bodyPr/>
          <a:lstStyle>
            <a:lvl1pPr marL="228600" indent="-241300" algn="l" defTabSz="457200" rtl="0" eaLnBrk="1" latinLnBrk="0" hangingPunct="1">
              <a:spcBef>
                <a:spcPct val="20000"/>
              </a:spcBef>
              <a:buClr>
                <a:schemeClr val="tx1">
                  <a:lumMod val="75000"/>
                  <a:lumOff val="25000"/>
                </a:schemeClr>
              </a:buClr>
              <a:buSzPct val="100000"/>
              <a:buFont typeface="Wingdings" charset="2"/>
              <a:buChar char="§"/>
              <a:defRPr sz="1800" kern="1200">
                <a:solidFill>
                  <a:schemeClr val="tx1">
                    <a:lumMod val="75000"/>
                    <a:lumOff val="25000"/>
                  </a:schemeClr>
                </a:solidFill>
                <a:latin typeface="+mn-lt"/>
                <a:ea typeface="+mn-ea"/>
                <a:cs typeface="+mn-cs"/>
              </a:defRPr>
            </a:lvl1pPr>
            <a:lvl2pPr marL="482600" indent="-241300" algn="l" defTabSz="457200" rtl="0" eaLnBrk="1" latinLnBrk="0" hangingPunct="1">
              <a:spcBef>
                <a:spcPct val="20000"/>
              </a:spcBef>
              <a:buClr>
                <a:schemeClr val="tx1">
                  <a:lumMod val="75000"/>
                  <a:lumOff val="25000"/>
                </a:schemeClr>
              </a:buClr>
              <a:buSzPct val="100000"/>
              <a:buFont typeface="Wingdings" charset="2"/>
              <a:buChar char="§"/>
              <a:defRPr sz="1700" kern="1200">
                <a:solidFill>
                  <a:schemeClr val="tx1">
                    <a:lumMod val="75000"/>
                    <a:lumOff val="25000"/>
                  </a:schemeClr>
                </a:solidFill>
                <a:latin typeface="+mn-lt"/>
                <a:ea typeface="+mn-ea"/>
                <a:cs typeface="+mn-cs"/>
              </a:defRPr>
            </a:lvl2pPr>
            <a:lvl3pPr marL="736600" indent="-241300" algn="l" defTabSz="457200" rtl="0" eaLnBrk="1" latinLnBrk="0" hangingPunct="1">
              <a:spcBef>
                <a:spcPct val="20000"/>
              </a:spcBef>
              <a:buClr>
                <a:schemeClr val="tx1">
                  <a:lumMod val="75000"/>
                  <a:lumOff val="25000"/>
                </a:schemeClr>
              </a:buClr>
              <a:buSzPct val="100000"/>
              <a:buFont typeface="Wingdings" charset="2"/>
              <a:buChar char="§"/>
              <a:defRPr sz="1600" kern="1200">
                <a:solidFill>
                  <a:schemeClr val="tx1">
                    <a:lumMod val="75000"/>
                    <a:lumOff val="25000"/>
                  </a:schemeClr>
                </a:solidFill>
                <a:latin typeface="+mn-lt"/>
                <a:ea typeface="+mn-ea"/>
                <a:cs typeface="+mn-cs"/>
              </a:defRPr>
            </a:lvl3pPr>
            <a:lvl4pPr marL="990600" indent="-241300" algn="l" defTabSz="520700" rtl="0" eaLnBrk="1" latinLnBrk="0" hangingPunct="1">
              <a:spcBef>
                <a:spcPct val="20000"/>
              </a:spcBef>
              <a:buClr>
                <a:schemeClr val="tx1">
                  <a:lumMod val="75000"/>
                  <a:lumOff val="25000"/>
                </a:schemeClr>
              </a:buClr>
              <a:buSzPct val="100000"/>
              <a:buFont typeface="Wingdings" charset="2"/>
              <a:buChar char="§"/>
              <a:tabLst/>
              <a:defRPr sz="1550" kern="1200">
                <a:solidFill>
                  <a:schemeClr val="tx1">
                    <a:lumMod val="75000"/>
                    <a:lumOff val="25000"/>
                  </a:schemeClr>
                </a:solidFill>
                <a:latin typeface="+mn-lt"/>
                <a:ea typeface="+mn-ea"/>
                <a:cs typeface="+mn-cs"/>
              </a:defRPr>
            </a:lvl4pPr>
            <a:lvl5pPr marL="1244600" indent="-241300" algn="l" defTabSz="457200" rtl="0" eaLnBrk="1" latinLnBrk="0" hangingPunct="1">
              <a:spcBef>
                <a:spcPts val="370"/>
              </a:spcBef>
              <a:buClr>
                <a:schemeClr val="tx1">
                  <a:lumMod val="75000"/>
                  <a:lumOff val="25000"/>
                </a:schemeClr>
              </a:buClr>
              <a:buSzPct val="100000"/>
              <a:buFont typeface="Wingdings" charset="2"/>
              <a:buChar char="§"/>
              <a:defRPr sz="1500" kern="1200">
                <a:solidFill>
                  <a:schemeClr val="tx1">
                    <a:lumMod val="75000"/>
                    <a:lumOff val="25000"/>
                  </a:schemeClr>
                </a:solidFill>
                <a:latin typeface="+mn-lt"/>
                <a:ea typeface="+mn-ea"/>
                <a:cs typeface="+mn-cs"/>
              </a:defRPr>
            </a:lvl5pPr>
            <a:lvl6pPr marL="1498600" indent="-228600" algn="l" defTabSz="457200" rtl="0" eaLnBrk="1" latinLnBrk="0" hangingPunct="1">
              <a:spcBef>
                <a:spcPct val="20000"/>
              </a:spcBef>
              <a:buFont typeface="Wingdings" charset="2"/>
              <a:buChar char="§"/>
              <a:defRPr sz="1450" kern="1200">
                <a:solidFill>
                  <a:schemeClr val="tx1">
                    <a:lumMod val="75000"/>
                    <a:lumOff val="25000"/>
                  </a:schemeClr>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defRPr/>
            </a:pPr>
            <a:r>
              <a:rPr lang="en-US" dirty="0" smtClean="0"/>
              <a:t>Spring Framework is a Java platform that provides comprehensive infrastructure support for developing Java applications. Spring handles the infrastructure so you can focus on your application.</a:t>
            </a:r>
          </a:p>
          <a:p>
            <a:pPr>
              <a:defRPr/>
            </a:pPr>
            <a:r>
              <a:rPr lang="en-US" dirty="0" smtClean="0"/>
              <a:t>Spring enables you to build applications from "plain old Java objects" (POJOs) and to apply enterprise services non-invasively to POJOs.</a:t>
            </a:r>
          </a:p>
          <a:p>
            <a:pPr>
              <a:defRPr/>
            </a:pPr>
            <a:r>
              <a:rPr lang="en-US" dirty="0" smtClean="0"/>
              <a:t>Spring is designed to be non-intrusive, meaning that your domain logic code generally has no dependencies on the framework itself.</a:t>
            </a:r>
          </a:p>
          <a:p>
            <a:pPr marL="0" indent="0">
              <a:buFont typeface="Arial" panose="020B0604020202020204" pitchFamily="34" charset="0"/>
              <a:buNone/>
              <a:defRPr/>
            </a:pPr>
            <a:endParaRPr lang="en-US" altLang="en-US" dirty="0" smtClean="0"/>
          </a:p>
          <a:p>
            <a:pPr marL="0" indent="0">
              <a:buFont typeface="Arial" panose="020B0604020202020204" pitchFamily="34" charset="0"/>
              <a:buNone/>
              <a:defRPr/>
            </a:pPr>
            <a:endParaRPr lang="en-US" altLang="en-US" dirty="0" smtClean="0"/>
          </a:p>
          <a:p>
            <a:pPr marL="0" indent="0">
              <a:buFont typeface="Arial" panose="020B0604020202020204" pitchFamily="34" charset="0"/>
              <a:buNone/>
              <a:defRPr/>
            </a:pPr>
            <a:r>
              <a:rPr lang="en-US" altLang="en-US" dirty="0" smtClean="0"/>
              <a:t>Key Features : </a:t>
            </a:r>
          </a:p>
          <a:p>
            <a:pPr marL="0" indent="0">
              <a:buFont typeface="Arial" panose="020B0604020202020204" pitchFamily="34" charset="0"/>
              <a:buNone/>
              <a:defRPr/>
            </a:pPr>
            <a:endParaRPr lang="en-US" altLang="en-US" dirty="0" smtClean="0"/>
          </a:p>
          <a:p>
            <a:pPr>
              <a:defRPr/>
            </a:pPr>
            <a:r>
              <a:rPr lang="en-US" altLang="en-US" dirty="0" smtClean="0"/>
              <a:t>Lightweight framework</a:t>
            </a:r>
          </a:p>
          <a:p>
            <a:pPr>
              <a:defRPr/>
            </a:pPr>
            <a:r>
              <a:rPr lang="en-US" altLang="en-US" dirty="0" smtClean="0"/>
              <a:t>Modular</a:t>
            </a:r>
          </a:p>
          <a:p>
            <a:pPr>
              <a:defRPr/>
            </a:pPr>
            <a:r>
              <a:rPr lang="en-US" altLang="en-US" dirty="0" smtClean="0"/>
              <a:t>Dependency Injection</a:t>
            </a:r>
          </a:p>
          <a:p>
            <a:pPr>
              <a:defRPr/>
            </a:pPr>
            <a:r>
              <a:rPr lang="en-US" altLang="en-US" dirty="0" smtClean="0"/>
              <a:t>IOC container</a:t>
            </a:r>
          </a:p>
          <a:p>
            <a:pPr>
              <a:defRPr/>
            </a:pPr>
            <a:r>
              <a:rPr lang="en-US" altLang="en-US" dirty="0" smtClean="0"/>
              <a:t>Aspect Oriented</a:t>
            </a:r>
          </a:p>
          <a:p>
            <a:pPr marL="0" indent="0">
              <a:buFont typeface="Arial" panose="020B0604020202020204" pitchFamily="34" charset="0"/>
              <a:buNone/>
              <a:defRPr/>
            </a:pPr>
            <a:endParaRPr lang="en-US" altLang="en-US" dirty="0" smtClean="0"/>
          </a:p>
        </p:txBody>
      </p:sp>
    </p:spTree>
    <p:extLst>
      <p:ext uri="{BB962C8B-B14F-4D97-AF65-F5344CB8AC3E}">
        <p14:creationId xmlns:p14="http://schemas.microsoft.com/office/powerpoint/2010/main" val="39749397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altLang="en-US" smtClean="0"/>
              <a:t>AOP in Spring Framework</a:t>
            </a:r>
          </a:p>
        </p:txBody>
      </p:sp>
      <p:sp>
        <p:nvSpPr>
          <p:cNvPr id="10243" name="Content Placeholder 1"/>
          <p:cNvSpPr>
            <a:spLocks noGrp="1"/>
          </p:cNvSpPr>
          <p:nvPr>
            <p:ph sz="quarter" idx="10"/>
          </p:nvPr>
        </p:nvSpPr>
        <p:spPr/>
        <p:txBody>
          <a:bodyPr/>
          <a:lstStyle/>
          <a:p>
            <a:pPr>
              <a:spcAft>
                <a:spcPct val="0"/>
              </a:spcAft>
            </a:pPr>
            <a:r>
              <a:rPr lang="en-US" altLang="en-US" smtClean="0"/>
              <a:t>One of the key components of Spring Framework is the </a:t>
            </a:r>
            <a:r>
              <a:rPr lang="en-US" altLang="en-US" b="1" smtClean="0"/>
              <a:t>Aspect oriented programming (AOP)</a:t>
            </a:r>
            <a:r>
              <a:rPr lang="en-US" altLang="en-US" smtClean="0"/>
              <a:t> framework.</a:t>
            </a:r>
          </a:p>
          <a:p>
            <a:pPr>
              <a:spcAft>
                <a:spcPct val="0"/>
              </a:spcAft>
            </a:pPr>
            <a:r>
              <a:rPr lang="en-US" altLang="en-US" smtClean="0"/>
              <a:t>Aspect Oriented Programming entails breaking down program logic into distinct parts called so-called concerns.</a:t>
            </a:r>
          </a:p>
          <a:p>
            <a:pPr>
              <a:spcAft>
                <a:spcPct val="0"/>
              </a:spcAft>
            </a:pPr>
            <a:r>
              <a:rPr lang="en-US" altLang="en-US" smtClean="0"/>
              <a:t>The functions that span multiple points of an application are called </a:t>
            </a:r>
            <a:r>
              <a:rPr lang="en-US" altLang="en-US" b="1" smtClean="0"/>
              <a:t>cross-cutting concerns</a:t>
            </a:r>
            <a:r>
              <a:rPr lang="en-US" altLang="en-US" smtClean="0"/>
              <a:t> and these cross-cutting concerns are conceptually separate from the application's business logic.</a:t>
            </a:r>
          </a:p>
          <a:p>
            <a:pPr>
              <a:spcAft>
                <a:spcPct val="0"/>
              </a:spcAft>
            </a:pPr>
            <a:r>
              <a:rPr lang="en-US" altLang="en-US" smtClean="0"/>
              <a:t>There are various common good examples of aspects like logging, auditing, declarative transactions, security, and caching etc.</a:t>
            </a:r>
          </a:p>
          <a:p>
            <a:pPr>
              <a:spcAft>
                <a:spcPct val="0"/>
              </a:spcAft>
            </a:pPr>
            <a:r>
              <a:rPr lang="en-US" altLang="en-US" smtClean="0"/>
              <a:t>The key unit of modularity in OOP is the class, whereas in AOP the unit of modularity is the </a:t>
            </a:r>
            <a:r>
              <a:rPr lang="en-US" altLang="en-US" b="1" smtClean="0"/>
              <a:t>aspect</a:t>
            </a:r>
            <a:r>
              <a:rPr lang="en-US" altLang="en-US" smtClean="0"/>
              <a:t>.</a:t>
            </a:r>
          </a:p>
          <a:p>
            <a:pPr>
              <a:spcAft>
                <a:spcPct val="0"/>
              </a:spcAft>
            </a:pPr>
            <a:r>
              <a:rPr lang="en-US" altLang="en-US" smtClean="0"/>
              <a:t>Dependency Injection helps you decouple your application objects from each other and AOP helps you decouple cross-cutting concerns from the objects that they affect. </a:t>
            </a:r>
          </a:p>
          <a:p>
            <a:pPr>
              <a:spcAft>
                <a:spcPct val="0"/>
              </a:spcAft>
            </a:pPr>
            <a:endParaRPr lang="en-US" altLang="en-US" smtClean="0"/>
          </a:p>
          <a:p>
            <a:pPr>
              <a:spcAft>
                <a:spcPct val="0"/>
              </a:spcAft>
            </a:pPr>
            <a:endParaRPr lang="en-US" altLang="en-US" smtClean="0"/>
          </a:p>
          <a:p>
            <a:pPr>
              <a:spcAft>
                <a:spcPct val="0"/>
              </a:spcAft>
            </a:pPr>
            <a:endParaRPr lang="en-US" altLang="en-US" smtClean="0"/>
          </a:p>
        </p:txBody>
      </p:sp>
      <p:pic>
        <p:nvPicPr>
          <p:cNvPr id="9"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0412" y="3352800"/>
            <a:ext cx="2667000"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5" name="TextBox 2"/>
          <p:cNvSpPr txBox="1">
            <a:spLocks noChangeArrowheads="1"/>
          </p:cNvSpPr>
          <p:nvPr/>
        </p:nvSpPr>
        <p:spPr bwMode="auto">
          <a:xfrm>
            <a:off x="4659312" y="5545138"/>
            <a:ext cx="2488182" cy="3877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bg1"/>
                </a:solidFill>
                <a:latin typeface="Trebuchet MS" panose="020B0603020202020204" pitchFamily="34" charset="0"/>
                <a:ea typeface="ＭＳ Ｐゴシック" panose="020B0600070205080204" pitchFamily="34" charset="-128"/>
              </a:defRPr>
            </a:lvl1pPr>
            <a:lvl2pPr marL="742950" indent="-285750">
              <a:defRPr sz="1600">
                <a:solidFill>
                  <a:schemeClr val="bg1"/>
                </a:solidFill>
                <a:latin typeface="Trebuchet MS" panose="020B0603020202020204" pitchFamily="34" charset="0"/>
                <a:ea typeface="ＭＳ Ｐゴシック" panose="020B0600070205080204" pitchFamily="34" charset="-128"/>
              </a:defRPr>
            </a:lvl2pPr>
            <a:lvl3pPr marL="1143000" indent="-228600">
              <a:defRPr sz="1600">
                <a:solidFill>
                  <a:schemeClr val="bg1"/>
                </a:solidFill>
                <a:latin typeface="Trebuchet MS" panose="020B0603020202020204" pitchFamily="34" charset="0"/>
                <a:ea typeface="ＭＳ Ｐゴシック" panose="020B0600070205080204" pitchFamily="34" charset="-128"/>
              </a:defRPr>
            </a:lvl3pPr>
            <a:lvl4pPr marL="1600200" indent="-228600">
              <a:defRPr sz="1600">
                <a:solidFill>
                  <a:schemeClr val="bg1"/>
                </a:solidFill>
                <a:latin typeface="Trebuchet MS" panose="020B0603020202020204" pitchFamily="34" charset="0"/>
                <a:ea typeface="ＭＳ Ｐゴシック" panose="020B0600070205080204" pitchFamily="34" charset="-128"/>
              </a:defRPr>
            </a:lvl4pPr>
            <a:lvl5pPr marL="2057400" indent="-228600">
              <a:defRPr sz="1600">
                <a:solidFill>
                  <a:schemeClr val="bg1"/>
                </a:solidFill>
                <a:latin typeface="Trebuchet MS" panose="020B0603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bg1"/>
                </a:solidFill>
                <a:latin typeface="Trebuchet MS" panose="020B0603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bg1"/>
                </a:solidFill>
                <a:latin typeface="Trebuchet MS" panose="020B0603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bg1"/>
                </a:solidFill>
                <a:latin typeface="Trebuchet MS" panose="020B0603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bg1"/>
                </a:solidFill>
                <a:latin typeface="Trebuchet MS" panose="020B0603020202020204" pitchFamily="34" charset="0"/>
                <a:ea typeface="ＭＳ Ｐゴシック" panose="020B0600070205080204" pitchFamily="34" charset="-128"/>
              </a:defRPr>
            </a:lvl9pPr>
          </a:lstStyle>
          <a:p>
            <a:pPr>
              <a:lnSpc>
                <a:spcPct val="120000"/>
              </a:lnSpc>
              <a:spcBef>
                <a:spcPct val="20000"/>
              </a:spcBef>
              <a:buFont typeface="Wingdings" panose="05000000000000000000" pitchFamily="2" charset="2"/>
              <a:buNone/>
            </a:pPr>
            <a:r>
              <a:rPr lang="en-US" altLang="en-US"/>
              <a:t>Aspects in an application</a:t>
            </a:r>
          </a:p>
        </p:txBody>
      </p:sp>
    </p:spTree>
    <p:extLst>
      <p:ext uri="{BB962C8B-B14F-4D97-AF65-F5344CB8AC3E}">
        <p14:creationId xmlns:p14="http://schemas.microsoft.com/office/powerpoint/2010/main" val="2791471106"/>
      </p:ext>
    </p:extLst>
  </p:cSld>
  <p:clrMapOvr>
    <a:masterClrMapping/>
  </p:clrMapOvr>
  <p:transition>
    <p:fade thruBlk="1"/>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altLang="en-US" smtClean="0"/>
              <a:t>Cross-Cutting Concerns</a:t>
            </a:r>
          </a:p>
        </p:txBody>
      </p:sp>
      <p:sp>
        <p:nvSpPr>
          <p:cNvPr id="11267" name="Rectangle 3"/>
          <p:cNvSpPr>
            <a:spLocks noGrp="1" noChangeArrowheads="1"/>
          </p:cNvSpPr>
          <p:nvPr>
            <p:ph sz="quarter" idx="10"/>
          </p:nvPr>
        </p:nvSpPr>
        <p:spPr>
          <a:xfrm>
            <a:off x="711015" y="990600"/>
            <a:ext cx="10842553" cy="4648200"/>
          </a:xfrm>
        </p:spPr>
        <p:txBody>
          <a:bodyPr/>
          <a:lstStyle/>
          <a:p>
            <a:pPr algn="just" eaLnBrk="1" hangingPunct="1">
              <a:lnSpc>
                <a:spcPct val="100000"/>
              </a:lnSpc>
              <a:spcAft>
                <a:spcPct val="0"/>
              </a:spcAft>
            </a:pPr>
            <a:r>
              <a:rPr lang="en-US" altLang="en-US" sz="1800" dirty="0"/>
              <a:t>Logging is a regular practice to keep eyes on events. In development phase, method starts logging messages. These log messages are helpful to reduce debugging time.</a:t>
            </a:r>
          </a:p>
          <a:p>
            <a:pPr algn="just" eaLnBrk="1" hangingPunct="1">
              <a:lnSpc>
                <a:spcPct val="100000"/>
              </a:lnSpc>
              <a:spcAft>
                <a:spcPct val="0"/>
              </a:spcAft>
            </a:pPr>
            <a:r>
              <a:rPr lang="en-US" altLang="en-US" sz="1800" dirty="0"/>
              <a:t>We can use logging APIs in our business methods to log the debug message but,  logging is not the requirement of business method.</a:t>
            </a:r>
          </a:p>
          <a:p>
            <a:pPr algn="just" eaLnBrk="1" hangingPunct="1">
              <a:lnSpc>
                <a:spcPct val="100000"/>
              </a:lnSpc>
              <a:spcAft>
                <a:spcPct val="0"/>
              </a:spcAft>
            </a:pPr>
            <a:r>
              <a:rPr lang="en-US" altLang="en-US" sz="1800" dirty="0">
                <a:solidFill>
                  <a:srgbClr val="C00000"/>
                </a:solidFill>
              </a:rPr>
              <a:t>Typically, the concerns those are conceptually separate from (but often embedded directly within) the application’s business logic are called cross-cutting concerns. </a:t>
            </a:r>
          </a:p>
          <a:p>
            <a:pPr algn="just" eaLnBrk="1" hangingPunct="1">
              <a:spcAft>
                <a:spcPct val="0"/>
              </a:spcAft>
            </a:pPr>
            <a:endParaRPr lang="en-US" altLang="en-US" sz="1800" dirty="0"/>
          </a:p>
          <a:p>
            <a:pPr algn="just" eaLnBrk="1" hangingPunct="1">
              <a:spcAft>
                <a:spcPct val="0"/>
              </a:spcAft>
            </a:pPr>
            <a:endParaRPr lang="en-US" altLang="en-US" sz="1800" dirty="0"/>
          </a:p>
          <a:p>
            <a:pPr algn="just" eaLnBrk="1" hangingPunct="1">
              <a:spcAft>
                <a:spcPct val="0"/>
              </a:spcAft>
            </a:pPr>
            <a:endParaRPr lang="en-US" altLang="en-US" dirty="0" smtClean="0"/>
          </a:p>
        </p:txBody>
      </p:sp>
      <p:pic>
        <p:nvPicPr>
          <p:cNvPr id="11268" name="Picture 8" descr="Image resul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0212" y="3257550"/>
            <a:ext cx="5353050" cy="2381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94018068"/>
      </p:ext>
    </p:extLst>
  </p:cSld>
  <p:clrMapOvr>
    <a:masterClrMapping/>
  </p:clrMapOvr>
  <p:transition>
    <p:fade thruBlk="1"/>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12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7"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altLang="en-US" smtClean="0"/>
              <a:t>Need for AOP</a:t>
            </a:r>
          </a:p>
        </p:txBody>
      </p:sp>
      <p:sp>
        <p:nvSpPr>
          <p:cNvPr id="12291" name="Content Placeholder 1"/>
          <p:cNvSpPr>
            <a:spLocks noGrp="1"/>
          </p:cNvSpPr>
          <p:nvPr>
            <p:ph sz="quarter" idx="10"/>
          </p:nvPr>
        </p:nvSpPr>
        <p:spPr/>
        <p:txBody>
          <a:bodyPr/>
          <a:lstStyle/>
          <a:p>
            <a:pPr>
              <a:spcAft>
                <a:spcPct val="0"/>
              </a:spcAft>
            </a:pPr>
            <a:endParaRPr lang="en-US" altLang="en-US" sz="2000"/>
          </a:p>
          <a:p>
            <a:pPr>
              <a:spcAft>
                <a:spcPct val="0"/>
              </a:spcAft>
            </a:pPr>
            <a:r>
              <a:rPr lang="en-US" altLang="en-US" sz="2000"/>
              <a:t>Let’s analyze a non AOP code :</a:t>
            </a:r>
          </a:p>
        </p:txBody>
      </p:sp>
      <p:pic>
        <p:nvPicPr>
          <p:cNvPr id="12292" name="Picture 5" descr="SNAGHTMLfe1a36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2012" y="1524000"/>
            <a:ext cx="8153400" cy="4662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85259804"/>
      </p:ext>
    </p:extLst>
  </p:cSld>
  <p:clrMapOvr>
    <a:masterClrMapping/>
  </p:clrMapOvr>
  <p:transition>
    <p:fade thruBlk="1"/>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altLang="en-US" smtClean="0"/>
              <a:t>Need for AOP contd…</a:t>
            </a:r>
          </a:p>
        </p:txBody>
      </p:sp>
      <p:sp>
        <p:nvSpPr>
          <p:cNvPr id="14339" name="Content Placeholder 1"/>
          <p:cNvSpPr>
            <a:spLocks noGrp="1"/>
          </p:cNvSpPr>
          <p:nvPr>
            <p:ph sz="quarter" idx="10"/>
          </p:nvPr>
        </p:nvSpPr>
        <p:spPr/>
        <p:txBody>
          <a:bodyPr/>
          <a:lstStyle/>
          <a:p>
            <a:pPr>
              <a:spcAft>
                <a:spcPct val="0"/>
              </a:spcAft>
            </a:pPr>
            <a:endParaRPr lang="en-US" altLang="en-US" smtClean="0"/>
          </a:p>
          <a:p>
            <a:pPr>
              <a:spcAft>
                <a:spcPct val="0"/>
              </a:spcAft>
            </a:pPr>
            <a:r>
              <a:rPr lang="en-US" altLang="en-US" sz="2000"/>
              <a:t>Adding Security to Account : </a:t>
            </a:r>
          </a:p>
        </p:txBody>
      </p:sp>
      <p:pic>
        <p:nvPicPr>
          <p:cNvPr id="14340" name="Picture 5" descr="SNAGHTMLfeb5a2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2012" y="1600200"/>
            <a:ext cx="8229600" cy="470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43860970"/>
      </p:ext>
    </p:extLst>
  </p:cSld>
  <p:clrMapOvr>
    <a:masterClrMapping/>
  </p:clrMapOvr>
  <p:transition>
    <p:fade thruBlk="1"/>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altLang="en-US" smtClean="0"/>
              <a:t>Need for AOP contd…</a:t>
            </a:r>
          </a:p>
        </p:txBody>
      </p:sp>
      <p:sp>
        <p:nvSpPr>
          <p:cNvPr id="16387" name="Content Placeholder 1"/>
          <p:cNvSpPr>
            <a:spLocks noGrp="1"/>
          </p:cNvSpPr>
          <p:nvPr>
            <p:ph sz="quarter" idx="10"/>
          </p:nvPr>
        </p:nvSpPr>
        <p:spPr/>
        <p:txBody>
          <a:bodyPr/>
          <a:lstStyle/>
          <a:p>
            <a:pPr>
              <a:spcAft>
                <a:spcPct val="0"/>
              </a:spcAft>
            </a:pPr>
            <a:endParaRPr lang="en-US" altLang="en-US" smtClean="0"/>
          </a:p>
          <a:p>
            <a:pPr>
              <a:spcAft>
                <a:spcPct val="0"/>
              </a:spcAft>
            </a:pPr>
            <a:r>
              <a:rPr lang="en-US" altLang="en-US" sz="2000"/>
              <a:t>Adding logging and transaction to Account :</a:t>
            </a:r>
          </a:p>
        </p:txBody>
      </p:sp>
      <p:pic>
        <p:nvPicPr>
          <p:cNvPr id="16388" name="Picture 5" descr="SNAGHTMLff0fe6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2012" y="1905000"/>
            <a:ext cx="8153400" cy="443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38607251"/>
      </p:ext>
    </p:extLst>
  </p:cSld>
  <p:clrMapOvr>
    <a:masterClrMapping/>
  </p:clrMapOvr>
  <p:transition>
    <p:fade thruBlk="1"/>
  </p:transition>
  <p:timing>
    <p:tnLst>
      <p:par>
        <p:cTn id="1" dur="indefinite" restart="never" nodeType="tmRoot"/>
      </p:par>
    </p:tnLst>
  </p:timing>
</p:sld>
</file>

<file path=ppt/theme/theme1.xml><?xml version="1.0" encoding="utf-8"?>
<a:theme xmlns:a="http://schemas.openxmlformats.org/drawingml/2006/main" name="Content Masters">
  <a:themeElements>
    <a:clrScheme name="SGM Color 2016">
      <a:dk1>
        <a:srgbClr val="22262E"/>
      </a:dk1>
      <a:lt1>
        <a:srgbClr val="FFFFFF"/>
      </a:lt1>
      <a:dk2>
        <a:srgbClr val="0A2A74"/>
      </a:dk2>
      <a:lt2>
        <a:srgbClr val="D0D0D0"/>
      </a:lt2>
      <a:accent1>
        <a:srgbClr val="1499E6"/>
      </a:accent1>
      <a:accent2>
        <a:srgbClr val="868686"/>
      </a:accent2>
      <a:accent3>
        <a:srgbClr val="DE2714"/>
      </a:accent3>
      <a:accent4>
        <a:srgbClr val="3A2139"/>
      </a:accent4>
      <a:accent5>
        <a:srgbClr val="AA9D82"/>
      </a:accent5>
      <a:accent6>
        <a:srgbClr val="1DA65D"/>
      </a:accent6>
      <a:hlink>
        <a:srgbClr val="C82506"/>
      </a:hlink>
      <a:folHlink>
        <a:srgbClr val="666666"/>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a:solidFill>
            <a:schemeClr val="accent2"/>
          </a:solidFill>
          <a:tailEnd type="arrow"/>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dirty="0" smtClean="0"/>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emplate" ma:contentTypeID="0x010100BA9AACD866FC1E4981E74F9CCA9E5CA0005B817ECD3F7FD84D9F3264808D7ACDD3" ma:contentTypeVersion="5" ma:contentTypeDescription="" ma:contentTypeScope="" ma:versionID="d2825f2e4a9b54e65d324119a5cbbcf9">
  <xsd:schema xmlns:xsd="http://www.w3.org/2001/XMLSchema" xmlns:xs="http://www.w3.org/2001/XMLSchema" xmlns:p="http://schemas.microsoft.com/office/2006/metadata/properties" xmlns:ns2="c8085c4b-1ac7-4641-80ad-2522959560d5" xmlns:ns4="24943d0a-27c4-4bf8-a607-4a8907b6c8ab" targetNamespace="http://schemas.microsoft.com/office/2006/metadata/properties" ma:root="true" ma:fieldsID="29b71cb4a96d73055e5f9ffe46ed1e26" ns2:_="" ns4:_="">
    <xsd:import namespace="c8085c4b-1ac7-4641-80ad-2522959560d5"/>
    <xsd:import namespace="24943d0a-27c4-4bf8-a607-4a8907b6c8ab"/>
    <xsd:element name="properties">
      <xsd:complexType>
        <xsd:sequence>
          <xsd:element name="documentManagement">
            <xsd:complexType>
              <xsd:all>
                <xsd:element ref="ns2:Domain" minOccurs="0"/>
                <xsd:element ref="ns2:Practice_x0020_2" minOccurs="0"/>
                <xsd:element ref="ns2:Theme_x0020_2" minOccurs="0"/>
                <xsd:element ref="ns2:Sapient_x0020_Contact_x0028_s_x0029_" minOccurs="0"/>
                <xsd:element ref="ns2:Client_x0020_Segmentation" minOccurs="0"/>
                <xsd:element ref="ns2:Region" minOccurs="0"/>
                <xsd:element ref="ns2:Key_x0020_Technologies" minOccurs="0"/>
                <xsd:element ref="ns2:Capability" minOccurs="0"/>
                <xsd:element ref="ns4:Solution" minOccurs="0"/>
                <xsd:element ref="ns4:Key_x0020_Wor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8085c4b-1ac7-4641-80ad-2522959560d5" elementFormDefault="qualified">
    <xsd:import namespace="http://schemas.microsoft.com/office/2006/documentManagement/types"/>
    <xsd:import namespace="http://schemas.microsoft.com/office/infopath/2007/PartnerControls"/>
    <xsd:element name="Domain" ma:index="8" nillable="true" ma:displayName="Domain" ma:internalName="Domain">
      <xsd:complexType>
        <xsd:complexContent>
          <xsd:extension base="dms:MultiChoice">
            <xsd:sequence>
              <xsd:element name="Value" maxOccurs="unbounded" minOccurs="0" nillable="true">
                <xsd:simpleType>
                  <xsd:restriction base="dms:Choice">
                    <xsd:enumeration value="Business Analysis"/>
                    <xsd:enumeration value="Business Development"/>
                    <xsd:enumeration value="General Management"/>
                    <xsd:enumeration value="Operations"/>
                    <xsd:enumeration value="Program Management"/>
                    <xsd:enumeration value="Quality Assurance"/>
                    <xsd:enumeration value="User Experience"/>
                    <xsd:enumeration value="Technology"/>
                  </xsd:restriction>
                </xsd:simpleType>
              </xsd:element>
            </xsd:sequence>
          </xsd:extension>
        </xsd:complexContent>
      </xsd:complexType>
    </xsd:element>
    <xsd:element name="Practice_x0020_2" ma:index="9" nillable="true" ma:displayName="Practice" ma:internalName="Practice_x0020_2">
      <xsd:complexType>
        <xsd:complexContent>
          <xsd:extension base="dms:MultiChoice">
            <xsd:sequence>
              <xsd:element name="Value" maxOccurs="unbounded" minOccurs="0" nillable="true">
                <xsd:simpleType>
                  <xsd:restriction base="dms:Choice">
                    <xsd:enumeration value="Buy-Side Investment Process"/>
                    <xsd:enumeration value="Clearing &amp; Collateral"/>
                    <xsd:enumeration value="CTRM"/>
                    <xsd:enumeration value="Data Management"/>
                    <xsd:enumeration value="Derivatives Platforms"/>
                    <xsd:enumeration value="Operational Risk"/>
                    <xsd:enumeration value="Pipeline and Shipping"/>
                    <xsd:enumeration value="Portfolio Accounting"/>
                    <xsd:enumeration value="Regulatory Reporting"/>
                    <xsd:enumeration value="Trade Documentation"/>
                    <xsd:enumeration value="Valuation and Risk Analytics"/>
                  </xsd:restriction>
                </xsd:simpleType>
              </xsd:element>
            </xsd:sequence>
          </xsd:extension>
        </xsd:complexContent>
      </xsd:complexType>
    </xsd:element>
    <xsd:element name="Theme_x0020_2" ma:index="10" nillable="true" ma:displayName="Theme" ma:internalName="Theme_x0020_2">
      <xsd:complexType>
        <xsd:complexContent>
          <xsd:extension base="dms:MultiChoice">
            <xsd:sequence>
              <xsd:element name="Value" maxOccurs="unbounded" minOccurs="0" nillable="true">
                <xsd:simpleType>
                  <xsd:restriction base="dms:Choice">
                    <xsd:enumeration value="Clearing and Collateral"/>
                    <xsd:enumeration value="Client Portals"/>
                    <xsd:enumeration value="Data Readiness"/>
                    <xsd:enumeration value="Energy Intelligence"/>
                    <xsd:enumeration value="Enterprise Risk"/>
                    <xsd:enumeration value="Industrialization"/>
                    <xsd:enumeration value="Mid-Stream"/>
                    <xsd:enumeration value="Regulatory Reporting"/>
                    <xsd:enumeration value="Research"/>
                    <xsd:enumeration value="Structured Finance"/>
                    <xsd:enumeration value="Wealth"/>
                  </xsd:restriction>
                </xsd:simpleType>
              </xsd:element>
            </xsd:sequence>
          </xsd:extension>
        </xsd:complexContent>
      </xsd:complexType>
    </xsd:element>
    <xsd:element name="Sapient_x0020_Contact_x0028_s_x0029_" ma:index="13" nillable="true" ma:displayName="Sapient Contact(s)" ma:list="UserInfo" ma:SharePointGroup="0" ma:internalName="Sapient_x0020_Contact_x0028_s_x0029_" ma:showField="Imn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Client_x0020_Segmentation" ma:index="14" nillable="true" ma:displayName="Client Segmentation" ma:format="Dropdown" ma:internalName="Client_x0020_Segmentation">
      <xsd:simpleType>
        <xsd:restriction base="dms:Choice">
          <xsd:enumeration value="Banks - Global Investment Bank"/>
          <xsd:enumeration value="Banks - Regional Investment Bank"/>
          <xsd:enumeration value="Banks - Custodians"/>
          <xsd:enumeration value="Banks - Brokers"/>
          <xsd:enumeration value="Investment Management - Institutional Asset Manager"/>
          <xsd:enumeration value="Investment Management - Hedge Funds"/>
          <xsd:enumeration value="Investment Management - Mutual Funds"/>
          <xsd:enumeration value="Investment Management - Wealth Management"/>
          <xsd:enumeration value="Investment Management - Fund Administration"/>
          <xsd:enumeration value="Intermediaries - Exchanges"/>
          <xsd:enumeration value="Intermediaries - Clearing House"/>
          <xsd:enumeration value="Intermediaries - ISO"/>
          <xsd:enumeration value="Intermediaries - Industry Associations"/>
          <xsd:enumeration value="Energy &amp; Commodity Companies - Global Oil"/>
          <xsd:enumeration value="Energy &amp; Commodity Companies - Mid-stream Operators"/>
          <xsd:enumeration value="Energy &amp; Commodity Companies - EU Energy Merchants"/>
          <xsd:enumeration value="Energy &amp; Commodity Companies - NA Energy Merchants"/>
          <xsd:enumeration value="Governments &amp; Regulators - US"/>
          <xsd:enumeration value="Governments &amp; Regulators - UK"/>
          <xsd:enumeration value="Governments &amp; Regulators - Canada"/>
          <xsd:enumeration value="Governments &amp; Regulators - EU"/>
          <xsd:enumeration value="Governments &amp; Regulators - Asia"/>
          <xsd:enumeration value="Partner"/>
          <xsd:enumeration value="Competitor"/>
          <xsd:enumeration value="Vendor"/>
        </xsd:restriction>
      </xsd:simpleType>
    </xsd:element>
    <xsd:element name="Region" ma:index="15" nillable="true" ma:displayName="Region" ma:internalName="Region">
      <xsd:complexType>
        <xsd:complexContent>
          <xsd:extension base="dms:MultiChoice">
            <xsd:sequence>
              <xsd:element name="Value" maxOccurs="unbounded" minOccurs="0" nillable="true">
                <xsd:simpleType>
                  <xsd:restriction base="dms:Choice">
                    <xsd:enumeration value="Africa"/>
                    <xsd:enumeration value="Asia"/>
                    <xsd:enumeration value="Australia"/>
                    <xsd:enumeration value="Canada"/>
                    <xsd:enumeration value="EU"/>
                    <xsd:enumeration value="EU - UK"/>
                    <xsd:enumeration value="India"/>
                    <xsd:enumeration value="Middle East"/>
                    <xsd:enumeration value="S. America"/>
                    <xsd:enumeration value="USA"/>
                  </xsd:restriction>
                </xsd:simpleType>
              </xsd:element>
            </xsd:sequence>
          </xsd:extension>
        </xsd:complexContent>
      </xsd:complexType>
    </xsd:element>
    <xsd:element name="Key_x0020_Technologies" ma:index="16" nillable="true" ma:displayName="Key Technologies" ma:list="{17722692-f909-4a6d-9d7c-4d99fd41a240}" ma:internalName="Key_x0020_Technologies" ma:showField="Active_x0020_Title" ma:web="c8085c4b-1ac7-4641-80ad-2522959560d5">
      <xsd:complexType>
        <xsd:complexContent>
          <xsd:extension base="dms:MultiChoiceLookup">
            <xsd:sequence>
              <xsd:element name="Value" type="dms:Lookup" maxOccurs="unbounded" minOccurs="0" nillable="true"/>
            </xsd:sequence>
          </xsd:extension>
        </xsd:complexContent>
      </xsd:complexType>
    </xsd:element>
    <xsd:element name="Capability" ma:index="17" nillable="true" ma:displayName="Capability" ma:list="{c6488a8c-465d-4018-ba9f-27905420605d}" ma:internalName="Capability" ma:showField="Title" ma:web="c8085c4b-1ac7-4641-80ad-2522959560d5">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24943d0a-27c4-4bf8-a607-4a8907b6c8ab" elementFormDefault="qualified">
    <xsd:import namespace="http://schemas.microsoft.com/office/2006/documentManagement/types"/>
    <xsd:import namespace="http://schemas.microsoft.com/office/infopath/2007/PartnerControls"/>
    <xsd:element name="Solution" ma:index="18" nillable="true" ma:displayName="Solution" ma:list="{228c778e-9a00-4699-9aa7-da888e41b916}" ma:internalName="Solution" ma:showField="Title">
      <xsd:complexType>
        <xsd:complexContent>
          <xsd:extension base="dms:MultiChoiceLookup">
            <xsd:sequence>
              <xsd:element name="Value" type="dms:Lookup" maxOccurs="unbounded" minOccurs="0" nillable="true"/>
            </xsd:sequence>
          </xsd:extension>
        </xsd:complexContent>
      </xsd:complexType>
    </xsd:element>
    <xsd:element name="Key_x0020_Word" ma:index="19" nillable="true" ma:displayName="Key Word" ma:hidden="true" ma:list="{92a028d3-ecb9-485b-ac47-c09f6ebe3090}" ma:internalName="Key_x0020_Word" ma:readOnly="false" ma:showField="Title">
      <xsd:simpleType>
        <xsd:restriction base="dms:Lookup"/>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ma:index="12" ma:displayName="Comments"/>
        <xsd:element name="keywords" minOccurs="0" maxOccurs="1" type="xsd:string" ma:index="11"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olution xmlns="24943d0a-27c4-4bf8-a607-4a8907b6c8ab"/>
    <Theme_x0020_2 xmlns="c8085c4b-1ac7-4641-80ad-2522959560d5"/>
    <Region xmlns="c8085c4b-1ac7-4641-80ad-2522959560d5"/>
    <Practice_x0020_2 xmlns="c8085c4b-1ac7-4641-80ad-2522959560d5"/>
    <Client_x0020_Segmentation xmlns="c8085c4b-1ac7-4641-80ad-2522959560d5" xsi:nil="true"/>
    <Sapient_x0020_Contact_x0028_s_x0029_ xmlns="c8085c4b-1ac7-4641-80ad-2522959560d5">
      <UserInfo>
        <DisplayName>i:0#.w|sapient\dkumme</DisplayName>
        <AccountId>136</AccountId>
        <AccountType/>
      </UserInfo>
    </Sapient_x0020_Contact_x0028_s_x0029_>
    <Domain xmlns="c8085c4b-1ac7-4641-80ad-2522959560d5"/>
    <Capability xmlns="c8085c4b-1ac7-4641-80ad-2522959560d5"/>
    <Key_x0020_Technologies xmlns="c8085c4b-1ac7-4641-80ad-2522959560d5"/>
    <Key_x0020_Word xmlns="24943d0a-27c4-4bf8-a607-4a8907b6c8ab"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0F316D6-DEC8-4AC9-BE68-A9B7E99898F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8085c4b-1ac7-4641-80ad-2522959560d5"/>
    <ds:schemaRef ds:uri="24943d0a-27c4-4bf8-a607-4a8907b6c8a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261D4D0-73CC-4280-AF59-F361C383B16A}">
  <ds:schemaRefs>
    <ds:schemaRef ds:uri="http://purl.org/dc/dcmitype/"/>
    <ds:schemaRef ds:uri="http://purl.org/dc/terms/"/>
    <ds:schemaRef ds:uri="http://schemas.microsoft.com/office/infopath/2007/PartnerControls"/>
    <ds:schemaRef ds:uri="http://www.w3.org/XML/1998/namespace"/>
    <ds:schemaRef ds:uri="http://purl.org/dc/elements/1.1/"/>
    <ds:schemaRef ds:uri="http://schemas.microsoft.com/office/2006/documentManagement/types"/>
    <ds:schemaRef ds:uri="http://schemas.microsoft.com/office/2006/metadata/properties"/>
    <ds:schemaRef ds:uri="http://schemas.openxmlformats.org/package/2006/metadata/core-properties"/>
    <ds:schemaRef ds:uri="24943d0a-27c4-4bf8-a607-4a8907b6c8ab"/>
    <ds:schemaRef ds:uri="c8085c4b-1ac7-4641-80ad-2522959560d5"/>
  </ds:schemaRefs>
</ds:datastoreItem>
</file>

<file path=customXml/itemProps3.xml><?xml version="1.0" encoding="utf-8"?>
<ds:datastoreItem xmlns:ds="http://schemas.openxmlformats.org/officeDocument/2006/customXml" ds:itemID="{26F53719-B4BD-49BC-B198-39FD3ED5738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16359</TotalTime>
  <Words>2820</Words>
  <Application>Microsoft Office PowerPoint</Application>
  <PresentationFormat>Custom</PresentationFormat>
  <Paragraphs>336</Paragraphs>
  <Slides>39</Slides>
  <Notes>8</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39</vt:i4>
      </vt:variant>
    </vt:vector>
  </HeadingPairs>
  <TitlesOfParts>
    <vt:vector size="49" baseType="lpstr">
      <vt:lpstr>MS PGothic</vt:lpstr>
      <vt:lpstr>Arial</vt:lpstr>
      <vt:lpstr>Calibri</vt:lpstr>
      <vt:lpstr>Courier New</vt:lpstr>
      <vt:lpstr>SapientSansMedium</vt:lpstr>
      <vt:lpstr>SapientSansRegular</vt:lpstr>
      <vt:lpstr>Trebuchet MS</vt:lpstr>
      <vt:lpstr>VAG Rounded Std Light</vt:lpstr>
      <vt:lpstr>Wingdings</vt:lpstr>
      <vt:lpstr>Content Masters</vt:lpstr>
      <vt:lpstr>SPRING AOP</vt:lpstr>
      <vt:lpstr>PowerPoint Presentation</vt:lpstr>
      <vt:lpstr>Objectives</vt:lpstr>
      <vt:lpstr>PowerPoint Presentation</vt:lpstr>
      <vt:lpstr>AOP in Spring Framework</vt:lpstr>
      <vt:lpstr>Cross-Cutting Concerns</vt:lpstr>
      <vt:lpstr>Need for AOP</vt:lpstr>
      <vt:lpstr>Need for AOP contd…</vt:lpstr>
      <vt:lpstr>Need for AOP contd…</vt:lpstr>
      <vt:lpstr>Need for AOP contd…</vt:lpstr>
      <vt:lpstr>AOP Basics</vt:lpstr>
      <vt:lpstr>AOP Basics contd…</vt:lpstr>
      <vt:lpstr>AOP Basics contd…</vt:lpstr>
      <vt:lpstr>AOP Terminologies</vt:lpstr>
      <vt:lpstr>Custom Aspects Implementation</vt:lpstr>
      <vt:lpstr>Problem Statement</vt:lpstr>
      <vt:lpstr>@AspectJ based AOP</vt:lpstr>
      <vt:lpstr>@AspectJ based AOP contd…</vt:lpstr>
      <vt:lpstr>@AspectJ based AOP contd…</vt:lpstr>
      <vt:lpstr>@AspectJ based AOP contd…</vt:lpstr>
      <vt:lpstr>@AspectJ based AOP contd…</vt:lpstr>
      <vt:lpstr>Advice Types </vt:lpstr>
      <vt:lpstr>PowerPoint Presentation</vt:lpstr>
      <vt:lpstr>Defining Point-cut contd…</vt:lpstr>
      <vt:lpstr>Combining pointcut expressions</vt:lpstr>
      <vt:lpstr>Declaring Advice</vt:lpstr>
      <vt:lpstr>Schema-based AOP</vt:lpstr>
      <vt:lpstr>Schema-based AOP contd…</vt:lpstr>
      <vt:lpstr>Schema-based AOP contd…</vt:lpstr>
      <vt:lpstr>Schema-based AOP contd…</vt:lpstr>
      <vt:lpstr>Transaction Management using AOP</vt:lpstr>
      <vt:lpstr>Transaction Management using AOP contd…</vt:lpstr>
      <vt:lpstr>Transaction Management using AOP contd…</vt:lpstr>
      <vt:lpstr>Limitations of Spring AOP</vt:lpstr>
      <vt:lpstr>Solution to Spring AOP limitations</vt:lpstr>
      <vt:lpstr>Exercises</vt:lpstr>
      <vt:lpstr>Recap</vt:lpstr>
      <vt:lpstr>References</vt:lpstr>
      <vt:lpstr>THANK YOU</vt:lpstr>
    </vt:vector>
  </TitlesOfParts>
  <Company>Sapient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GM PPT Template 16x9</dc:title>
  <dc:creator>Dan Kummer</dc:creator>
  <cp:lastModifiedBy>Sidharth Mazumdar</cp:lastModifiedBy>
  <cp:revision>198</cp:revision>
  <cp:lastPrinted>2015-02-14T20:13:28Z</cp:lastPrinted>
  <dcterms:created xsi:type="dcterms:W3CDTF">2015-02-05T19:35:34Z</dcterms:created>
  <dcterms:modified xsi:type="dcterms:W3CDTF">2016-09-23T06:33:50Z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0x010100BA9AACD866FC1E4981E74F9CCA9E5CA0005B817ECD3F7FD84D9F3264808D7ACDD3</vt:lpwstr>
  </property>
</Properties>
</file>