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4"/>
  </p:notesMasterIdLst>
  <p:sldIdLst>
    <p:sldId id="256" r:id="rId2"/>
    <p:sldId id="257" r:id="rId3"/>
    <p:sldId id="258" r:id="rId4"/>
    <p:sldId id="259" r:id="rId5"/>
    <p:sldId id="260" r:id="rId6"/>
    <p:sldId id="269" r:id="rId7"/>
    <p:sldId id="270" r:id="rId8"/>
    <p:sldId id="261" r:id="rId9"/>
    <p:sldId id="262" r:id="rId10"/>
    <p:sldId id="271" r:id="rId11"/>
    <p:sldId id="272" r:id="rId12"/>
    <p:sldId id="266" r:id="rId13"/>
    <p:sldId id="263" r:id="rId14"/>
    <p:sldId id="275" r:id="rId15"/>
    <p:sldId id="276" r:id="rId16"/>
    <p:sldId id="277" r:id="rId17"/>
    <p:sldId id="264" r:id="rId18"/>
    <p:sldId id="265" r:id="rId19"/>
    <p:sldId id="274" r:id="rId20"/>
    <p:sldId id="267" r:id="rId21"/>
    <p:sldId id="268" r:id="rId22"/>
    <p:sldId id="27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3784" autoAdjust="0"/>
  </p:normalViewPr>
  <p:slideViewPr>
    <p:cSldViewPr>
      <p:cViewPr varScale="1">
        <p:scale>
          <a:sx n="85" d="100"/>
          <a:sy n="85" d="100"/>
        </p:scale>
        <p:origin x="137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538E0-A507-4F9D-9D27-60B57C303FD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50CC7A0-1815-4206-B619-1176219029C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539255B-C988-4457-957D-12D4F42443B9}" type="datetimeFigureOut">
              <a:rPr lang="en-US"/>
              <a:pPr>
                <a:defRPr/>
              </a:pPr>
              <a:t>10/10/2022</a:t>
            </a:fld>
            <a:endParaRPr lang="en-US"/>
          </a:p>
        </p:txBody>
      </p:sp>
      <p:sp>
        <p:nvSpPr>
          <p:cNvPr id="4" name="Slide Image Placeholder 3">
            <a:extLst>
              <a:ext uri="{FF2B5EF4-FFF2-40B4-BE49-F238E27FC236}">
                <a16:creationId xmlns:a16="http://schemas.microsoft.com/office/drawing/2014/main" id="{0BB24FE1-0494-4F68-B01A-DC9AEF7AF7B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9C39652-1C24-4305-9027-ECE5D40A86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DCB1616-4341-4031-9217-EC328CF1466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9E92852-7C5A-4639-9D6E-A95FD1956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95670B-D479-41B8-930E-50BF726DB647}" type="slidenum">
              <a:rPr lang="en-US" altLang="en-US"/>
              <a:pPr/>
              <a:t>‹#›</a:t>
            </a:fld>
            <a:endParaRPr lang="en-US" altLang="en-US"/>
          </a:p>
        </p:txBody>
      </p:sp>
    </p:spTree>
    <p:extLst>
      <p:ext uri="{BB962C8B-B14F-4D97-AF65-F5344CB8AC3E}">
        <p14:creationId xmlns:p14="http://schemas.microsoft.com/office/powerpoint/2010/main" val="3954468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84C801A-B0EB-408C-AE53-4179E9EE8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8FA2FF5F-048C-4F15-B730-9E3D1A92B0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17BCC458-2D43-49D8-B23B-9491A57604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671863-DCAC-4DC0-A2BB-C39602834E00}"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4B0A713C-2127-4BF5-8AE5-49F1A04259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BA0F0A8-AA91-4A6B-8C92-0CFF32584C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95A4ADCF-546B-4FC5-8BC8-B09B711BE99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D61FBF-4513-4445-A3FF-F8194D4A4E29}"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7459B5-1F6F-4FA6-9E3D-2F081695943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3DC0FF67-2948-4D79-A1D1-A51467E605AE}"/>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10E81A-F48C-42F8-BD29-632EEA922E80}"/>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BEEE53F-B79D-4162-A2F9-EE14A289E1BA}"/>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65EC59C5-15E7-4BC3-BB60-97D07DE840C0}"/>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2">
            <a:extLst>
              <a:ext uri="{FF2B5EF4-FFF2-40B4-BE49-F238E27FC236}">
                <a16:creationId xmlns:a16="http://schemas.microsoft.com/office/drawing/2014/main" id="{8B2DF7D8-E364-448C-978A-C881DFEF8F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4800" y="228600"/>
            <a:ext cx="1104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a:extLst>
              <a:ext uri="{FF2B5EF4-FFF2-40B4-BE49-F238E27FC236}">
                <a16:creationId xmlns:a16="http://schemas.microsoft.com/office/drawing/2014/main" id="{A6875832-C9CF-4922-91C6-CFB2DC099F92}"/>
              </a:ext>
            </a:extLst>
          </p:cNvPr>
          <p:cNvSpPr>
            <a:spLocks noGrp="1"/>
          </p:cNvSpPr>
          <p:nvPr>
            <p:ph type="dt" sz="half" idx="10"/>
          </p:nvPr>
        </p:nvSpPr>
        <p:spPr/>
        <p:txBody>
          <a:bodyPr/>
          <a:lstStyle>
            <a:lvl1pPr>
              <a:defRPr/>
            </a:lvl1pPr>
          </a:lstStyle>
          <a:p>
            <a:pPr>
              <a:defRPr/>
            </a:pPr>
            <a:fld id="{87F37B67-C6AE-439B-8C92-FDCAB5B30033}" type="datetime1">
              <a:rPr lang="en-US"/>
              <a:pPr>
                <a:defRPr/>
              </a:pPr>
              <a:t>10/10/2022</a:t>
            </a:fld>
            <a:endParaRPr lang="en-US"/>
          </a:p>
        </p:txBody>
      </p:sp>
      <p:sp>
        <p:nvSpPr>
          <p:cNvPr id="13" name="Footer Placeholder 16">
            <a:extLst>
              <a:ext uri="{FF2B5EF4-FFF2-40B4-BE49-F238E27FC236}">
                <a16:creationId xmlns:a16="http://schemas.microsoft.com/office/drawing/2014/main" id="{657225A2-7389-4C13-8B6E-AB4B871B827D}"/>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14" name="Slide Number Placeholder 28">
            <a:extLst>
              <a:ext uri="{FF2B5EF4-FFF2-40B4-BE49-F238E27FC236}">
                <a16:creationId xmlns:a16="http://schemas.microsoft.com/office/drawing/2014/main" id="{A371AA79-52EF-4BF0-A76A-DC6AF56D90C5}"/>
              </a:ext>
            </a:extLst>
          </p:cNvPr>
          <p:cNvSpPr>
            <a:spLocks noGrp="1"/>
          </p:cNvSpPr>
          <p:nvPr>
            <p:ph type="sldNum" sz="quarter" idx="12"/>
          </p:nvPr>
        </p:nvSpPr>
        <p:spPr/>
        <p:txBody>
          <a:bodyPr/>
          <a:lstStyle>
            <a:lvl1pPr>
              <a:defRPr/>
            </a:lvl1pPr>
          </a:lstStyle>
          <a:p>
            <a:fld id="{8D34BC5F-1A08-4DC5-945C-15B3C9D56CEF}" type="slidenum">
              <a:rPr lang="en-US" altLang="en-US"/>
              <a:pPr/>
              <a:t>‹#›</a:t>
            </a:fld>
            <a:endParaRPr lang="en-US" altLang="en-US"/>
          </a:p>
        </p:txBody>
      </p:sp>
    </p:spTree>
    <p:extLst>
      <p:ext uri="{BB962C8B-B14F-4D97-AF65-F5344CB8AC3E}">
        <p14:creationId xmlns:p14="http://schemas.microsoft.com/office/powerpoint/2010/main" val="23817802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4860C-7CBF-4E7F-B461-936BF7B3E0B6}"/>
              </a:ext>
            </a:extLst>
          </p:cNvPr>
          <p:cNvSpPr>
            <a:spLocks noGrp="1"/>
          </p:cNvSpPr>
          <p:nvPr>
            <p:ph type="dt" sz="half" idx="10"/>
          </p:nvPr>
        </p:nvSpPr>
        <p:spPr/>
        <p:txBody>
          <a:bodyPr/>
          <a:lstStyle>
            <a:lvl1pPr>
              <a:defRPr/>
            </a:lvl1pPr>
          </a:lstStyle>
          <a:p>
            <a:pPr>
              <a:defRPr/>
            </a:pPr>
            <a:fld id="{C90ABDFF-A7AF-4829-ACF5-0A0E959D64CE}" type="datetime1">
              <a:rPr lang="en-US"/>
              <a:pPr>
                <a:defRPr/>
              </a:pPr>
              <a:t>10/10/2022</a:t>
            </a:fld>
            <a:endParaRPr lang="en-US"/>
          </a:p>
        </p:txBody>
      </p:sp>
      <p:sp>
        <p:nvSpPr>
          <p:cNvPr id="5" name="Footer Placeholder 4">
            <a:extLst>
              <a:ext uri="{FF2B5EF4-FFF2-40B4-BE49-F238E27FC236}">
                <a16:creationId xmlns:a16="http://schemas.microsoft.com/office/drawing/2014/main" id="{F600D26F-F657-4E4B-9CF2-A8B316E22147}"/>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6" name="Slide Number Placeholder 5">
            <a:extLst>
              <a:ext uri="{FF2B5EF4-FFF2-40B4-BE49-F238E27FC236}">
                <a16:creationId xmlns:a16="http://schemas.microsoft.com/office/drawing/2014/main" id="{FD280BB0-1C71-4C10-A897-48C948D8A518}"/>
              </a:ext>
            </a:extLst>
          </p:cNvPr>
          <p:cNvSpPr>
            <a:spLocks noGrp="1"/>
          </p:cNvSpPr>
          <p:nvPr>
            <p:ph type="sldNum" sz="quarter" idx="12"/>
          </p:nvPr>
        </p:nvSpPr>
        <p:spPr/>
        <p:txBody>
          <a:bodyPr/>
          <a:lstStyle>
            <a:lvl1pPr>
              <a:defRPr/>
            </a:lvl1pPr>
          </a:lstStyle>
          <a:p>
            <a:fld id="{7B6AC2A9-7411-4645-9200-C0237E629654}" type="slidenum">
              <a:rPr lang="en-US" altLang="en-US"/>
              <a:pPr/>
              <a:t>‹#›</a:t>
            </a:fld>
            <a:endParaRPr lang="en-US" altLang="en-US"/>
          </a:p>
        </p:txBody>
      </p:sp>
    </p:spTree>
    <p:extLst>
      <p:ext uri="{BB962C8B-B14F-4D97-AF65-F5344CB8AC3E}">
        <p14:creationId xmlns:p14="http://schemas.microsoft.com/office/powerpoint/2010/main" val="22351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ADCF3-29AF-4A7E-9852-3FB873964AFE}"/>
              </a:ext>
            </a:extLst>
          </p:cNvPr>
          <p:cNvSpPr>
            <a:spLocks noGrp="1"/>
          </p:cNvSpPr>
          <p:nvPr>
            <p:ph type="dt" sz="half" idx="10"/>
          </p:nvPr>
        </p:nvSpPr>
        <p:spPr/>
        <p:txBody>
          <a:bodyPr/>
          <a:lstStyle>
            <a:lvl1pPr>
              <a:defRPr/>
            </a:lvl1pPr>
          </a:lstStyle>
          <a:p>
            <a:pPr>
              <a:defRPr/>
            </a:pPr>
            <a:fld id="{C0328CBC-E694-4BFD-9A48-D3A0640E5D69}" type="datetime1">
              <a:rPr lang="en-US"/>
              <a:pPr>
                <a:defRPr/>
              </a:pPr>
              <a:t>10/10/2022</a:t>
            </a:fld>
            <a:endParaRPr lang="en-US"/>
          </a:p>
        </p:txBody>
      </p:sp>
      <p:sp>
        <p:nvSpPr>
          <p:cNvPr id="5" name="Footer Placeholder 4">
            <a:extLst>
              <a:ext uri="{FF2B5EF4-FFF2-40B4-BE49-F238E27FC236}">
                <a16:creationId xmlns:a16="http://schemas.microsoft.com/office/drawing/2014/main" id="{3C4A62B6-1F21-4323-B922-F4CCAB47D4AD}"/>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6" name="Slide Number Placeholder 5">
            <a:extLst>
              <a:ext uri="{FF2B5EF4-FFF2-40B4-BE49-F238E27FC236}">
                <a16:creationId xmlns:a16="http://schemas.microsoft.com/office/drawing/2014/main" id="{D1CD2277-F9D0-411C-A52B-48A53CAEF893}"/>
              </a:ext>
            </a:extLst>
          </p:cNvPr>
          <p:cNvSpPr>
            <a:spLocks noGrp="1"/>
          </p:cNvSpPr>
          <p:nvPr>
            <p:ph type="sldNum" sz="quarter" idx="12"/>
          </p:nvPr>
        </p:nvSpPr>
        <p:spPr/>
        <p:txBody>
          <a:bodyPr/>
          <a:lstStyle>
            <a:lvl1pPr>
              <a:defRPr/>
            </a:lvl1pPr>
          </a:lstStyle>
          <a:p>
            <a:fld id="{2D4A63AA-BF2A-43EA-BB87-C9CB51B45F13}" type="slidenum">
              <a:rPr lang="en-US" altLang="en-US"/>
              <a:pPr/>
              <a:t>‹#›</a:t>
            </a:fld>
            <a:endParaRPr lang="en-US" altLang="en-US"/>
          </a:p>
        </p:txBody>
      </p:sp>
    </p:spTree>
    <p:extLst>
      <p:ext uri="{BB962C8B-B14F-4D97-AF65-F5344CB8AC3E}">
        <p14:creationId xmlns:p14="http://schemas.microsoft.com/office/powerpoint/2010/main" val="353070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ABC628-AE88-45B1-A945-CF75892984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6248400"/>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11F1751-081E-4641-BDBB-DC27FE6A9C0A}"/>
              </a:ext>
            </a:extLst>
          </p:cNvPr>
          <p:cNvSpPr>
            <a:spLocks noGrp="1"/>
          </p:cNvSpPr>
          <p:nvPr>
            <p:ph type="dt" sz="half" idx="10"/>
          </p:nvPr>
        </p:nvSpPr>
        <p:spPr/>
        <p:txBody>
          <a:bodyPr/>
          <a:lstStyle>
            <a:lvl1pPr>
              <a:defRPr/>
            </a:lvl1pPr>
          </a:lstStyle>
          <a:p>
            <a:pPr>
              <a:defRPr/>
            </a:pPr>
            <a:fld id="{A97D74DD-FB25-4643-BFB9-73B185E4D28F}" type="datetime1">
              <a:rPr lang="en-US"/>
              <a:pPr>
                <a:defRPr/>
              </a:pPr>
              <a:t>10/10/2022</a:t>
            </a:fld>
            <a:endParaRPr lang="en-US" dirty="0"/>
          </a:p>
        </p:txBody>
      </p:sp>
      <p:sp>
        <p:nvSpPr>
          <p:cNvPr id="6" name="Footer Placeholder 4">
            <a:extLst>
              <a:ext uri="{FF2B5EF4-FFF2-40B4-BE49-F238E27FC236}">
                <a16:creationId xmlns:a16="http://schemas.microsoft.com/office/drawing/2014/main" id="{C4957D62-DDB3-4974-88A2-7CCF1199B873}"/>
              </a:ext>
            </a:extLst>
          </p:cNvPr>
          <p:cNvSpPr>
            <a:spLocks noGrp="1"/>
          </p:cNvSpPr>
          <p:nvPr>
            <p:ph type="ftr" sz="quarter" idx="11"/>
          </p:nvPr>
        </p:nvSpPr>
        <p:spPr>
          <a:xfrm>
            <a:off x="1371600" y="6172200"/>
            <a:ext cx="4876800" cy="457200"/>
          </a:xfrm>
        </p:spPr>
        <p:txBody>
          <a:bodyPr/>
          <a:lstStyle>
            <a:lvl1pPr>
              <a:defRPr/>
            </a:lvl1pPr>
          </a:lstStyle>
          <a:p>
            <a:pPr>
              <a:defRPr/>
            </a:pPr>
            <a:r>
              <a:rPr lang="en-US"/>
              <a:t>                                 ACE- IT department              Project Title                                  </a:t>
            </a:r>
          </a:p>
        </p:txBody>
      </p:sp>
      <p:sp>
        <p:nvSpPr>
          <p:cNvPr id="7" name="Slide Number Placeholder 5">
            <a:extLst>
              <a:ext uri="{FF2B5EF4-FFF2-40B4-BE49-F238E27FC236}">
                <a16:creationId xmlns:a16="http://schemas.microsoft.com/office/drawing/2014/main" id="{40C7838B-151B-4C39-B062-AAD8BF869E6C}"/>
              </a:ext>
            </a:extLst>
          </p:cNvPr>
          <p:cNvSpPr>
            <a:spLocks noGrp="1"/>
          </p:cNvSpPr>
          <p:nvPr>
            <p:ph type="sldNum" sz="quarter" idx="12"/>
          </p:nvPr>
        </p:nvSpPr>
        <p:spPr/>
        <p:txBody>
          <a:bodyPr/>
          <a:lstStyle>
            <a:lvl1pPr>
              <a:defRPr/>
            </a:lvl1pPr>
          </a:lstStyle>
          <a:p>
            <a:fld id="{1803CFBC-BBE9-44B3-9DF3-39689DED6C91}" type="slidenum">
              <a:rPr lang="en-US" altLang="en-US"/>
              <a:pPr/>
              <a:t>‹#›</a:t>
            </a:fld>
            <a:endParaRPr lang="en-US" altLang="en-US"/>
          </a:p>
        </p:txBody>
      </p:sp>
    </p:spTree>
    <p:extLst>
      <p:ext uri="{BB962C8B-B14F-4D97-AF65-F5344CB8AC3E}">
        <p14:creationId xmlns:p14="http://schemas.microsoft.com/office/powerpoint/2010/main" val="130227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4222A-F2EE-4672-96E5-C7F9D153A520}"/>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4BA8CC7D-B779-44A8-9B1D-9C39C7576C42}"/>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F547195-DED2-46AA-B61A-5739CC22ACDA}"/>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3166D56-7F04-4DF9-94F1-EEF78A1ECDCE}"/>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DA450AFE-40AF-44E4-940A-F75FA8A0E2FE}"/>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F795CA43-7F6E-4ECC-BA2A-DFE426B14F3B}"/>
              </a:ext>
            </a:extLst>
          </p:cNvPr>
          <p:cNvSpPr>
            <a:spLocks noGrp="1"/>
          </p:cNvSpPr>
          <p:nvPr>
            <p:ph type="dt" sz="half" idx="10"/>
          </p:nvPr>
        </p:nvSpPr>
        <p:spPr/>
        <p:txBody>
          <a:bodyPr/>
          <a:lstStyle>
            <a:lvl1pPr>
              <a:defRPr/>
            </a:lvl1pPr>
          </a:lstStyle>
          <a:p>
            <a:pPr>
              <a:defRPr/>
            </a:pPr>
            <a:fld id="{24B0E1B4-F000-473A-A397-D7C36A01C2A8}" type="datetime1">
              <a:rPr lang="en-US"/>
              <a:pPr>
                <a:defRPr/>
              </a:pPr>
              <a:t>10/10/2022</a:t>
            </a:fld>
            <a:endParaRPr lang="en-US"/>
          </a:p>
        </p:txBody>
      </p:sp>
      <p:sp>
        <p:nvSpPr>
          <p:cNvPr id="10" name="Footer Placeholder 4">
            <a:extLst>
              <a:ext uri="{FF2B5EF4-FFF2-40B4-BE49-F238E27FC236}">
                <a16:creationId xmlns:a16="http://schemas.microsoft.com/office/drawing/2014/main" id="{22F77769-723F-4C7F-B4BE-FEA8F6F76B7E}"/>
              </a:ext>
            </a:extLst>
          </p:cNvPr>
          <p:cNvSpPr>
            <a:spLocks noGrp="1"/>
          </p:cNvSpPr>
          <p:nvPr>
            <p:ph type="ftr" sz="quarter" idx="11"/>
          </p:nvPr>
        </p:nvSpPr>
        <p:spPr>
          <a:xfrm>
            <a:off x="800100" y="6172200"/>
            <a:ext cx="4000500" cy="457200"/>
          </a:xfrm>
        </p:spPr>
        <p:txBody>
          <a:bodyPr/>
          <a:lstStyle>
            <a:lvl1pPr>
              <a:defRPr/>
            </a:lvl1pPr>
          </a:lstStyle>
          <a:p>
            <a:pPr>
              <a:defRPr/>
            </a:pPr>
            <a:r>
              <a:rPr lang="en-US"/>
              <a:t>ACE- IT department                    Project Title                                  </a:t>
            </a:r>
          </a:p>
        </p:txBody>
      </p:sp>
      <p:sp>
        <p:nvSpPr>
          <p:cNvPr id="11" name="Slide Number Placeholder 5">
            <a:extLst>
              <a:ext uri="{FF2B5EF4-FFF2-40B4-BE49-F238E27FC236}">
                <a16:creationId xmlns:a16="http://schemas.microsoft.com/office/drawing/2014/main" id="{D3026E21-2E60-4591-A4F7-D0C0593CA1D6}"/>
              </a:ext>
            </a:extLst>
          </p:cNvPr>
          <p:cNvSpPr>
            <a:spLocks noGrp="1"/>
          </p:cNvSpPr>
          <p:nvPr>
            <p:ph type="sldNum" sz="quarter" idx="12"/>
          </p:nvPr>
        </p:nvSpPr>
        <p:spPr>
          <a:xfrm>
            <a:off x="146050" y="6208713"/>
            <a:ext cx="457200" cy="457200"/>
          </a:xfrm>
        </p:spPr>
        <p:txBody>
          <a:bodyPr/>
          <a:lstStyle>
            <a:lvl1pPr>
              <a:defRPr/>
            </a:lvl1pPr>
          </a:lstStyle>
          <a:p>
            <a:fld id="{A5FC7651-9D2F-4849-958D-7E0316B9FF15}" type="slidenum">
              <a:rPr lang="en-US" altLang="en-US"/>
              <a:pPr/>
              <a:t>‹#›</a:t>
            </a:fld>
            <a:endParaRPr lang="en-US" altLang="en-US"/>
          </a:p>
        </p:txBody>
      </p:sp>
    </p:spTree>
    <p:extLst>
      <p:ext uri="{BB962C8B-B14F-4D97-AF65-F5344CB8AC3E}">
        <p14:creationId xmlns:p14="http://schemas.microsoft.com/office/powerpoint/2010/main" val="36347883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F226ED-61A4-485C-B44D-F8AD18C9F9B7}"/>
              </a:ext>
            </a:extLst>
          </p:cNvPr>
          <p:cNvSpPr>
            <a:spLocks noGrp="1"/>
          </p:cNvSpPr>
          <p:nvPr>
            <p:ph type="dt" sz="half" idx="10"/>
          </p:nvPr>
        </p:nvSpPr>
        <p:spPr/>
        <p:txBody>
          <a:bodyPr/>
          <a:lstStyle>
            <a:lvl1pPr>
              <a:defRPr/>
            </a:lvl1pPr>
          </a:lstStyle>
          <a:p>
            <a:pPr>
              <a:defRPr/>
            </a:pPr>
            <a:fld id="{08E46901-2E71-4C3B-8EAA-B6CB2DB17B4C}" type="datetime1">
              <a:rPr lang="en-US"/>
              <a:pPr>
                <a:defRPr/>
              </a:pPr>
              <a:t>10/10/2022</a:t>
            </a:fld>
            <a:endParaRPr lang="en-US"/>
          </a:p>
        </p:txBody>
      </p:sp>
      <p:sp>
        <p:nvSpPr>
          <p:cNvPr id="6" name="Footer Placeholder 5">
            <a:extLst>
              <a:ext uri="{FF2B5EF4-FFF2-40B4-BE49-F238E27FC236}">
                <a16:creationId xmlns:a16="http://schemas.microsoft.com/office/drawing/2014/main" id="{8F6CA215-4AE0-4804-A3F5-352000891009}"/>
              </a:ext>
            </a:extLst>
          </p:cNvPr>
          <p:cNvSpPr>
            <a:spLocks noGrp="1"/>
          </p:cNvSpPr>
          <p:nvPr>
            <p:ph type="ftr" sz="quarter" idx="11"/>
          </p:nvPr>
        </p:nvSpPr>
        <p:spPr/>
        <p:txBody>
          <a:bodyPr/>
          <a:lstStyle>
            <a:lvl1pPr>
              <a:defRPr/>
            </a:lvl1pPr>
          </a:lstStyle>
          <a:p>
            <a:pPr>
              <a:defRPr/>
            </a:pPr>
            <a:r>
              <a:rPr lang="en-US"/>
              <a:t>ACE department                     Project Title                                  </a:t>
            </a:r>
          </a:p>
        </p:txBody>
      </p:sp>
      <p:sp>
        <p:nvSpPr>
          <p:cNvPr id="7" name="Slide Number Placeholder 6">
            <a:extLst>
              <a:ext uri="{FF2B5EF4-FFF2-40B4-BE49-F238E27FC236}">
                <a16:creationId xmlns:a16="http://schemas.microsoft.com/office/drawing/2014/main" id="{02F7D992-9F02-4DFB-9CE2-9453130FC067}"/>
              </a:ext>
            </a:extLst>
          </p:cNvPr>
          <p:cNvSpPr>
            <a:spLocks noGrp="1"/>
          </p:cNvSpPr>
          <p:nvPr>
            <p:ph type="sldNum" sz="quarter" idx="12"/>
          </p:nvPr>
        </p:nvSpPr>
        <p:spPr/>
        <p:txBody>
          <a:bodyPr/>
          <a:lstStyle>
            <a:lvl1pPr>
              <a:defRPr/>
            </a:lvl1pPr>
          </a:lstStyle>
          <a:p>
            <a:fld id="{FF5FA441-3170-4143-969F-8AB427029FD4}" type="slidenum">
              <a:rPr lang="en-US" altLang="en-US"/>
              <a:pPr/>
              <a:t>‹#›</a:t>
            </a:fld>
            <a:endParaRPr lang="en-US" altLang="en-US"/>
          </a:p>
        </p:txBody>
      </p:sp>
    </p:spTree>
    <p:extLst>
      <p:ext uri="{BB962C8B-B14F-4D97-AF65-F5344CB8AC3E}">
        <p14:creationId xmlns:p14="http://schemas.microsoft.com/office/powerpoint/2010/main" val="20031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C1788-9D2B-41EA-9839-4655A76FF7AF}"/>
              </a:ext>
            </a:extLst>
          </p:cNvPr>
          <p:cNvSpPr>
            <a:spLocks noGrp="1"/>
          </p:cNvSpPr>
          <p:nvPr>
            <p:ph type="dt" sz="half" idx="10"/>
          </p:nvPr>
        </p:nvSpPr>
        <p:spPr/>
        <p:txBody>
          <a:bodyPr/>
          <a:lstStyle>
            <a:lvl1pPr>
              <a:defRPr/>
            </a:lvl1pPr>
          </a:lstStyle>
          <a:p>
            <a:pPr>
              <a:defRPr/>
            </a:pPr>
            <a:fld id="{6497E72E-0F08-4F97-8E8E-34F42F92AB58}" type="datetime1">
              <a:rPr lang="en-US"/>
              <a:pPr>
                <a:defRPr/>
              </a:pPr>
              <a:t>10/10/2022</a:t>
            </a:fld>
            <a:endParaRPr lang="en-US"/>
          </a:p>
        </p:txBody>
      </p:sp>
      <p:sp>
        <p:nvSpPr>
          <p:cNvPr id="8" name="Footer Placeholder 7">
            <a:extLst>
              <a:ext uri="{FF2B5EF4-FFF2-40B4-BE49-F238E27FC236}">
                <a16:creationId xmlns:a16="http://schemas.microsoft.com/office/drawing/2014/main" id="{543F6E0E-C9FD-439C-AC79-CA1FD1A3A4F8}"/>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9" name="Slide Number Placeholder 8">
            <a:extLst>
              <a:ext uri="{FF2B5EF4-FFF2-40B4-BE49-F238E27FC236}">
                <a16:creationId xmlns:a16="http://schemas.microsoft.com/office/drawing/2014/main" id="{F84F131B-62BC-4D6A-92CD-E8535F06C1DF}"/>
              </a:ext>
            </a:extLst>
          </p:cNvPr>
          <p:cNvSpPr>
            <a:spLocks noGrp="1"/>
          </p:cNvSpPr>
          <p:nvPr>
            <p:ph type="sldNum" sz="quarter" idx="12"/>
          </p:nvPr>
        </p:nvSpPr>
        <p:spPr/>
        <p:txBody>
          <a:bodyPr/>
          <a:lstStyle>
            <a:lvl1pPr>
              <a:defRPr/>
            </a:lvl1pPr>
          </a:lstStyle>
          <a:p>
            <a:fld id="{A40D470B-9A99-4903-8A45-0D934625809D}" type="slidenum">
              <a:rPr lang="en-US" altLang="en-US"/>
              <a:pPr/>
              <a:t>‹#›</a:t>
            </a:fld>
            <a:endParaRPr lang="en-US" altLang="en-US"/>
          </a:p>
        </p:txBody>
      </p:sp>
    </p:spTree>
    <p:extLst>
      <p:ext uri="{BB962C8B-B14F-4D97-AF65-F5344CB8AC3E}">
        <p14:creationId xmlns:p14="http://schemas.microsoft.com/office/powerpoint/2010/main" val="23290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FB2B5-89BA-4A9A-9E0A-1FE0B871C00F}"/>
              </a:ext>
            </a:extLst>
          </p:cNvPr>
          <p:cNvSpPr>
            <a:spLocks noGrp="1"/>
          </p:cNvSpPr>
          <p:nvPr>
            <p:ph type="dt" sz="half" idx="10"/>
          </p:nvPr>
        </p:nvSpPr>
        <p:spPr/>
        <p:txBody>
          <a:bodyPr/>
          <a:lstStyle>
            <a:lvl1pPr>
              <a:defRPr/>
            </a:lvl1pPr>
          </a:lstStyle>
          <a:p>
            <a:pPr>
              <a:defRPr/>
            </a:pPr>
            <a:fld id="{62E114A6-2134-49F5-81FA-59A924DF0058}" type="datetime1">
              <a:rPr lang="en-US"/>
              <a:pPr>
                <a:defRPr/>
              </a:pPr>
              <a:t>10/10/2022</a:t>
            </a:fld>
            <a:endParaRPr lang="en-US"/>
          </a:p>
        </p:txBody>
      </p:sp>
      <p:sp>
        <p:nvSpPr>
          <p:cNvPr id="4" name="Footer Placeholder 3">
            <a:extLst>
              <a:ext uri="{FF2B5EF4-FFF2-40B4-BE49-F238E27FC236}">
                <a16:creationId xmlns:a16="http://schemas.microsoft.com/office/drawing/2014/main" id="{1D0F1E52-A55D-495B-A543-DB4EF5CF4644}"/>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5" name="Slide Number Placeholder 4">
            <a:extLst>
              <a:ext uri="{FF2B5EF4-FFF2-40B4-BE49-F238E27FC236}">
                <a16:creationId xmlns:a16="http://schemas.microsoft.com/office/drawing/2014/main" id="{610C7945-C2EC-4CB4-86DF-F7D7809840A3}"/>
              </a:ext>
            </a:extLst>
          </p:cNvPr>
          <p:cNvSpPr>
            <a:spLocks noGrp="1"/>
          </p:cNvSpPr>
          <p:nvPr>
            <p:ph type="sldNum" sz="quarter" idx="12"/>
          </p:nvPr>
        </p:nvSpPr>
        <p:spPr/>
        <p:txBody>
          <a:bodyPr/>
          <a:lstStyle>
            <a:lvl1pPr>
              <a:defRPr/>
            </a:lvl1pPr>
          </a:lstStyle>
          <a:p>
            <a:fld id="{3E7A9E53-5743-4BAC-BD16-E4EE17BF8A03}" type="slidenum">
              <a:rPr lang="en-US" altLang="en-US"/>
              <a:pPr/>
              <a:t>‹#›</a:t>
            </a:fld>
            <a:endParaRPr lang="en-US" altLang="en-US"/>
          </a:p>
        </p:txBody>
      </p:sp>
    </p:spTree>
    <p:extLst>
      <p:ext uri="{BB962C8B-B14F-4D97-AF65-F5344CB8AC3E}">
        <p14:creationId xmlns:p14="http://schemas.microsoft.com/office/powerpoint/2010/main" val="285796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C84F7-B971-43CB-8413-514D8950BFF9}"/>
              </a:ext>
            </a:extLst>
          </p:cNvPr>
          <p:cNvSpPr>
            <a:spLocks noGrp="1"/>
          </p:cNvSpPr>
          <p:nvPr>
            <p:ph type="dt" sz="half" idx="10"/>
          </p:nvPr>
        </p:nvSpPr>
        <p:spPr/>
        <p:txBody>
          <a:bodyPr/>
          <a:lstStyle>
            <a:lvl1pPr>
              <a:defRPr/>
            </a:lvl1pPr>
          </a:lstStyle>
          <a:p>
            <a:pPr>
              <a:defRPr/>
            </a:pPr>
            <a:fld id="{B9D1CF7C-30C9-4936-8464-47E84E868CC4}" type="datetime1">
              <a:rPr lang="en-US"/>
              <a:pPr>
                <a:defRPr/>
              </a:pPr>
              <a:t>10/10/2022</a:t>
            </a:fld>
            <a:endParaRPr lang="en-US"/>
          </a:p>
        </p:txBody>
      </p:sp>
      <p:sp>
        <p:nvSpPr>
          <p:cNvPr id="3" name="Footer Placeholder 2">
            <a:extLst>
              <a:ext uri="{FF2B5EF4-FFF2-40B4-BE49-F238E27FC236}">
                <a16:creationId xmlns:a16="http://schemas.microsoft.com/office/drawing/2014/main" id="{E9C5FBF2-AD2A-4AA3-BE69-4DFA4E80D26A}"/>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4" name="Slide Number Placeholder 3">
            <a:extLst>
              <a:ext uri="{FF2B5EF4-FFF2-40B4-BE49-F238E27FC236}">
                <a16:creationId xmlns:a16="http://schemas.microsoft.com/office/drawing/2014/main" id="{9B45FEC4-CB1F-4047-8DA7-0DFAA7226426}"/>
              </a:ext>
            </a:extLst>
          </p:cNvPr>
          <p:cNvSpPr>
            <a:spLocks noGrp="1"/>
          </p:cNvSpPr>
          <p:nvPr>
            <p:ph type="sldNum" sz="quarter" idx="12"/>
          </p:nvPr>
        </p:nvSpPr>
        <p:spPr/>
        <p:txBody>
          <a:bodyPr/>
          <a:lstStyle>
            <a:lvl1pPr>
              <a:defRPr/>
            </a:lvl1pPr>
          </a:lstStyle>
          <a:p>
            <a:fld id="{8C24B47B-8594-4132-BEA1-9C70A7A22DC0}" type="slidenum">
              <a:rPr lang="en-US" altLang="en-US"/>
              <a:pPr/>
              <a:t>‹#›</a:t>
            </a:fld>
            <a:endParaRPr lang="en-US" altLang="en-US"/>
          </a:p>
        </p:txBody>
      </p:sp>
    </p:spTree>
    <p:extLst>
      <p:ext uri="{BB962C8B-B14F-4D97-AF65-F5344CB8AC3E}">
        <p14:creationId xmlns:p14="http://schemas.microsoft.com/office/powerpoint/2010/main" val="942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E5A94A-5494-4F1A-BB11-CE87ED203C4B}"/>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id="{03AEE670-6208-4B32-A52E-2279DC66C20B}"/>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0568BD0B-4578-4F23-BDA9-13712A93DBCD}"/>
              </a:ext>
            </a:extLst>
          </p:cNvPr>
          <p:cNvSpPr>
            <a:spLocks noGrp="1"/>
          </p:cNvSpPr>
          <p:nvPr>
            <p:ph type="dt" sz="half" idx="10"/>
          </p:nvPr>
        </p:nvSpPr>
        <p:spPr/>
        <p:txBody>
          <a:bodyPr/>
          <a:lstStyle>
            <a:lvl1pPr>
              <a:defRPr/>
            </a:lvl1pPr>
          </a:lstStyle>
          <a:p>
            <a:pPr>
              <a:defRPr/>
            </a:pPr>
            <a:fld id="{897E462C-02BA-4FC0-A397-24C646198117}" type="datetime1">
              <a:rPr lang="en-US"/>
              <a:pPr>
                <a:defRPr/>
              </a:pPr>
              <a:t>10/10/2022</a:t>
            </a:fld>
            <a:endParaRPr lang="en-US"/>
          </a:p>
        </p:txBody>
      </p:sp>
      <p:sp>
        <p:nvSpPr>
          <p:cNvPr id="8" name="Footer Placeholder 5">
            <a:extLst>
              <a:ext uri="{FF2B5EF4-FFF2-40B4-BE49-F238E27FC236}">
                <a16:creationId xmlns:a16="http://schemas.microsoft.com/office/drawing/2014/main" id="{463A4364-34F7-4D1E-AC32-A862134A0051}"/>
              </a:ext>
            </a:extLst>
          </p:cNvPr>
          <p:cNvSpPr>
            <a:spLocks noGrp="1"/>
          </p:cNvSpPr>
          <p:nvPr>
            <p:ph type="ftr" sz="quarter" idx="11"/>
          </p:nvPr>
        </p:nvSpPr>
        <p:spPr/>
        <p:txBody>
          <a:bodyPr/>
          <a:lstStyle>
            <a:lvl1pPr>
              <a:defRPr/>
            </a:lvl1pPr>
          </a:lstStyle>
          <a:p>
            <a:pPr>
              <a:defRPr/>
            </a:pPr>
            <a:r>
              <a:rPr lang="en-US"/>
              <a:t>ACE- IT department                Project Title                                  </a:t>
            </a:r>
          </a:p>
        </p:txBody>
      </p:sp>
      <p:sp>
        <p:nvSpPr>
          <p:cNvPr id="9" name="Slide Number Placeholder 6">
            <a:extLst>
              <a:ext uri="{FF2B5EF4-FFF2-40B4-BE49-F238E27FC236}">
                <a16:creationId xmlns:a16="http://schemas.microsoft.com/office/drawing/2014/main" id="{E8B6DF9B-D008-4D0E-B718-3D243EA8E367}"/>
              </a:ext>
            </a:extLst>
          </p:cNvPr>
          <p:cNvSpPr>
            <a:spLocks noGrp="1"/>
          </p:cNvSpPr>
          <p:nvPr>
            <p:ph type="sldNum" sz="quarter" idx="12"/>
          </p:nvPr>
        </p:nvSpPr>
        <p:spPr/>
        <p:txBody>
          <a:bodyPr/>
          <a:lstStyle>
            <a:lvl1pPr>
              <a:defRPr/>
            </a:lvl1pPr>
          </a:lstStyle>
          <a:p>
            <a:fld id="{D9AB63D9-EE15-4CD7-835B-49FA3B285627}" type="slidenum">
              <a:rPr lang="en-US" altLang="en-US"/>
              <a:pPr/>
              <a:t>‹#›</a:t>
            </a:fld>
            <a:endParaRPr lang="en-US" altLang="en-US"/>
          </a:p>
        </p:txBody>
      </p:sp>
    </p:spTree>
    <p:extLst>
      <p:ext uri="{BB962C8B-B14F-4D97-AF65-F5344CB8AC3E}">
        <p14:creationId xmlns:p14="http://schemas.microsoft.com/office/powerpoint/2010/main" val="1093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F4FBCA-FE19-4387-972E-B76F253397DC}"/>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61FEC17-6925-422A-9820-6D89F91B651F}"/>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005A59C-AFD6-40E8-846B-6459F120CB42}"/>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6A4EA48F-358E-4FCA-B47D-543C4F49D0F9}"/>
              </a:ext>
            </a:extLst>
          </p:cNvPr>
          <p:cNvSpPr>
            <a:spLocks noGrp="1"/>
          </p:cNvSpPr>
          <p:nvPr>
            <p:ph type="dt" sz="half" idx="10"/>
          </p:nvPr>
        </p:nvSpPr>
        <p:spPr/>
        <p:txBody>
          <a:bodyPr/>
          <a:lstStyle>
            <a:lvl1pPr>
              <a:defRPr/>
            </a:lvl1pPr>
          </a:lstStyle>
          <a:p>
            <a:pPr>
              <a:defRPr/>
            </a:pPr>
            <a:fld id="{5EADB4E8-92D4-4B44-A2AC-B2271C4FC2A9}" type="datetime1">
              <a:rPr lang="en-US"/>
              <a:pPr>
                <a:defRPr/>
              </a:pPr>
              <a:t>10/10/2022</a:t>
            </a:fld>
            <a:endParaRPr lang="en-US"/>
          </a:p>
        </p:txBody>
      </p:sp>
      <p:sp>
        <p:nvSpPr>
          <p:cNvPr id="9" name="Footer Placeholder 5">
            <a:extLst>
              <a:ext uri="{FF2B5EF4-FFF2-40B4-BE49-F238E27FC236}">
                <a16:creationId xmlns:a16="http://schemas.microsoft.com/office/drawing/2014/main" id="{E52462DF-FD05-42E4-A56E-0B4FD65C2AE5}"/>
              </a:ext>
            </a:extLst>
          </p:cNvPr>
          <p:cNvSpPr>
            <a:spLocks noGrp="1"/>
          </p:cNvSpPr>
          <p:nvPr>
            <p:ph type="ftr" sz="quarter" idx="11"/>
          </p:nvPr>
        </p:nvSpPr>
        <p:spPr>
          <a:xfrm>
            <a:off x="914400" y="6172200"/>
            <a:ext cx="3886200" cy="457200"/>
          </a:xfrm>
        </p:spPr>
        <p:txBody>
          <a:bodyPr/>
          <a:lstStyle>
            <a:lvl1pPr>
              <a:defRPr/>
            </a:lvl1pPr>
          </a:lstStyle>
          <a:p>
            <a:pPr>
              <a:defRPr/>
            </a:pPr>
            <a:r>
              <a:rPr lang="en-US"/>
              <a:t>ACE- IT department                                    Project Title                                  </a:t>
            </a:r>
          </a:p>
        </p:txBody>
      </p:sp>
      <p:sp>
        <p:nvSpPr>
          <p:cNvPr id="10" name="Slide Number Placeholder 6">
            <a:extLst>
              <a:ext uri="{FF2B5EF4-FFF2-40B4-BE49-F238E27FC236}">
                <a16:creationId xmlns:a16="http://schemas.microsoft.com/office/drawing/2014/main" id="{44F8AD93-CF85-4F8B-9FD9-187E03F8698E}"/>
              </a:ext>
            </a:extLst>
          </p:cNvPr>
          <p:cNvSpPr>
            <a:spLocks noGrp="1"/>
          </p:cNvSpPr>
          <p:nvPr>
            <p:ph type="sldNum" sz="quarter" idx="12"/>
          </p:nvPr>
        </p:nvSpPr>
        <p:spPr>
          <a:xfrm>
            <a:off x="146050" y="6208713"/>
            <a:ext cx="457200" cy="457200"/>
          </a:xfrm>
        </p:spPr>
        <p:txBody>
          <a:bodyPr/>
          <a:lstStyle>
            <a:lvl1pPr>
              <a:defRPr/>
            </a:lvl1pPr>
          </a:lstStyle>
          <a:p>
            <a:fld id="{1E5151F4-B971-4447-BA05-036F6B92743B}" type="slidenum">
              <a:rPr lang="en-US" altLang="en-US"/>
              <a:pPr/>
              <a:t>‹#›</a:t>
            </a:fld>
            <a:endParaRPr lang="en-US" altLang="en-US"/>
          </a:p>
        </p:txBody>
      </p:sp>
    </p:spTree>
    <p:extLst>
      <p:ext uri="{BB962C8B-B14F-4D97-AF65-F5344CB8AC3E}">
        <p14:creationId xmlns:p14="http://schemas.microsoft.com/office/powerpoint/2010/main" val="319945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0C24A8-7668-449C-AE7A-DEB608283293}"/>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id="{07BC2949-3212-4C79-B8A4-49DA6F80EBDA}"/>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a:extLst>
              <a:ext uri="{FF2B5EF4-FFF2-40B4-BE49-F238E27FC236}">
                <a16:creationId xmlns:a16="http://schemas.microsoft.com/office/drawing/2014/main" id="{A5FE0BA9-BD7B-46CE-8C9B-173CBBFAD36C}"/>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6B3117C5-9BEB-49B3-8AA2-880B9A600CB5}"/>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A4D14619-655F-4F81-816A-74FFA939CB23}"/>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04E1AF6F-3619-4F3C-888B-D520F4818A6C}" type="datetime1">
              <a:rPr lang="en-US"/>
              <a:pPr>
                <a:defRPr/>
              </a:pPr>
              <a:t>10/10/2022</a:t>
            </a:fld>
            <a:endParaRPr lang="en-US"/>
          </a:p>
        </p:txBody>
      </p:sp>
      <p:sp>
        <p:nvSpPr>
          <p:cNvPr id="3" name="Footer Placeholder 2">
            <a:extLst>
              <a:ext uri="{FF2B5EF4-FFF2-40B4-BE49-F238E27FC236}">
                <a16:creationId xmlns:a16="http://schemas.microsoft.com/office/drawing/2014/main" id="{63CD39FE-2977-4998-A9F1-98733DD7C9E3}"/>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ACE- IT department                     Project Title                                  </a:t>
            </a:r>
          </a:p>
        </p:txBody>
      </p:sp>
      <p:sp>
        <p:nvSpPr>
          <p:cNvPr id="23" name="Slide Number Placeholder 22">
            <a:extLst>
              <a:ext uri="{FF2B5EF4-FFF2-40B4-BE49-F238E27FC236}">
                <a16:creationId xmlns:a16="http://schemas.microsoft.com/office/drawing/2014/main" id="{597486E7-29AF-4DDA-831A-0DE518D56DBA}"/>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F129108C-DD74-4F44-92A4-8B4BB3B9227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a:extLst>
              <a:ext uri="{FF2B5EF4-FFF2-40B4-BE49-F238E27FC236}">
                <a16:creationId xmlns:a16="http://schemas.microsoft.com/office/drawing/2014/main" id="{8DD85846-F059-4D0F-B77D-409D03CF3B34}"/>
              </a:ext>
            </a:extLst>
          </p:cNvPr>
          <p:cNvSpPr>
            <a:spLocks noGrp="1"/>
          </p:cNvSpPr>
          <p:nvPr>
            <p:ph type="subTitle" idx="1"/>
          </p:nvPr>
        </p:nvSpPr>
        <p:spPr>
          <a:xfrm>
            <a:off x="838200" y="3200400"/>
            <a:ext cx="7772400" cy="3124200"/>
          </a:xfrm>
        </p:spPr>
        <p:txBody>
          <a:bodyPr/>
          <a:lstStyle/>
          <a:p>
            <a:pPr eaLnBrk="1" hangingPunct="1">
              <a:lnSpc>
                <a:spcPct val="90000"/>
              </a:lnSpc>
            </a:pPr>
            <a:r>
              <a:rPr lang="en-US" altLang="en-US" dirty="0"/>
              <a:t>Name : </a:t>
            </a:r>
            <a:r>
              <a:rPr lang="en-US" altLang="en-US" b="1" dirty="0"/>
              <a:t>Shaina </a:t>
            </a:r>
            <a:r>
              <a:rPr lang="en-US" altLang="en-US" b="1" dirty="0" err="1"/>
              <a:t>Katoch</a:t>
            </a:r>
            <a:r>
              <a:rPr lang="en-US" altLang="en-US" b="1" dirty="0"/>
              <a:t> (TEIT-1/54)</a:t>
            </a:r>
          </a:p>
          <a:p>
            <a:pPr eaLnBrk="1" hangingPunct="1">
              <a:lnSpc>
                <a:spcPct val="90000"/>
              </a:lnSpc>
            </a:pPr>
            <a:r>
              <a:rPr lang="en-US" altLang="en-US" b="1" dirty="0"/>
              <a:t>                   </a:t>
            </a:r>
            <a:r>
              <a:rPr lang="en-US" altLang="en-US" b="1" dirty="0" err="1"/>
              <a:t>Gaurang</a:t>
            </a:r>
            <a:r>
              <a:rPr lang="en-US" altLang="en-US" b="1" dirty="0"/>
              <a:t> </a:t>
            </a:r>
            <a:r>
              <a:rPr lang="en-US" altLang="en-US" b="1" dirty="0" err="1"/>
              <a:t>Kumbhar</a:t>
            </a:r>
            <a:r>
              <a:rPr lang="en-US" altLang="en-US" b="1" dirty="0"/>
              <a:t> (TEIT-1/63)</a:t>
            </a:r>
          </a:p>
          <a:p>
            <a:pPr eaLnBrk="1" hangingPunct="1">
              <a:lnSpc>
                <a:spcPct val="90000"/>
              </a:lnSpc>
            </a:pPr>
            <a:r>
              <a:rPr lang="en-US" altLang="en-US" b="1" dirty="0"/>
              <a:t>                </a:t>
            </a:r>
            <a:r>
              <a:rPr lang="en-US" altLang="en-US" b="1" dirty="0" err="1"/>
              <a:t>Yamika</a:t>
            </a:r>
            <a:r>
              <a:rPr lang="en-US" altLang="en-US" b="1" dirty="0"/>
              <a:t> Machhi (TEIT-1/66)</a:t>
            </a:r>
          </a:p>
          <a:p>
            <a:pPr eaLnBrk="1" hangingPunct="1">
              <a:lnSpc>
                <a:spcPct val="90000"/>
              </a:lnSpc>
            </a:pPr>
            <a:r>
              <a:rPr lang="en-US" altLang="en-US" dirty="0"/>
              <a:t>Date of presentation: 11/10/2022</a:t>
            </a:r>
          </a:p>
          <a:p>
            <a:pPr eaLnBrk="1" hangingPunct="1">
              <a:lnSpc>
                <a:spcPct val="90000"/>
              </a:lnSpc>
            </a:pPr>
            <a:r>
              <a:rPr lang="en-US" altLang="en-US" dirty="0"/>
              <a:t> Group No : </a:t>
            </a:r>
            <a:r>
              <a:rPr lang="en-US" altLang="en-US" b="1" dirty="0"/>
              <a:t>17</a:t>
            </a:r>
          </a:p>
          <a:p>
            <a:pPr eaLnBrk="1" hangingPunct="1">
              <a:lnSpc>
                <a:spcPct val="90000"/>
              </a:lnSpc>
            </a:pPr>
            <a:r>
              <a:rPr lang="en-US" altLang="en-US" dirty="0" err="1"/>
              <a:t>Atharva</a:t>
            </a:r>
            <a:r>
              <a:rPr lang="en-US" altLang="en-US" dirty="0"/>
              <a:t>  College of Engineering</a:t>
            </a:r>
          </a:p>
          <a:p>
            <a:pPr eaLnBrk="1" hangingPunct="1">
              <a:lnSpc>
                <a:spcPct val="90000"/>
              </a:lnSpc>
            </a:pPr>
            <a:r>
              <a:rPr lang="en-US" altLang="en-US" i="1" dirty="0"/>
              <a:t>Department of Information Technology</a:t>
            </a:r>
            <a:endParaRPr lang="en-US" altLang="en-US" dirty="0"/>
          </a:p>
          <a:p>
            <a:pPr eaLnBrk="1" hangingPunct="1">
              <a:lnSpc>
                <a:spcPct val="90000"/>
              </a:lnSpc>
            </a:pPr>
            <a:endParaRPr lang="en-US" altLang="en-US" dirty="0"/>
          </a:p>
        </p:txBody>
      </p:sp>
      <p:sp>
        <p:nvSpPr>
          <p:cNvPr id="13315" name="Title 1">
            <a:extLst>
              <a:ext uri="{FF2B5EF4-FFF2-40B4-BE49-F238E27FC236}">
                <a16:creationId xmlns:a16="http://schemas.microsoft.com/office/drawing/2014/main" id="{F68FEEA8-4E48-4079-9A6B-921EF848DF5A}"/>
              </a:ext>
            </a:extLst>
          </p:cNvPr>
          <p:cNvSpPr>
            <a:spLocks noGrp="1"/>
          </p:cNvSpPr>
          <p:nvPr>
            <p:ph type="ctrTitle"/>
          </p:nvPr>
        </p:nvSpPr>
        <p:spPr>
          <a:xfrm>
            <a:off x="685800" y="1447800"/>
            <a:ext cx="7772400" cy="1219200"/>
          </a:xfrm>
        </p:spPr>
        <p:txBody>
          <a:bodyPr/>
          <a:lstStyle/>
          <a:p>
            <a:pPr eaLnBrk="1" hangingPunct="1"/>
            <a:r>
              <a:rPr lang="en-US" altLang="en-US" sz="4800" b="1" dirty="0">
                <a:latin typeface="Consolas" panose="020B0609020204030204" pitchFamily="49" charset="0"/>
              </a:rPr>
              <a:t>I-CARE </a:t>
            </a:r>
            <a:endParaRPr altLang="en-US" sz="4800" b="1" dirty="0">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65E9-885E-FE2E-68C5-F668AE118F44}"/>
              </a:ext>
            </a:extLst>
          </p:cNvPr>
          <p:cNvSpPr>
            <a:spLocks noGrp="1"/>
          </p:cNvSpPr>
          <p:nvPr>
            <p:ph type="title"/>
          </p:nvPr>
        </p:nvSpPr>
        <p:spPr>
          <a:xfrm>
            <a:off x="914400" y="274638"/>
            <a:ext cx="7772400" cy="715962"/>
          </a:xfrm>
        </p:spPr>
        <p:txBody>
          <a:bodyPr/>
          <a:lstStyle/>
          <a:p>
            <a:r>
              <a:rPr lang="en-US" b="1" dirty="0"/>
              <a:t>Business Model</a:t>
            </a:r>
          </a:p>
        </p:txBody>
      </p:sp>
      <p:pic>
        <p:nvPicPr>
          <p:cNvPr id="6" name="Content Placeholder 5">
            <a:extLst>
              <a:ext uri="{FF2B5EF4-FFF2-40B4-BE49-F238E27FC236}">
                <a16:creationId xmlns:a16="http://schemas.microsoft.com/office/drawing/2014/main" id="{8099306A-8ABC-49B4-780F-66F5B80E321E}"/>
              </a:ext>
            </a:extLst>
          </p:cNvPr>
          <p:cNvPicPr>
            <a:picLocks noGrp="1" noChangeAspect="1"/>
          </p:cNvPicPr>
          <p:nvPr>
            <p:ph sz="quarter" idx="1"/>
          </p:nvPr>
        </p:nvPicPr>
        <p:blipFill rotWithShape="1">
          <a:blip r:embed="rId2"/>
          <a:srcRect b="14925"/>
          <a:stretch/>
        </p:blipFill>
        <p:spPr>
          <a:xfrm>
            <a:off x="381000" y="1295401"/>
            <a:ext cx="8458200" cy="4343400"/>
          </a:xfrm>
          <a:prstGeom prst="rect">
            <a:avLst/>
          </a:prstGeom>
        </p:spPr>
      </p:pic>
      <p:sp>
        <p:nvSpPr>
          <p:cNvPr id="4" name="Footer Placeholder 3">
            <a:extLst>
              <a:ext uri="{FF2B5EF4-FFF2-40B4-BE49-F238E27FC236}">
                <a16:creationId xmlns:a16="http://schemas.microsoft.com/office/drawing/2014/main" id="{06CB9011-9F5E-7BFE-8C51-BBEC93790B8A}"/>
              </a:ext>
            </a:extLst>
          </p:cNvPr>
          <p:cNvSpPr>
            <a:spLocks noGrp="1"/>
          </p:cNvSpPr>
          <p:nvPr>
            <p:ph type="ftr" sz="quarter" idx="11"/>
          </p:nvPr>
        </p:nvSpPr>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7B05E4C2-C938-8420-4B82-204C2265E11D}"/>
              </a:ext>
            </a:extLst>
          </p:cNvPr>
          <p:cNvSpPr>
            <a:spLocks noGrp="1"/>
          </p:cNvSpPr>
          <p:nvPr>
            <p:ph type="sldNum" sz="quarter" idx="12"/>
          </p:nvPr>
        </p:nvSpPr>
        <p:spPr/>
        <p:txBody>
          <a:bodyPr/>
          <a:lstStyle/>
          <a:p>
            <a:fld id="{1803CFBC-BBE9-44B3-9DF3-39689DED6C91}" type="slidenum">
              <a:rPr lang="en-US" altLang="en-US" smtClean="0"/>
              <a:pPr/>
              <a:t>10</a:t>
            </a:fld>
            <a:endParaRPr lang="en-US" altLang="en-US"/>
          </a:p>
        </p:txBody>
      </p:sp>
    </p:spTree>
    <p:extLst>
      <p:ext uri="{BB962C8B-B14F-4D97-AF65-F5344CB8AC3E}">
        <p14:creationId xmlns:p14="http://schemas.microsoft.com/office/powerpoint/2010/main" val="192018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151B-92D8-4506-8EF4-6A72397BF3CC}"/>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3B71EF93-3C11-EE69-59D2-9FB1D53ABAAE}"/>
              </a:ext>
            </a:extLst>
          </p:cNvPr>
          <p:cNvSpPr>
            <a:spLocks noGrp="1"/>
          </p:cNvSpPr>
          <p:nvPr>
            <p:ph sz="quarter" idx="1"/>
          </p:nvPr>
        </p:nvSpPr>
        <p:spPr/>
        <p:txBody>
          <a:bodyPr/>
          <a:lstStyle/>
          <a:p>
            <a:r>
              <a:rPr lang="en-US" sz="2400" dirty="0"/>
              <a:t>Healthcare management system was designed to automate the operations carried out in the healthcare environment using web development tool, which ensued each operation in the</a:t>
            </a:r>
          </a:p>
          <a:p>
            <a:r>
              <a:rPr lang="en-US" sz="2400" dirty="0"/>
              <a:t>healthcare environment. The healthcare management system was designed to automate the managing of patient’s record, medical record that will be stored in the database. The scheduling and booking of appointment was automated by the healthcare management system using the following tools:</a:t>
            </a:r>
          </a:p>
          <a:p>
            <a:pPr marL="0" indent="0">
              <a:buNone/>
            </a:pPr>
            <a:r>
              <a:rPr lang="en-US" sz="2400" dirty="0" err="1"/>
              <a:t>i</a:t>
            </a:r>
            <a:r>
              <a:rPr lang="en-US" sz="2400" dirty="0"/>
              <a:t>. Hypertext markup language (HTML)</a:t>
            </a:r>
          </a:p>
          <a:p>
            <a:pPr marL="0" indent="0">
              <a:buNone/>
            </a:pPr>
            <a:r>
              <a:rPr lang="en-US" sz="2400" dirty="0"/>
              <a:t>ii. CSS </a:t>
            </a:r>
          </a:p>
          <a:p>
            <a:pPr marL="0" indent="0">
              <a:buNone/>
            </a:pPr>
            <a:r>
              <a:rPr lang="en-US" sz="2400" dirty="0"/>
              <a:t>iii. JavaScript</a:t>
            </a:r>
          </a:p>
        </p:txBody>
      </p:sp>
      <p:sp>
        <p:nvSpPr>
          <p:cNvPr id="4" name="Footer Placeholder 3">
            <a:extLst>
              <a:ext uri="{FF2B5EF4-FFF2-40B4-BE49-F238E27FC236}">
                <a16:creationId xmlns:a16="http://schemas.microsoft.com/office/drawing/2014/main" id="{B3ECFD22-1078-5678-C993-2E289CF37A43}"/>
              </a:ext>
            </a:extLst>
          </p:cNvPr>
          <p:cNvSpPr>
            <a:spLocks noGrp="1"/>
          </p:cNvSpPr>
          <p:nvPr>
            <p:ph type="ftr" sz="quarter" idx="11"/>
          </p:nvPr>
        </p:nvSpPr>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E5644286-EBC2-21D9-E245-070871D7284A}"/>
              </a:ext>
            </a:extLst>
          </p:cNvPr>
          <p:cNvSpPr>
            <a:spLocks noGrp="1"/>
          </p:cNvSpPr>
          <p:nvPr>
            <p:ph type="sldNum" sz="quarter" idx="12"/>
          </p:nvPr>
        </p:nvSpPr>
        <p:spPr/>
        <p:txBody>
          <a:bodyPr/>
          <a:lstStyle/>
          <a:p>
            <a:fld id="{1803CFBC-BBE9-44B3-9DF3-39689DED6C91}" type="slidenum">
              <a:rPr lang="en-US" altLang="en-US" smtClean="0"/>
              <a:pPr/>
              <a:t>11</a:t>
            </a:fld>
            <a:endParaRPr lang="en-US" altLang="en-US"/>
          </a:p>
        </p:txBody>
      </p:sp>
    </p:spTree>
    <p:extLst>
      <p:ext uri="{BB962C8B-B14F-4D97-AF65-F5344CB8AC3E}">
        <p14:creationId xmlns:p14="http://schemas.microsoft.com/office/powerpoint/2010/main" val="4520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9F84-9EA5-4625-B182-672C423A2162}"/>
              </a:ext>
            </a:extLst>
          </p:cNvPr>
          <p:cNvSpPr>
            <a:spLocks noGrp="1"/>
          </p:cNvSpPr>
          <p:nvPr>
            <p:ph type="title"/>
          </p:nvPr>
        </p:nvSpPr>
        <p:spPr/>
        <p:txBody>
          <a:bodyPr/>
          <a:lstStyle/>
          <a:p>
            <a:r>
              <a:rPr lang="en-US" b="1" dirty="0"/>
              <a:t>Technology</a:t>
            </a:r>
            <a:endParaRPr lang="en-AE" b="1" dirty="0"/>
          </a:p>
        </p:txBody>
      </p:sp>
      <p:sp>
        <p:nvSpPr>
          <p:cNvPr id="3" name="Content Placeholder 2">
            <a:extLst>
              <a:ext uri="{FF2B5EF4-FFF2-40B4-BE49-F238E27FC236}">
                <a16:creationId xmlns:a16="http://schemas.microsoft.com/office/drawing/2014/main" id="{77968014-14E8-45F7-8F14-786C058CB0E9}"/>
              </a:ext>
            </a:extLst>
          </p:cNvPr>
          <p:cNvSpPr>
            <a:spLocks noGrp="1"/>
          </p:cNvSpPr>
          <p:nvPr>
            <p:ph sz="quarter" idx="1"/>
          </p:nvPr>
        </p:nvSpPr>
        <p:spPr/>
        <p:txBody>
          <a:bodyPr/>
          <a:lstStyle/>
          <a:p>
            <a:pPr marL="0" indent="0">
              <a:spcBef>
                <a:spcPts val="0"/>
              </a:spcBef>
              <a:spcAft>
                <a:spcPts val="0"/>
              </a:spcAft>
              <a:buNone/>
            </a:pPr>
            <a:r>
              <a:rPr lang="en-IN" sz="2400" b="1" u="sng" dirty="0">
                <a:latin typeface="Arial" panose="020B0604020202020204" pitchFamily="34" charset="0"/>
                <a:cs typeface="Arial" panose="020B0604020202020204" pitchFamily="34" charset="0"/>
              </a:rPr>
              <a:t>Software Requirements Specification</a:t>
            </a:r>
            <a:endParaRPr lang="en-US" sz="2400" b="1" u="sng" dirty="0">
              <a:latin typeface="Arial" panose="020B0604020202020204" pitchFamily="34" charset="0"/>
              <a:ea typeface="+mn-lt"/>
              <a:cs typeface="Arial" panose="020B0604020202020204" pitchFamily="34" charset="0"/>
            </a:endParaRPr>
          </a:p>
          <a:p>
            <a:pPr>
              <a:spcBef>
                <a:spcPts val="0"/>
              </a:spcBef>
              <a:spcAft>
                <a:spcPts val="0"/>
              </a:spcAft>
            </a:pPr>
            <a:r>
              <a:rPr lang="en-US" sz="2400" dirty="0">
                <a:latin typeface="Arial" panose="020B0604020202020204" pitchFamily="34" charset="0"/>
                <a:ea typeface="+mn-lt"/>
                <a:cs typeface="Arial" panose="020B0604020202020204" pitchFamily="34" charset="0"/>
              </a:rPr>
              <a:t>Html </a:t>
            </a:r>
          </a:p>
          <a:p>
            <a:pPr>
              <a:spcBef>
                <a:spcPts val="0"/>
              </a:spcBef>
              <a:spcAft>
                <a:spcPts val="0"/>
              </a:spcAft>
            </a:pPr>
            <a:r>
              <a:rPr lang="en-US" sz="2400" dirty="0" err="1">
                <a:latin typeface="Arial" panose="020B0604020202020204" pitchFamily="34" charset="0"/>
                <a:ea typeface="+mn-lt"/>
                <a:cs typeface="Arial" panose="020B0604020202020204" pitchFamily="34" charset="0"/>
              </a:rPr>
              <a:t>Css</a:t>
            </a:r>
            <a:r>
              <a:rPr lang="en-US" sz="2400" dirty="0">
                <a:latin typeface="Arial" panose="020B0604020202020204" pitchFamily="34" charset="0"/>
                <a:ea typeface="+mn-lt"/>
                <a:cs typeface="Arial" panose="020B0604020202020204" pitchFamily="34" charset="0"/>
              </a:rPr>
              <a:t> </a:t>
            </a:r>
          </a:p>
          <a:p>
            <a:pPr>
              <a:spcBef>
                <a:spcPts val="0"/>
              </a:spcBef>
              <a:spcAft>
                <a:spcPts val="0"/>
              </a:spcAft>
            </a:pPr>
            <a:r>
              <a:rPr lang="en-US" sz="2400" dirty="0" err="1">
                <a:latin typeface="Arial" panose="020B0604020202020204" pitchFamily="34" charset="0"/>
                <a:ea typeface="+mn-lt"/>
                <a:cs typeface="Arial" panose="020B0604020202020204" pitchFamily="34" charset="0"/>
              </a:rPr>
              <a:t>Javascript</a:t>
            </a:r>
            <a:endParaRPr lang="en-US" sz="2400" dirty="0">
              <a:latin typeface="Arial" panose="020B0604020202020204" pitchFamily="34" charset="0"/>
              <a:ea typeface="+mn-lt"/>
              <a:cs typeface="Arial" panose="020B0604020202020204" pitchFamily="34" charset="0"/>
            </a:endParaRPr>
          </a:p>
          <a:p>
            <a:pPr>
              <a:spcBef>
                <a:spcPts val="0"/>
              </a:spcBef>
              <a:spcAft>
                <a:spcPts val="0"/>
              </a:spcAft>
            </a:pPr>
            <a:r>
              <a:rPr lang="en-US" sz="2400" dirty="0">
                <a:latin typeface="Arial" panose="020B0604020202020204" pitchFamily="34" charset="0"/>
                <a:ea typeface="+mn-lt"/>
                <a:cs typeface="Arial" panose="020B0604020202020204" pitchFamily="34" charset="0"/>
              </a:rPr>
              <a:t>React</a:t>
            </a:r>
          </a:p>
          <a:p>
            <a:pPr>
              <a:spcBef>
                <a:spcPts val="0"/>
              </a:spcBef>
              <a:spcAft>
                <a:spcPts val="0"/>
              </a:spcAft>
            </a:pPr>
            <a:r>
              <a:rPr lang="en-US" sz="2400" dirty="0" err="1">
                <a:latin typeface="Arial" panose="020B0604020202020204" pitchFamily="34" charset="0"/>
                <a:ea typeface="+mn-lt"/>
                <a:cs typeface="Arial" panose="020B0604020202020204" pitchFamily="34" charset="0"/>
              </a:rPr>
              <a:t>MySql</a:t>
            </a:r>
            <a:endParaRPr lang="en-US" sz="2400" dirty="0">
              <a:latin typeface="Arial" panose="020B0604020202020204" pitchFamily="34" charset="0"/>
              <a:ea typeface="+mn-lt"/>
              <a:cs typeface="Arial" panose="020B0604020202020204" pitchFamily="34" charset="0"/>
            </a:endParaRPr>
          </a:p>
          <a:p>
            <a:pPr>
              <a:spcBef>
                <a:spcPts val="0"/>
              </a:spcBef>
              <a:spcAft>
                <a:spcPts val="0"/>
              </a:spcAft>
            </a:pPr>
            <a:r>
              <a:rPr lang="en-US" sz="2400" dirty="0">
                <a:latin typeface="Arial" panose="020B0604020202020204" pitchFamily="34" charset="0"/>
                <a:ea typeface="+mn-lt"/>
                <a:cs typeface="Arial" panose="020B0604020202020204" pitchFamily="34" charset="0"/>
              </a:rPr>
              <a:t>Firebase</a:t>
            </a:r>
          </a:p>
          <a:p>
            <a:pPr marL="0" indent="0">
              <a:spcBef>
                <a:spcPts val="0"/>
              </a:spcBef>
              <a:spcAft>
                <a:spcPts val="0"/>
              </a:spcAft>
              <a:buNone/>
            </a:pPr>
            <a:r>
              <a:rPr lang="en-IN" sz="2400" b="1" u="sng" dirty="0">
                <a:latin typeface="Arial" panose="020B0604020202020204" pitchFamily="34" charset="0"/>
                <a:cs typeface="Arial" panose="020B0604020202020204" pitchFamily="34" charset="0"/>
              </a:rPr>
              <a:t>Hardware Requirements Specification</a:t>
            </a:r>
          </a:p>
          <a:p>
            <a:pPr marL="131445"/>
            <a:r>
              <a:rPr lang="en-US" sz="2400" dirty="0">
                <a:latin typeface="Arial" panose="020B0604020202020204" pitchFamily="34" charset="0"/>
                <a:cs typeface="Arial" panose="020B0604020202020204" pitchFamily="34" charset="0"/>
              </a:rPr>
              <a:t>Windows with  4gb Ram and 2 core processor</a:t>
            </a:r>
          </a:p>
          <a:p>
            <a:r>
              <a:rPr lang="en-US" sz="2400" dirty="0">
                <a:latin typeface="Arial" panose="020B0604020202020204" pitchFamily="34" charset="0"/>
                <a:cs typeface="Arial" panose="020B0604020202020204" pitchFamily="34" charset="0"/>
              </a:rPr>
              <a:t>Storage: hard disk</a:t>
            </a:r>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9AE53E1-4C3D-4BA0-9361-EA5A990F7F84}"/>
              </a:ext>
            </a:extLst>
          </p:cNvPr>
          <p:cNvSpPr>
            <a:spLocks noGrp="1"/>
          </p:cNvSpPr>
          <p:nvPr>
            <p:ph type="ftr" sz="quarter" idx="11"/>
          </p:nvPr>
        </p:nvSpPr>
        <p:spPr>
          <a:xfrm>
            <a:off x="1371600" y="6162021"/>
            <a:ext cx="60960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A9456335-4F24-480D-B67E-D4F5CE53CBDA}"/>
              </a:ext>
            </a:extLst>
          </p:cNvPr>
          <p:cNvSpPr>
            <a:spLocks noGrp="1"/>
          </p:cNvSpPr>
          <p:nvPr>
            <p:ph type="sldNum" sz="quarter" idx="12"/>
          </p:nvPr>
        </p:nvSpPr>
        <p:spPr/>
        <p:txBody>
          <a:bodyPr/>
          <a:lstStyle/>
          <a:p>
            <a:fld id="{1803CFBC-BBE9-44B3-9DF3-39689DED6C91}" type="slidenum">
              <a:rPr lang="en-US" altLang="en-US" smtClean="0"/>
              <a:pPr/>
              <a:t>12</a:t>
            </a:fld>
            <a:endParaRPr lang="en-US" altLang="en-US"/>
          </a:p>
        </p:txBody>
      </p:sp>
    </p:spTree>
    <p:extLst>
      <p:ext uri="{BB962C8B-B14F-4D97-AF65-F5344CB8AC3E}">
        <p14:creationId xmlns:p14="http://schemas.microsoft.com/office/powerpoint/2010/main" val="252801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B8-4EDF-44AF-9A43-D82F51774AD4}"/>
              </a:ext>
            </a:extLst>
          </p:cNvPr>
          <p:cNvSpPr>
            <a:spLocks noGrp="1"/>
          </p:cNvSpPr>
          <p:nvPr>
            <p:ph type="title"/>
          </p:nvPr>
        </p:nvSpPr>
        <p:spPr/>
        <p:txBody>
          <a:bodyPr/>
          <a:lstStyle/>
          <a:p>
            <a:r>
              <a:rPr lang="en-US" b="1" dirty="0"/>
              <a:t>Block diagram</a:t>
            </a:r>
            <a:endParaRPr lang="en-AE" b="1" dirty="0"/>
          </a:p>
        </p:txBody>
      </p:sp>
      <p:sp>
        <p:nvSpPr>
          <p:cNvPr id="4" name="Footer Placeholder 3">
            <a:extLst>
              <a:ext uri="{FF2B5EF4-FFF2-40B4-BE49-F238E27FC236}">
                <a16:creationId xmlns:a16="http://schemas.microsoft.com/office/drawing/2014/main" id="{B8D9A57F-B5A9-4668-809A-0343F40844BF}"/>
              </a:ext>
            </a:extLst>
          </p:cNvPr>
          <p:cNvSpPr>
            <a:spLocks noGrp="1"/>
          </p:cNvSpPr>
          <p:nvPr>
            <p:ph type="ftr" sz="quarter" idx="11"/>
          </p:nvPr>
        </p:nvSpPr>
        <p:spPr>
          <a:xfrm>
            <a:off x="1371600" y="6172200"/>
            <a:ext cx="59436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A48EF4B7-34E3-4B57-AA30-0FB993F1146F}"/>
              </a:ext>
            </a:extLst>
          </p:cNvPr>
          <p:cNvSpPr>
            <a:spLocks noGrp="1"/>
          </p:cNvSpPr>
          <p:nvPr>
            <p:ph type="sldNum" sz="quarter" idx="12"/>
          </p:nvPr>
        </p:nvSpPr>
        <p:spPr/>
        <p:txBody>
          <a:bodyPr/>
          <a:lstStyle/>
          <a:p>
            <a:fld id="{1803CFBC-BBE9-44B3-9DF3-39689DED6C91}" type="slidenum">
              <a:rPr lang="en-US" altLang="en-US" smtClean="0"/>
              <a:pPr/>
              <a:t>13</a:t>
            </a:fld>
            <a:endParaRPr lang="en-US" altLang="en-US"/>
          </a:p>
        </p:txBody>
      </p:sp>
      <p:pic>
        <p:nvPicPr>
          <p:cNvPr id="7" name="Picture 6">
            <a:extLst>
              <a:ext uri="{FF2B5EF4-FFF2-40B4-BE49-F238E27FC236}">
                <a16:creationId xmlns:a16="http://schemas.microsoft.com/office/drawing/2014/main" id="{F131E66E-C6EE-4165-B278-EEDA7996AAD3}"/>
              </a:ext>
            </a:extLst>
          </p:cNvPr>
          <p:cNvPicPr>
            <a:picLocks noChangeAspect="1"/>
          </p:cNvPicPr>
          <p:nvPr/>
        </p:nvPicPr>
        <p:blipFill>
          <a:blip r:embed="rId2"/>
          <a:stretch>
            <a:fillRect/>
          </a:stretch>
        </p:blipFill>
        <p:spPr>
          <a:xfrm>
            <a:off x="114071" y="1368319"/>
            <a:ext cx="8915858" cy="4121362"/>
          </a:xfrm>
          <a:prstGeom prst="rect">
            <a:avLst/>
          </a:prstGeom>
        </p:spPr>
      </p:pic>
      <p:sp>
        <p:nvSpPr>
          <p:cNvPr id="3" name="TextBox 2">
            <a:extLst>
              <a:ext uri="{FF2B5EF4-FFF2-40B4-BE49-F238E27FC236}">
                <a16:creationId xmlns:a16="http://schemas.microsoft.com/office/drawing/2014/main" id="{87020059-1B21-4CF5-AC70-B4CEBD5338A5}"/>
              </a:ext>
            </a:extLst>
          </p:cNvPr>
          <p:cNvSpPr txBox="1"/>
          <p:nvPr/>
        </p:nvSpPr>
        <p:spPr>
          <a:xfrm>
            <a:off x="603250" y="5665324"/>
            <a:ext cx="889987" cy="369332"/>
          </a:xfrm>
          <a:prstGeom prst="rect">
            <a:avLst/>
          </a:prstGeom>
          <a:noFill/>
        </p:spPr>
        <p:txBody>
          <a:bodyPr wrap="none" rtlCol="0">
            <a:spAutoFit/>
          </a:bodyPr>
          <a:lstStyle/>
          <a:p>
            <a:r>
              <a:rPr lang="en-US" dirty="0"/>
              <a:t>Fig : 1 </a:t>
            </a:r>
            <a:endParaRPr lang="en-AE" dirty="0"/>
          </a:p>
        </p:txBody>
      </p:sp>
    </p:spTree>
    <p:extLst>
      <p:ext uri="{BB962C8B-B14F-4D97-AF65-F5344CB8AC3E}">
        <p14:creationId xmlns:p14="http://schemas.microsoft.com/office/powerpoint/2010/main" val="245722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D7E6-F7BC-DB75-1881-11C47479966D}"/>
              </a:ext>
            </a:extLst>
          </p:cNvPr>
          <p:cNvSpPr>
            <a:spLocks noGrp="1"/>
          </p:cNvSpPr>
          <p:nvPr>
            <p:ph type="title"/>
          </p:nvPr>
        </p:nvSpPr>
        <p:spPr>
          <a:xfrm>
            <a:off x="914400" y="274638"/>
            <a:ext cx="7772400" cy="563562"/>
          </a:xfrm>
        </p:spPr>
        <p:txBody>
          <a:bodyPr/>
          <a:lstStyle/>
          <a:p>
            <a:r>
              <a:rPr lang="en-US" b="1" dirty="0"/>
              <a:t>Implementation</a:t>
            </a:r>
          </a:p>
        </p:txBody>
      </p:sp>
      <p:pic>
        <p:nvPicPr>
          <p:cNvPr id="6" name="Content Placeholder 5">
            <a:extLst>
              <a:ext uri="{FF2B5EF4-FFF2-40B4-BE49-F238E27FC236}">
                <a16:creationId xmlns:a16="http://schemas.microsoft.com/office/drawing/2014/main" id="{52EBBB8F-2854-CBDE-E1EE-61AEEDEB97BD}"/>
              </a:ext>
            </a:extLst>
          </p:cNvPr>
          <p:cNvPicPr>
            <a:picLocks noGrp="1" noChangeAspect="1"/>
          </p:cNvPicPr>
          <p:nvPr>
            <p:ph sz="quarter" idx="1"/>
          </p:nvPr>
        </p:nvPicPr>
        <p:blipFill>
          <a:blip r:embed="rId2"/>
          <a:stretch>
            <a:fillRect/>
          </a:stretch>
        </p:blipFill>
        <p:spPr>
          <a:xfrm>
            <a:off x="541514" y="1066800"/>
            <a:ext cx="4982973" cy="2340000"/>
          </a:xfrm>
          <a:prstGeom prst="rect">
            <a:avLst/>
          </a:prstGeom>
        </p:spPr>
      </p:pic>
      <p:sp>
        <p:nvSpPr>
          <p:cNvPr id="4" name="Footer Placeholder 3">
            <a:extLst>
              <a:ext uri="{FF2B5EF4-FFF2-40B4-BE49-F238E27FC236}">
                <a16:creationId xmlns:a16="http://schemas.microsoft.com/office/drawing/2014/main" id="{FC484C4D-F029-0078-2E9D-E5EC6104A150}"/>
              </a:ext>
            </a:extLst>
          </p:cNvPr>
          <p:cNvSpPr>
            <a:spLocks noGrp="1"/>
          </p:cNvSpPr>
          <p:nvPr>
            <p:ph type="ftr" sz="quarter" idx="11"/>
          </p:nvPr>
        </p:nvSpPr>
        <p:spPr/>
        <p:txBody>
          <a:bodyPr/>
          <a:lstStyle/>
          <a:p>
            <a:pPr>
              <a:defRPr/>
            </a:pPr>
            <a:r>
              <a:rPr lang="en-US"/>
              <a:t>                                 ACE- IT department              Project Title                                  </a:t>
            </a:r>
          </a:p>
        </p:txBody>
      </p:sp>
      <p:sp>
        <p:nvSpPr>
          <p:cNvPr id="5" name="Slide Number Placeholder 4">
            <a:extLst>
              <a:ext uri="{FF2B5EF4-FFF2-40B4-BE49-F238E27FC236}">
                <a16:creationId xmlns:a16="http://schemas.microsoft.com/office/drawing/2014/main" id="{CBC43555-99A5-159E-EFE3-C051549F81FE}"/>
              </a:ext>
            </a:extLst>
          </p:cNvPr>
          <p:cNvSpPr>
            <a:spLocks noGrp="1"/>
          </p:cNvSpPr>
          <p:nvPr>
            <p:ph type="sldNum" sz="quarter" idx="12"/>
          </p:nvPr>
        </p:nvSpPr>
        <p:spPr/>
        <p:txBody>
          <a:bodyPr/>
          <a:lstStyle/>
          <a:p>
            <a:fld id="{1803CFBC-BBE9-44B3-9DF3-39689DED6C91}" type="slidenum">
              <a:rPr lang="en-US" altLang="en-US" smtClean="0"/>
              <a:pPr/>
              <a:t>14</a:t>
            </a:fld>
            <a:endParaRPr lang="en-US" altLang="en-US"/>
          </a:p>
        </p:txBody>
      </p:sp>
      <p:pic>
        <p:nvPicPr>
          <p:cNvPr id="7" name="Picture 6">
            <a:extLst>
              <a:ext uri="{FF2B5EF4-FFF2-40B4-BE49-F238E27FC236}">
                <a16:creationId xmlns:a16="http://schemas.microsoft.com/office/drawing/2014/main" id="{D9E79C8F-905A-1EC1-5CC8-1FC90296AD34}"/>
              </a:ext>
            </a:extLst>
          </p:cNvPr>
          <p:cNvPicPr>
            <a:picLocks noChangeAspect="1"/>
          </p:cNvPicPr>
          <p:nvPr/>
        </p:nvPicPr>
        <p:blipFill>
          <a:blip r:embed="rId3"/>
          <a:stretch>
            <a:fillRect/>
          </a:stretch>
        </p:blipFill>
        <p:spPr>
          <a:xfrm>
            <a:off x="603246" y="3759480"/>
            <a:ext cx="4952307" cy="2664000"/>
          </a:xfrm>
          <a:prstGeom prst="rect">
            <a:avLst/>
          </a:prstGeom>
        </p:spPr>
      </p:pic>
    </p:spTree>
    <p:extLst>
      <p:ext uri="{BB962C8B-B14F-4D97-AF65-F5344CB8AC3E}">
        <p14:creationId xmlns:p14="http://schemas.microsoft.com/office/powerpoint/2010/main" val="4187972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CB5848-52D5-09C1-6F00-56684518EE64}"/>
              </a:ext>
            </a:extLst>
          </p:cNvPr>
          <p:cNvSpPr>
            <a:spLocks noGrp="1"/>
          </p:cNvSpPr>
          <p:nvPr>
            <p:ph type="ftr" sz="quarter" idx="11"/>
          </p:nvPr>
        </p:nvSpPr>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9C158739-AEEC-E7D7-0F01-A0FD86CF9B94}"/>
              </a:ext>
            </a:extLst>
          </p:cNvPr>
          <p:cNvSpPr>
            <a:spLocks noGrp="1"/>
          </p:cNvSpPr>
          <p:nvPr>
            <p:ph type="sldNum" sz="quarter" idx="12"/>
          </p:nvPr>
        </p:nvSpPr>
        <p:spPr/>
        <p:txBody>
          <a:bodyPr/>
          <a:lstStyle/>
          <a:p>
            <a:fld id="{1803CFBC-BBE9-44B3-9DF3-39689DED6C91}" type="slidenum">
              <a:rPr lang="en-US" altLang="en-US" smtClean="0"/>
              <a:pPr/>
              <a:t>15</a:t>
            </a:fld>
            <a:endParaRPr lang="en-US" altLang="en-US"/>
          </a:p>
        </p:txBody>
      </p:sp>
      <p:pic>
        <p:nvPicPr>
          <p:cNvPr id="6" name="Picture 5">
            <a:extLst>
              <a:ext uri="{FF2B5EF4-FFF2-40B4-BE49-F238E27FC236}">
                <a16:creationId xmlns:a16="http://schemas.microsoft.com/office/drawing/2014/main" id="{66AAD32F-B2F5-458D-0310-03B35F9E02D1}"/>
              </a:ext>
            </a:extLst>
          </p:cNvPr>
          <p:cNvPicPr>
            <a:picLocks noChangeAspect="1"/>
          </p:cNvPicPr>
          <p:nvPr/>
        </p:nvPicPr>
        <p:blipFill>
          <a:blip r:embed="rId2"/>
          <a:stretch>
            <a:fillRect/>
          </a:stretch>
        </p:blipFill>
        <p:spPr>
          <a:xfrm>
            <a:off x="1371600" y="228600"/>
            <a:ext cx="4237087" cy="2243522"/>
          </a:xfrm>
          <a:prstGeom prst="rect">
            <a:avLst/>
          </a:prstGeom>
        </p:spPr>
      </p:pic>
      <p:pic>
        <p:nvPicPr>
          <p:cNvPr id="7" name="Picture 6">
            <a:extLst>
              <a:ext uri="{FF2B5EF4-FFF2-40B4-BE49-F238E27FC236}">
                <a16:creationId xmlns:a16="http://schemas.microsoft.com/office/drawing/2014/main" id="{8FDE95A7-361B-1518-79B5-745E92ACA5A4}"/>
              </a:ext>
            </a:extLst>
          </p:cNvPr>
          <p:cNvPicPr>
            <a:picLocks noChangeAspect="1"/>
          </p:cNvPicPr>
          <p:nvPr/>
        </p:nvPicPr>
        <p:blipFill>
          <a:blip r:embed="rId3"/>
          <a:stretch>
            <a:fillRect/>
          </a:stretch>
        </p:blipFill>
        <p:spPr>
          <a:xfrm>
            <a:off x="170704" y="2743200"/>
            <a:ext cx="4121253" cy="2164268"/>
          </a:xfrm>
          <a:prstGeom prst="rect">
            <a:avLst/>
          </a:prstGeom>
        </p:spPr>
      </p:pic>
      <p:pic>
        <p:nvPicPr>
          <p:cNvPr id="8" name="Picture 7">
            <a:extLst>
              <a:ext uri="{FF2B5EF4-FFF2-40B4-BE49-F238E27FC236}">
                <a16:creationId xmlns:a16="http://schemas.microsoft.com/office/drawing/2014/main" id="{76F1D56A-795E-9B70-B3E6-FF72EC0E7D64}"/>
              </a:ext>
            </a:extLst>
          </p:cNvPr>
          <p:cNvPicPr>
            <a:picLocks noChangeAspect="1"/>
          </p:cNvPicPr>
          <p:nvPr/>
        </p:nvPicPr>
        <p:blipFill>
          <a:blip r:embed="rId4"/>
          <a:stretch>
            <a:fillRect/>
          </a:stretch>
        </p:blipFill>
        <p:spPr>
          <a:xfrm>
            <a:off x="4572000" y="2716485"/>
            <a:ext cx="4291956" cy="2304488"/>
          </a:xfrm>
          <a:prstGeom prst="rect">
            <a:avLst/>
          </a:prstGeom>
        </p:spPr>
      </p:pic>
    </p:spTree>
    <p:extLst>
      <p:ext uri="{BB962C8B-B14F-4D97-AF65-F5344CB8AC3E}">
        <p14:creationId xmlns:p14="http://schemas.microsoft.com/office/powerpoint/2010/main" val="233571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EDA815-3096-3990-0BBD-9F3CD36E3F13}"/>
              </a:ext>
            </a:extLst>
          </p:cNvPr>
          <p:cNvPicPr>
            <a:picLocks noGrp="1" noChangeAspect="1"/>
          </p:cNvPicPr>
          <p:nvPr>
            <p:ph sz="quarter" idx="1"/>
          </p:nvPr>
        </p:nvPicPr>
        <p:blipFill>
          <a:blip r:embed="rId2"/>
          <a:stretch>
            <a:fillRect/>
          </a:stretch>
        </p:blipFill>
        <p:spPr>
          <a:xfrm>
            <a:off x="388097" y="251012"/>
            <a:ext cx="4212701" cy="2249619"/>
          </a:xfrm>
          <a:prstGeom prst="rect">
            <a:avLst/>
          </a:prstGeom>
        </p:spPr>
      </p:pic>
      <p:sp>
        <p:nvSpPr>
          <p:cNvPr id="4" name="Footer Placeholder 3">
            <a:extLst>
              <a:ext uri="{FF2B5EF4-FFF2-40B4-BE49-F238E27FC236}">
                <a16:creationId xmlns:a16="http://schemas.microsoft.com/office/drawing/2014/main" id="{531DD715-BFCA-EFC1-1E58-60B59B53DF33}"/>
              </a:ext>
            </a:extLst>
          </p:cNvPr>
          <p:cNvSpPr>
            <a:spLocks noGrp="1"/>
          </p:cNvSpPr>
          <p:nvPr>
            <p:ph type="ftr" sz="quarter" idx="11"/>
          </p:nvPr>
        </p:nvSpPr>
        <p:spPr>
          <a:xfrm>
            <a:off x="1371600" y="6172200"/>
            <a:ext cx="5257800" cy="457200"/>
          </a:xfrm>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C30DD714-139A-F2F5-8465-2EC619BB8AD7}"/>
              </a:ext>
            </a:extLst>
          </p:cNvPr>
          <p:cNvSpPr>
            <a:spLocks noGrp="1"/>
          </p:cNvSpPr>
          <p:nvPr>
            <p:ph type="sldNum" sz="quarter" idx="12"/>
          </p:nvPr>
        </p:nvSpPr>
        <p:spPr/>
        <p:txBody>
          <a:bodyPr/>
          <a:lstStyle/>
          <a:p>
            <a:fld id="{1803CFBC-BBE9-44B3-9DF3-39689DED6C91}" type="slidenum">
              <a:rPr lang="en-US" altLang="en-US" smtClean="0"/>
              <a:pPr/>
              <a:t>16</a:t>
            </a:fld>
            <a:endParaRPr lang="en-US" altLang="en-US"/>
          </a:p>
        </p:txBody>
      </p:sp>
      <p:pic>
        <p:nvPicPr>
          <p:cNvPr id="7" name="Picture 6">
            <a:extLst>
              <a:ext uri="{FF2B5EF4-FFF2-40B4-BE49-F238E27FC236}">
                <a16:creationId xmlns:a16="http://schemas.microsoft.com/office/drawing/2014/main" id="{6535FD0D-219B-C316-9110-9951463AB97A}"/>
              </a:ext>
            </a:extLst>
          </p:cNvPr>
          <p:cNvPicPr>
            <a:picLocks noChangeAspect="1"/>
          </p:cNvPicPr>
          <p:nvPr/>
        </p:nvPicPr>
        <p:blipFill>
          <a:blip r:embed="rId3"/>
          <a:stretch>
            <a:fillRect/>
          </a:stretch>
        </p:blipFill>
        <p:spPr>
          <a:xfrm>
            <a:off x="410509" y="2743200"/>
            <a:ext cx="4243184" cy="2267909"/>
          </a:xfrm>
          <a:prstGeom prst="rect">
            <a:avLst/>
          </a:prstGeom>
        </p:spPr>
      </p:pic>
      <p:pic>
        <p:nvPicPr>
          <p:cNvPr id="8" name="Picture 7">
            <a:extLst>
              <a:ext uri="{FF2B5EF4-FFF2-40B4-BE49-F238E27FC236}">
                <a16:creationId xmlns:a16="http://schemas.microsoft.com/office/drawing/2014/main" id="{F1AAAD6C-2E49-94DB-0896-75D27BB7BA49}"/>
              </a:ext>
            </a:extLst>
          </p:cNvPr>
          <p:cNvPicPr>
            <a:picLocks noChangeAspect="1"/>
          </p:cNvPicPr>
          <p:nvPr/>
        </p:nvPicPr>
        <p:blipFill rotWithShape="1">
          <a:blip r:embed="rId4"/>
          <a:srcRect l="5213" r="4634"/>
          <a:stretch/>
        </p:blipFill>
        <p:spPr>
          <a:xfrm>
            <a:off x="4832467" y="251012"/>
            <a:ext cx="4006734" cy="2316681"/>
          </a:xfrm>
          <a:prstGeom prst="rect">
            <a:avLst/>
          </a:prstGeom>
        </p:spPr>
      </p:pic>
      <p:pic>
        <p:nvPicPr>
          <p:cNvPr id="9" name="Picture 8">
            <a:extLst>
              <a:ext uri="{FF2B5EF4-FFF2-40B4-BE49-F238E27FC236}">
                <a16:creationId xmlns:a16="http://schemas.microsoft.com/office/drawing/2014/main" id="{240A53CD-496B-6519-39B6-ACD2C6011277}"/>
              </a:ext>
            </a:extLst>
          </p:cNvPr>
          <p:cNvPicPr>
            <a:picLocks noChangeAspect="1"/>
          </p:cNvPicPr>
          <p:nvPr/>
        </p:nvPicPr>
        <p:blipFill rotWithShape="1">
          <a:blip r:embed="rId5"/>
          <a:srcRect l="4193" r="6403"/>
          <a:stretch/>
        </p:blipFill>
        <p:spPr>
          <a:xfrm>
            <a:off x="4953000" y="2718094"/>
            <a:ext cx="3886201" cy="2328874"/>
          </a:xfrm>
          <a:prstGeom prst="rect">
            <a:avLst/>
          </a:prstGeom>
        </p:spPr>
      </p:pic>
    </p:spTree>
    <p:extLst>
      <p:ext uri="{BB962C8B-B14F-4D97-AF65-F5344CB8AC3E}">
        <p14:creationId xmlns:p14="http://schemas.microsoft.com/office/powerpoint/2010/main" val="175420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4B72FE-441A-85DC-0B03-CE5257C74433}"/>
              </a:ext>
            </a:extLst>
          </p:cNvPr>
          <p:cNvSpPr>
            <a:spLocks noGrp="1"/>
          </p:cNvSpPr>
          <p:nvPr>
            <p:ph type="title"/>
          </p:nvPr>
        </p:nvSpPr>
        <p:spPr/>
        <p:txBody>
          <a:bodyPr/>
          <a:lstStyle/>
          <a:p>
            <a:r>
              <a:rPr lang="en-US" b="1" dirty="0"/>
              <a:t>Data Flow Diagram</a:t>
            </a:r>
          </a:p>
        </p:txBody>
      </p:sp>
      <p:pic>
        <p:nvPicPr>
          <p:cNvPr id="10" name="Content Placeholder 9">
            <a:extLst>
              <a:ext uri="{FF2B5EF4-FFF2-40B4-BE49-F238E27FC236}">
                <a16:creationId xmlns:a16="http://schemas.microsoft.com/office/drawing/2014/main" id="{B42E6FD4-B85F-0D6D-E54B-9321AEFE8154}"/>
              </a:ext>
            </a:extLst>
          </p:cNvPr>
          <p:cNvPicPr>
            <a:picLocks noGrp="1" noChangeAspect="1"/>
          </p:cNvPicPr>
          <p:nvPr>
            <p:ph sz="quarter" idx="1"/>
          </p:nvPr>
        </p:nvPicPr>
        <p:blipFill>
          <a:blip r:embed="rId2"/>
          <a:stretch>
            <a:fillRect/>
          </a:stretch>
        </p:blipFill>
        <p:spPr>
          <a:xfrm>
            <a:off x="4274774" y="3150819"/>
            <a:ext cx="1051651" cy="1165961"/>
          </a:xfrm>
          <a:prstGeom prst="rect">
            <a:avLst/>
          </a:prstGeom>
        </p:spPr>
      </p:pic>
      <p:sp>
        <p:nvSpPr>
          <p:cNvPr id="3" name="Footer Placeholder 2">
            <a:extLst>
              <a:ext uri="{FF2B5EF4-FFF2-40B4-BE49-F238E27FC236}">
                <a16:creationId xmlns:a16="http://schemas.microsoft.com/office/drawing/2014/main" id="{A388F107-199D-4345-A412-94E30222C376}"/>
              </a:ext>
            </a:extLst>
          </p:cNvPr>
          <p:cNvSpPr>
            <a:spLocks noGrp="1"/>
          </p:cNvSpPr>
          <p:nvPr>
            <p:ph type="ftr" sz="quarter" idx="11"/>
          </p:nvPr>
        </p:nvSpPr>
        <p:spPr/>
        <p:txBody>
          <a:bodyPr/>
          <a:lstStyle/>
          <a:p>
            <a:pPr>
              <a:defRPr/>
            </a:pPr>
            <a:r>
              <a:rPr lang="en-US" dirty="0"/>
              <a:t>ACE- IT department                                     Project Title      </a:t>
            </a:r>
            <a:r>
              <a:rPr lang="en-US" altLang="en-US" dirty="0"/>
              <a:t>I-Care</a:t>
            </a:r>
            <a:endParaRPr lang="en-US" dirty="0"/>
          </a:p>
        </p:txBody>
      </p:sp>
      <p:sp>
        <p:nvSpPr>
          <p:cNvPr id="4" name="Slide Number Placeholder 3">
            <a:extLst>
              <a:ext uri="{FF2B5EF4-FFF2-40B4-BE49-F238E27FC236}">
                <a16:creationId xmlns:a16="http://schemas.microsoft.com/office/drawing/2014/main" id="{40C8A155-072A-47F1-9FA9-6C7BF7338B70}"/>
              </a:ext>
            </a:extLst>
          </p:cNvPr>
          <p:cNvSpPr>
            <a:spLocks noGrp="1"/>
          </p:cNvSpPr>
          <p:nvPr>
            <p:ph type="sldNum" sz="quarter" idx="12"/>
          </p:nvPr>
        </p:nvSpPr>
        <p:spPr/>
        <p:txBody>
          <a:bodyPr/>
          <a:lstStyle/>
          <a:p>
            <a:fld id="{3E7A9E53-5743-4BAC-BD16-E4EE17BF8A03}" type="slidenum">
              <a:rPr lang="en-US" altLang="en-US" smtClean="0"/>
              <a:pPr/>
              <a:t>17</a:t>
            </a:fld>
            <a:endParaRPr lang="en-US" altLang="en-US"/>
          </a:p>
        </p:txBody>
      </p:sp>
      <p:pic>
        <p:nvPicPr>
          <p:cNvPr id="12" name="Picture 11">
            <a:extLst>
              <a:ext uri="{FF2B5EF4-FFF2-40B4-BE49-F238E27FC236}">
                <a16:creationId xmlns:a16="http://schemas.microsoft.com/office/drawing/2014/main" id="{592618B6-1229-D625-60DB-AE11D7658D0B}"/>
              </a:ext>
            </a:extLst>
          </p:cNvPr>
          <p:cNvPicPr>
            <a:picLocks noChangeAspect="1"/>
          </p:cNvPicPr>
          <p:nvPr/>
        </p:nvPicPr>
        <p:blipFill>
          <a:blip r:embed="rId3"/>
          <a:stretch>
            <a:fillRect/>
          </a:stretch>
        </p:blipFill>
        <p:spPr>
          <a:xfrm>
            <a:off x="1552808" y="2856280"/>
            <a:ext cx="2080440" cy="304826"/>
          </a:xfrm>
          <a:prstGeom prst="rect">
            <a:avLst/>
          </a:prstGeom>
        </p:spPr>
      </p:pic>
      <p:pic>
        <p:nvPicPr>
          <p:cNvPr id="13" name="Picture 12">
            <a:extLst>
              <a:ext uri="{FF2B5EF4-FFF2-40B4-BE49-F238E27FC236}">
                <a16:creationId xmlns:a16="http://schemas.microsoft.com/office/drawing/2014/main" id="{A3A8C572-BED7-7D12-636F-970E2F966F67}"/>
              </a:ext>
            </a:extLst>
          </p:cNvPr>
          <p:cNvPicPr>
            <a:picLocks noChangeAspect="1"/>
          </p:cNvPicPr>
          <p:nvPr/>
        </p:nvPicPr>
        <p:blipFill>
          <a:blip r:embed="rId4"/>
          <a:stretch>
            <a:fillRect/>
          </a:stretch>
        </p:blipFill>
        <p:spPr>
          <a:xfrm>
            <a:off x="1485896" y="3207026"/>
            <a:ext cx="2118544" cy="342930"/>
          </a:xfrm>
          <a:prstGeom prst="rect">
            <a:avLst/>
          </a:prstGeom>
        </p:spPr>
      </p:pic>
      <p:pic>
        <p:nvPicPr>
          <p:cNvPr id="14" name="Picture 13">
            <a:extLst>
              <a:ext uri="{FF2B5EF4-FFF2-40B4-BE49-F238E27FC236}">
                <a16:creationId xmlns:a16="http://schemas.microsoft.com/office/drawing/2014/main" id="{0AFD5407-89A9-3C81-550E-686A8947E90D}"/>
              </a:ext>
            </a:extLst>
          </p:cNvPr>
          <p:cNvPicPr>
            <a:picLocks noChangeAspect="1"/>
          </p:cNvPicPr>
          <p:nvPr/>
        </p:nvPicPr>
        <p:blipFill>
          <a:blip r:embed="rId5"/>
          <a:stretch>
            <a:fillRect/>
          </a:stretch>
        </p:blipFill>
        <p:spPr>
          <a:xfrm>
            <a:off x="1485895" y="3644117"/>
            <a:ext cx="2118544" cy="342930"/>
          </a:xfrm>
          <a:prstGeom prst="rect">
            <a:avLst/>
          </a:prstGeom>
        </p:spPr>
      </p:pic>
      <p:pic>
        <p:nvPicPr>
          <p:cNvPr id="15" name="Picture 14">
            <a:extLst>
              <a:ext uri="{FF2B5EF4-FFF2-40B4-BE49-F238E27FC236}">
                <a16:creationId xmlns:a16="http://schemas.microsoft.com/office/drawing/2014/main" id="{0B5DD991-E693-D9F5-E531-A04F7164943D}"/>
              </a:ext>
            </a:extLst>
          </p:cNvPr>
          <p:cNvPicPr>
            <a:picLocks noChangeAspect="1"/>
          </p:cNvPicPr>
          <p:nvPr/>
        </p:nvPicPr>
        <p:blipFill>
          <a:blip r:embed="rId6"/>
          <a:stretch>
            <a:fillRect/>
          </a:stretch>
        </p:blipFill>
        <p:spPr>
          <a:xfrm>
            <a:off x="1485895" y="4084297"/>
            <a:ext cx="2118544" cy="327688"/>
          </a:xfrm>
          <a:prstGeom prst="rect">
            <a:avLst/>
          </a:prstGeom>
        </p:spPr>
      </p:pic>
      <p:pic>
        <p:nvPicPr>
          <p:cNvPr id="16" name="Picture 15">
            <a:extLst>
              <a:ext uri="{FF2B5EF4-FFF2-40B4-BE49-F238E27FC236}">
                <a16:creationId xmlns:a16="http://schemas.microsoft.com/office/drawing/2014/main" id="{A2734107-D856-A039-6845-E03297F75D5B}"/>
              </a:ext>
            </a:extLst>
          </p:cNvPr>
          <p:cNvPicPr>
            <a:picLocks noChangeAspect="1"/>
          </p:cNvPicPr>
          <p:nvPr/>
        </p:nvPicPr>
        <p:blipFill>
          <a:blip r:embed="rId7"/>
          <a:stretch>
            <a:fillRect/>
          </a:stretch>
        </p:blipFill>
        <p:spPr>
          <a:xfrm>
            <a:off x="1485896" y="4476778"/>
            <a:ext cx="2156647" cy="342930"/>
          </a:xfrm>
          <a:prstGeom prst="rect">
            <a:avLst/>
          </a:prstGeom>
        </p:spPr>
      </p:pic>
      <p:pic>
        <p:nvPicPr>
          <p:cNvPr id="17" name="Picture 16">
            <a:extLst>
              <a:ext uri="{FF2B5EF4-FFF2-40B4-BE49-F238E27FC236}">
                <a16:creationId xmlns:a16="http://schemas.microsoft.com/office/drawing/2014/main" id="{FAEA49BF-3FA4-CE66-3817-A7B8B24FD462}"/>
              </a:ext>
            </a:extLst>
          </p:cNvPr>
          <p:cNvPicPr>
            <a:picLocks noChangeAspect="1"/>
          </p:cNvPicPr>
          <p:nvPr/>
        </p:nvPicPr>
        <p:blipFill>
          <a:blip r:embed="rId8"/>
          <a:stretch>
            <a:fillRect/>
          </a:stretch>
        </p:blipFill>
        <p:spPr>
          <a:xfrm>
            <a:off x="1466844" y="4869948"/>
            <a:ext cx="2156647" cy="289585"/>
          </a:xfrm>
          <a:prstGeom prst="rect">
            <a:avLst/>
          </a:prstGeom>
        </p:spPr>
      </p:pic>
      <p:pic>
        <p:nvPicPr>
          <p:cNvPr id="18" name="Picture 17">
            <a:extLst>
              <a:ext uri="{FF2B5EF4-FFF2-40B4-BE49-F238E27FC236}">
                <a16:creationId xmlns:a16="http://schemas.microsoft.com/office/drawing/2014/main" id="{777A204C-A29D-3607-2109-751DC7176677}"/>
              </a:ext>
            </a:extLst>
          </p:cNvPr>
          <p:cNvPicPr>
            <a:picLocks noChangeAspect="1"/>
          </p:cNvPicPr>
          <p:nvPr/>
        </p:nvPicPr>
        <p:blipFill>
          <a:blip r:embed="rId9"/>
          <a:stretch>
            <a:fillRect/>
          </a:stretch>
        </p:blipFill>
        <p:spPr>
          <a:xfrm>
            <a:off x="6297390" y="2823131"/>
            <a:ext cx="2080440" cy="327688"/>
          </a:xfrm>
          <a:prstGeom prst="rect">
            <a:avLst/>
          </a:prstGeom>
        </p:spPr>
      </p:pic>
      <p:pic>
        <p:nvPicPr>
          <p:cNvPr id="19" name="Picture 18">
            <a:extLst>
              <a:ext uri="{FF2B5EF4-FFF2-40B4-BE49-F238E27FC236}">
                <a16:creationId xmlns:a16="http://schemas.microsoft.com/office/drawing/2014/main" id="{663FE673-EC9B-45E1-523E-A7E6AE5BD8E9}"/>
              </a:ext>
            </a:extLst>
          </p:cNvPr>
          <p:cNvPicPr>
            <a:picLocks noChangeAspect="1"/>
          </p:cNvPicPr>
          <p:nvPr/>
        </p:nvPicPr>
        <p:blipFill>
          <a:blip r:embed="rId10"/>
          <a:stretch>
            <a:fillRect/>
          </a:stretch>
        </p:blipFill>
        <p:spPr>
          <a:xfrm>
            <a:off x="6297390" y="3289858"/>
            <a:ext cx="2069554" cy="342930"/>
          </a:xfrm>
          <a:prstGeom prst="rect">
            <a:avLst/>
          </a:prstGeom>
        </p:spPr>
      </p:pic>
      <p:pic>
        <p:nvPicPr>
          <p:cNvPr id="20" name="Picture 19">
            <a:extLst>
              <a:ext uri="{FF2B5EF4-FFF2-40B4-BE49-F238E27FC236}">
                <a16:creationId xmlns:a16="http://schemas.microsoft.com/office/drawing/2014/main" id="{41818463-B5E6-8FBE-20FF-502EF20200E2}"/>
              </a:ext>
            </a:extLst>
          </p:cNvPr>
          <p:cNvPicPr>
            <a:picLocks noChangeAspect="1"/>
          </p:cNvPicPr>
          <p:nvPr/>
        </p:nvPicPr>
        <p:blipFill>
          <a:blip r:embed="rId11"/>
          <a:stretch>
            <a:fillRect/>
          </a:stretch>
        </p:blipFill>
        <p:spPr>
          <a:xfrm>
            <a:off x="6248400" y="3697462"/>
            <a:ext cx="2118544" cy="289585"/>
          </a:xfrm>
          <a:prstGeom prst="rect">
            <a:avLst/>
          </a:prstGeom>
        </p:spPr>
      </p:pic>
      <p:pic>
        <p:nvPicPr>
          <p:cNvPr id="21" name="Picture 20">
            <a:extLst>
              <a:ext uri="{FF2B5EF4-FFF2-40B4-BE49-F238E27FC236}">
                <a16:creationId xmlns:a16="http://schemas.microsoft.com/office/drawing/2014/main" id="{A8B3977A-EFC8-6FB1-0CF8-1876557D9B05}"/>
              </a:ext>
            </a:extLst>
          </p:cNvPr>
          <p:cNvPicPr>
            <a:picLocks noChangeAspect="1"/>
          </p:cNvPicPr>
          <p:nvPr/>
        </p:nvPicPr>
        <p:blipFill>
          <a:blip r:embed="rId12"/>
          <a:stretch>
            <a:fillRect/>
          </a:stretch>
        </p:blipFill>
        <p:spPr>
          <a:xfrm>
            <a:off x="6248083" y="4090982"/>
            <a:ext cx="2129746" cy="304826"/>
          </a:xfrm>
          <a:prstGeom prst="rect">
            <a:avLst/>
          </a:prstGeom>
        </p:spPr>
      </p:pic>
      <p:pic>
        <p:nvPicPr>
          <p:cNvPr id="22" name="Picture 21">
            <a:extLst>
              <a:ext uri="{FF2B5EF4-FFF2-40B4-BE49-F238E27FC236}">
                <a16:creationId xmlns:a16="http://schemas.microsoft.com/office/drawing/2014/main" id="{E16D4A5B-6DF5-0F21-8DA3-CD2154B84508}"/>
              </a:ext>
            </a:extLst>
          </p:cNvPr>
          <p:cNvPicPr>
            <a:picLocks noChangeAspect="1"/>
          </p:cNvPicPr>
          <p:nvPr/>
        </p:nvPicPr>
        <p:blipFill>
          <a:blip r:embed="rId13"/>
          <a:stretch>
            <a:fillRect/>
          </a:stretch>
        </p:blipFill>
        <p:spPr>
          <a:xfrm>
            <a:off x="6248082" y="4503451"/>
            <a:ext cx="2129747" cy="289585"/>
          </a:xfrm>
          <a:prstGeom prst="rect">
            <a:avLst/>
          </a:prstGeom>
        </p:spPr>
      </p:pic>
      <p:pic>
        <p:nvPicPr>
          <p:cNvPr id="23" name="Picture 22">
            <a:extLst>
              <a:ext uri="{FF2B5EF4-FFF2-40B4-BE49-F238E27FC236}">
                <a16:creationId xmlns:a16="http://schemas.microsoft.com/office/drawing/2014/main" id="{899C5B68-EE0D-88C8-3642-CEBCAE165E45}"/>
              </a:ext>
            </a:extLst>
          </p:cNvPr>
          <p:cNvPicPr>
            <a:picLocks noChangeAspect="1"/>
          </p:cNvPicPr>
          <p:nvPr/>
        </p:nvPicPr>
        <p:blipFill>
          <a:blip r:embed="rId14"/>
          <a:stretch>
            <a:fillRect/>
          </a:stretch>
        </p:blipFill>
        <p:spPr>
          <a:xfrm>
            <a:off x="6266014" y="4862328"/>
            <a:ext cx="2133785" cy="304826"/>
          </a:xfrm>
          <a:prstGeom prst="rect">
            <a:avLst/>
          </a:prstGeom>
        </p:spPr>
      </p:pic>
      <p:cxnSp>
        <p:nvCxnSpPr>
          <p:cNvPr id="25" name="Straight Arrow Connector 24">
            <a:extLst>
              <a:ext uri="{FF2B5EF4-FFF2-40B4-BE49-F238E27FC236}">
                <a16:creationId xmlns:a16="http://schemas.microsoft.com/office/drawing/2014/main" id="{D06548AB-172C-F6F6-7036-12EDBD7D363B}"/>
              </a:ext>
            </a:extLst>
          </p:cNvPr>
          <p:cNvCxnSpPr>
            <a:cxnSpLocks/>
          </p:cNvCxnSpPr>
          <p:nvPr/>
        </p:nvCxnSpPr>
        <p:spPr>
          <a:xfrm>
            <a:off x="3687710" y="2958021"/>
            <a:ext cx="742744" cy="371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8F4675-30F3-0F06-E5E2-BC57983F9C75}"/>
              </a:ext>
            </a:extLst>
          </p:cNvPr>
          <p:cNvCxnSpPr>
            <a:cxnSpLocks/>
          </p:cNvCxnSpPr>
          <p:nvPr/>
        </p:nvCxnSpPr>
        <p:spPr>
          <a:xfrm>
            <a:off x="3635494" y="3377058"/>
            <a:ext cx="670334" cy="16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D78CFD5-9155-2447-67EA-337550E1BF85}"/>
              </a:ext>
            </a:extLst>
          </p:cNvPr>
          <p:cNvCxnSpPr>
            <a:stCxn id="14" idx="3"/>
            <a:endCxn id="10" idx="1"/>
          </p:cNvCxnSpPr>
          <p:nvPr/>
        </p:nvCxnSpPr>
        <p:spPr>
          <a:xfrm flipV="1">
            <a:off x="3604439" y="3733800"/>
            <a:ext cx="670335" cy="8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EEBEBFF-A219-3B10-42CB-31C56B3A5343}"/>
              </a:ext>
            </a:extLst>
          </p:cNvPr>
          <p:cNvCxnSpPr>
            <a:cxnSpLocks/>
          </p:cNvCxnSpPr>
          <p:nvPr/>
        </p:nvCxnSpPr>
        <p:spPr>
          <a:xfrm flipV="1">
            <a:off x="3676849" y="3926379"/>
            <a:ext cx="670335" cy="27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770A68E-DB94-A1FF-A255-34E8894315BE}"/>
              </a:ext>
            </a:extLst>
          </p:cNvPr>
          <p:cNvCxnSpPr>
            <a:cxnSpLocks/>
            <a:stCxn id="16" idx="3"/>
          </p:cNvCxnSpPr>
          <p:nvPr/>
        </p:nvCxnSpPr>
        <p:spPr>
          <a:xfrm flipV="1">
            <a:off x="3642543" y="4075019"/>
            <a:ext cx="745948" cy="573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1B90375-0054-CE6D-D78F-D79EF447D0FB}"/>
              </a:ext>
            </a:extLst>
          </p:cNvPr>
          <p:cNvCxnSpPr>
            <a:stCxn id="17" idx="3"/>
          </p:cNvCxnSpPr>
          <p:nvPr/>
        </p:nvCxnSpPr>
        <p:spPr>
          <a:xfrm flipV="1">
            <a:off x="3623491" y="4243395"/>
            <a:ext cx="902606" cy="771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B91ADE8-A388-785B-C41E-C387D7F2C8FE}"/>
              </a:ext>
            </a:extLst>
          </p:cNvPr>
          <p:cNvCxnSpPr>
            <a:cxnSpLocks/>
          </p:cNvCxnSpPr>
          <p:nvPr/>
        </p:nvCxnSpPr>
        <p:spPr>
          <a:xfrm flipH="1">
            <a:off x="5193333" y="3031715"/>
            <a:ext cx="1115790" cy="302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D9CC951-BD4E-7274-8879-07D7370FDC54}"/>
              </a:ext>
            </a:extLst>
          </p:cNvPr>
          <p:cNvCxnSpPr>
            <a:cxnSpLocks/>
          </p:cNvCxnSpPr>
          <p:nvPr/>
        </p:nvCxnSpPr>
        <p:spPr>
          <a:xfrm flipH="1">
            <a:off x="5264745" y="3506204"/>
            <a:ext cx="970965" cy="85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E586BF9-2A2E-426C-69E0-A4B22038DB31}"/>
              </a:ext>
            </a:extLst>
          </p:cNvPr>
          <p:cNvCxnSpPr>
            <a:cxnSpLocks/>
          </p:cNvCxnSpPr>
          <p:nvPr/>
        </p:nvCxnSpPr>
        <p:spPr>
          <a:xfrm flipH="1" flipV="1">
            <a:off x="5285763" y="3733799"/>
            <a:ext cx="921975" cy="10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78A7B5-34D5-2407-2855-0EC8A41A8CCB}"/>
              </a:ext>
            </a:extLst>
          </p:cNvPr>
          <p:cNvCxnSpPr>
            <a:cxnSpLocks/>
          </p:cNvCxnSpPr>
          <p:nvPr/>
        </p:nvCxnSpPr>
        <p:spPr>
          <a:xfrm flipH="1" flipV="1">
            <a:off x="5264745" y="3925212"/>
            <a:ext cx="921816" cy="31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119BD2D-FD5B-8085-20D7-15CB33FD13B7}"/>
              </a:ext>
            </a:extLst>
          </p:cNvPr>
          <p:cNvCxnSpPr>
            <a:cxnSpLocks/>
            <a:stCxn id="22" idx="1"/>
          </p:cNvCxnSpPr>
          <p:nvPr/>
        </p:nvCxnSpPr>
        <p:spPr>
          <a:xfrm flipH="1" flipV="1">
            <a:off x="5196431" y="4065983"/>
            <a:ext cx="1051651" cy="582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F0E2578-3902-335F-252D-15B6A84EF8FC}"/>
              </a:ext>
            </a:extLst>
          </p:cNvPr>
          <p:cNvCxnSpPr>
            <a:stCxn id="23" idx="1"/>
          </p:cNvCxnSpPr>
          <p:nvPr/>
        </p:nvCxnSpPr>
        <p:spPr>
          <a:xfrm flipH="1" flipV="1">
            <a:off x="5099616" y="4197068"/>
            <a:ext cx="1166398" cy="817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935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4338-F7BA-4C75-B5AC-16634906DC1C}"/>
              </a:ext>
            </a:extLst>
          </p:cNvPr>
          <p:cNvSpPr>
            <a:spLocks noGrp="1"/>
          </p:cNvSpPr>
          <p:nvPr>
            <p:ph type="title"/>
          </p:nvPr>
        </p:nvSpPr>
        <p:spPr>
          <a:xfrm>
            <a:off x="914400" y="247744"/>
            <a:ext cx="7772400" cy="1143000"/>
          </a:xfrm>
        </p:spPr>
        <p:txBody>
          <a:bodyPr/>
          <a:lstStyle/>
          <a:p>
            <a:r>
              <a:rPr lang="en-AE" b="1" dirty="0"/>
              <a:t>Flowchart</a:t>
            </a:r>
          </a:p>
        </p:txBody>
      </p:sp>
      <p:sp>
        <p:nvSpPr>
          <p:cNvPr id="3" name="Footer Placeholder 2">
            <a:extLst>
              <a:ext uri="{FF2B5EF4-FFF2-40B4-BE49-F238E27FC236}">
                <a16:creationId xmlns:a16="http://schemas.microsoft.com/office/drawing/2014/main" id="{FADA5F46-8574-4A6C-949A-02A3A8C0AEA1}"/>
              </a:ext>
            </a:extLst>
          </p:cNvPr>
          <p:cNvSpPr>
            <a:spLocks noGrp="1"/>
          </p:cNvSpPr>
          <p:nvPr>
            <p:ph type="ftr" sz="quarter" idx="11"/>
          </p:nvPr>
        </p:nvSpPr>
        <p:spPr>
          <a:xfrm>
            <a:off x="914400" y="6172200"/>
            <a:ext cx="5638800" cy="457200"/>
          </a:xfrm>
        </p:spPr>
        <p:txBody>
          <a:bodyPr/>
          <a:lstStyle/>
          <a:p>
            <a:pPr>
              <a:defRPr/>
            </a:pPr>
            <a:r>
              <a:rPr lang="en-US" dirty="0"/>
              <a:t>ACE- IT department                                     Project Title     I-Care</a:t>
            </a:r>
          </a:p>
        </p:txBody>
      </p:sp>
      <p:sp>
        <p:nvSpPr>
          <p:cNvPr id="4" name="Slide Number Placeholder 3">
            <a:extLst>
              <a:ext uri="{FF2B5EF4-FFF2-40B4-BE49-F238E27FC236}">
                <a16:creationId xmlns:a16="http://schemas.microsoft.com/office/drawing/2014/main" id="{23D0C05E-438B-419B-9709-07E5C81F75A6}"/>
              </a:ext>
            </a:extLst>
          </p:cNvPr>
          <p:cNvSpPr>
            <a:spLocks noGrp="1"/>
          </p:cNvSpPr>
          <p:nvPr>
            <p:ph type="sldNum" sz="quarter" idx="12"/>
          </p:nvPr>
        </p:nvSpPr>
        <p:spPr/>
        <p:txBody>
          <a:bodyPr/>
          <a:lstStyle/>
          <a:p>
            <a:fld id="{3E7A9E53-5743-4BAC-BD16-E4EE17BF8A03}" type="slidenum">
              <a:rPr lang="en-US" altLang="en-US" smtClean="0"/>
              <a:pPr/>
              <a:t>18</a:t>
            </a:fld>
            <a:endParaRPr lang="en-US" altLang="en-US"/>
          </a:p>
        </p:txBody>
      </p:sp>
      <p:sp>
        <p:nvSpPr>
          <p:cNvPr id="6" name="TextBox 5">
            <a:extLst>
              <a:ext uri="{FF2B5EF4-FFF2-40B4-BE49-F238E27FC236}">
                <a16:creationId xmlns:a16="http://schemas.microsoft.com/office/drawing/2014/main" id="{7362D516-A18A-4227-92B2-C411A799301F}"/>
              </a:ext>
            </a:extLst>
          </p:cNvPr>
          <p:cNvSpPr txBox="1"/>
          <p:nvPr/>
        </p:nvSpPr>
        <p:spPr>
          <a:xfrm>
            <a:off x="603250" y="5665324"/>
            <a:ext cx="889987" cy="369332"/>
          </a:xfrm>
          <a:prstGeom prst="rect">
            <a:avLst/>
          </a:prstGeom>
          <a:noFill/>
        </p:spPr>
        <p:txBody>
          <a:bodyPr wrap="none" rtlCol="0">
            <a:spAutoFit/>
          </a:bodyPr>
          <a:lstStyle/>
          <a:p>
            <a:r>
              <a:rPr lang="en-US" dirty="0"/>
              <a:t>Fig : 3 </a:t>
            </a:r>
            <a:endParaRPr lang="en-AE" dirty="0"/>
          </a:p>
        </p:txBody>
      </p:sp>
      <p:pic>
        <p:nvPicPr>
          <p:cNvPr id="7" name="Picture 6">
            <a:extLst>
              <a:ext uri="{FF2B5EF4-FFF2-40B4-BE49-F238E27FC236}">
                <a16:creationId xmlns:a16="http://schemas.microsoft.com/office/drawing/2014/main" id="{DA1C20A7-FD1F-1240-0262-A8CD5F173D70}"/>
              </a:ext>
            </a:extLst>
          </p:cNvPr>
          <p:cNvPicPr>
            <a:picLocks noChangeAspect="1"/>
          </p:cNvPicPr>
          <p:nvPr/>
        </p:nvPicPr>
        <p:blipFill rotWithShape="1">
          <a:blip r:embed="rId2">
            <a:extLst>
              <a:ext uri="{28A0092B-C50C-407E-A947-70E740481C1C}">
                <a14:useLocalDpi xmlns:a14="http://schemas.microsoft.com/office/drawing/2010/main" val="0"/>
              </a:ext>
            </a:extLst>
          </a:blip>
          <a:srcRect l="36666" t="24814" r="38334" b="15926"/>
          <a:stretch/>
        </p:blipFill>
        <p:spPr>
          <a:xfrm>
            <a:off x="3581400" y="629942"/>
            <a:ext cx="3780000" cy="5040000"/>
          </a:xfrm>
          <a:prstGeom prst="rect">
            <a:avLst/>
          </a:prstGeom>
        </p:spPr>
      </p:pic>
    </p:spTree>
    <p:extLst>
      <p:ext uri="{BB962C8B-B14F-4D97-AF65-F5344CB8AC3E}">
        <p14:creationId xmlns:p14="http://schemas.microsoft.com/office/powerpoint/2010/main" val="231616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B605-D1C0-709C-8901-DD681EC88C39}"/>
              </a:ext>
            </a:extLst>
          </p:cNvPr>
          <p:cNvSpPr>
            <a:spLocks noGrp="1"/>
          </p:cNvSpPr>
          <p:nvPr>
            <p:ph type="title"/>
          </p:nvPr>
        </p:nvSpPr>
        <p:spPr/>
        <p:txBody>
          <a:bodyPr/>
          <a:lstStyle/>
          <a:p>
            <a:r>
              <a:rPr lang="en-US" b="1" dirty="0"/>
              <a:t>Result and Discussion</a:t>
            </a:r>
          </a:p>
        </p:txBody>
      </p:sp>
      <p:sp>
        <p:nvSpPr>
          <p:cNvPr id="7" name="Content Placeholder 6">
            <a:extLst>
              <a:ext uri="{FF2B5EF4-FFF2-40B4-BE49-F238E27FC236}">
                <a16:creationId xmlns:a16="http://schemas.microsoft.com/office/drawing/2014/main" id="{60D39FE4-859F-0D5B-A3D6-7DEA88E8C2E5}"/>
              </a:ext>
            </a:extLst>
          </p:cNvPr>
          <p:cNvSpPr>
            <a:spLocks noGrp="1"/>
          </p:cNvSpPr>
          <p:nvPr>
            <p:ph sz="quarter" idx="1"/>
          </p:nvPr>
        </p:nvSpPr>
        <p:spPr/>
        <p:txBody>
          <a:bodyPr/>
          <a:lstStyle/>
          <a:p>
            <a:r>
              <a:rPr lang="en-US" dirty="0"/>
              <a:t>The results based on the services available for the users, the systems of E-healthcare mainly split into three kinds:</a:t>
            </a:r>
          </a:p>
          <a:p>
            <a:r>
              <a:rPr lang="en-US" dirty="0"/>
              <a:t>1. The information of E-Health services and tools for people: - provide data during electronic health portals.</a:t>
            </a:r>
          </a:p>
          <a:p>
            <a:r>
              <a:rPr lang="en-US" dirty="0"/>
              <a:t>2. administrative of E-Health support services and tools for many people: – In order that provide service of health to users rather than providing electronic data such as </a:t>
            </a:r>
            <a:r>
              <a:rPr lang="en-US" dirty="0" err="1"/>
              <a:t>ePrescription</a:t>
            </a:r>
            <a:r>
              <a:rPr lang="en-US" dirty="0"/>
              <a:t>, administration, and e-Results.</a:t>
            </a:r>
          </a:p>
          <a:p>
            <a:r>
              <a:rPr lang="en-US" dirty="0"/>
              <a:t>3. Home care and telemedicine services and tools of E-Health </a:t>
            </a:r>
            <a:r>
              <a:rPr lang="en-US"/>
              <a:t>for people.</a:t>
            </a:r>
            <a:endParaRPr lang="en-US" dirty="0"/>
          </a:p>
          <a:p>
            <a:endParaRPr lang="en-US" dirty="0"/>
          </a:p>
        </p:txBody>
      </p:sp>
      <p:sp>
        <p:nvSpPr>
          <p:cNvPr id="3" name="Footer Placeholder 2">
            <a:extLst>
              <a:ext uri="{FF2B5EF4-FFF2-40B4-BE49-F238E27FC236}">
                <a16:creationId xmlns:a16="http://schemas.microsoft.com/office/drawing/2014/main" id="{CDC68596-8D71-A281-6F4C-E7EAC17F9B68}"/>
              </a:ext>
            </a:extLst>
          </p:cNvPr>
          <p:cNvSpPr>
            <a:spLocks noGrp="1"/>
          </p:cNvSpPr>
          <p:nvPr>
            <p:ph type="ftr" sz="quarter" idx="11"/>
          </p:nvPr>
        </p:nvSpPr>
        <p:spPr/>
        <p:txBody>
          <a:bodyPr/>
          <a:lstStyle/>
          <a:p>
            <a:pPr>
              <a:defRPr/>
            </a:pPr>
            <a:r>
              <a:rPr lang="en-US" dirty="0"/>
              <a:t>ACE- IT department                                     Project Title       I-Care                                 </a:t>
            </a:r>
          </a:p>
        </p:txBody>
      </p:sp>
      <p:sp>
        <p:nvSpPr>
          <p:cNvPr id="4" name="Slide Number Placeholder 3">
            <a:extLst>
              <a:ext uri="{FF2B5EF4-FFF2-40B4-BE49-F238E27FC236}">
                <a16:creationId xmlns:a16="http://schemas.microsoft.com/office/drawing/2014/main" id="{B548AA48-EFCA-6D3A-5554-79D2109E16F0}"/>
              </a:ext>
            </a:extLst>
          </p:cNvPr>
          <p:cNvSpPr>
            <a:spLocks noGrp="1"/>
          </p:cNvSpPr>
          <p:nvPr>
            <p:ph type="sldNum" sz="quarter" idx="12"/>
          </p:nvPr>
        </p:nvSpPr>
        <p:spPr/>
        <p:txBody>
          <a:bodyPr/>
          <a:lstStyle/>
          <a:p>
            <a:fld id="{3E7A9E53-5743-4BAC-BD16-E4EE17BF8A03}" type="slidenum">
              <a:rPr lang="en-US" altLang="en-US" smtClean="0"/>
              <a:pPr/>
              <a:t>19</a:t>
            </a:fld>
            <a:endParaRPr lang="en-US" altLang="en-US"/>
          </a:p>
        </p:txBody>
      </p:sp>
    </p:spTree>
    <p:extLst>
      <p:ext uri="{BB962C8B-B14F-4D97-AF65-F5344CB8AC3E}">
        <p14:creationId xmlns:p14="http://schemas.microsoft.com/office/powerpoint/2010/main" val="23043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588F8C8-CBA3-4239-B7C8-F952D7220497}"/>
              </a:ext>
            </a:extLst>
          </p:cNvPr>
          <p:cNvSpPr>
            <a:spLocks noGrp="1"/>
          </p:cNvSpPr>
          <p:nvPr>
            <p:ph type="title"/>
          </p:nvPr>
        </p:nvSpPr>
        <p:spPr>
          <a:xfrm>
            <a:off x="914400" y="274638"/>
            <a:ext cx="7772400" cy="487362"/>
          </a:xfrm>
        </p:spPr>
        <p:txBody>
          <a:bodyPr/>
          <a:lstStyle/>
          <a:p>
            <a:pPr eaLnBrk="1" hangingPunct="1"/>
            <a:r>
              <a:rPr lang="en-US" altLang="en-US" b="1" dirty="0"/>
              <a:t>Content</a:t>
            </a:r>
          </a:p>
        </p:txBody>
      </p:sp>
      <p:sp>
        <p:nvSpPr>
          <p:cNvPr id="14339" name="Footer Placeholder 4">
            <a:extLst>
              <a:ext uri="{FF2B5EF4-FFF2-40B4-BE49-F238E27FC236}">
                <a16:creationId xmlns:a16="http://schemas.microsoft.com/office/drawing/2014/main" id="{97AD2E9F-A59A-43E3-89B3-9862FFBF1746}"/>
              </a:ext>
            </a:extLst>
          </p:cNvPr>
          <p:cNvSpPr>
            <a:spLocks noGrp="1"/>
          </p:cNvSpPr>
          <p:nvPr>
            <p:ph type="ftr" sz="quarter" idx="11"/>
          </p:nvPr>
        </p:nvSpPr>
        <p:spPr bwMode="auto">
          <a:xfrm>
            <a:off x="838200" y="6400800"/>
            <a:ext cx="6705600" cy="228600"/>
          </a:xfrm>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dirty="0"/>
              <a:t>                       ACE- IT department                     Your Project Title    </a:t>
            </a:r>
            <a:r>
              <a:rPr lang="en-US" altLang="en-US" dirty="0"/>
              <a:t>I-Care</a:t>
            </a:r>
            <a:endParaRPr lang="en-US" dirty="0"/>
          </a:p>
        </p:txBody>
      </p:sp>
      <p:sp>
        <p:nvSpPr>
          <p:cNvPr id="4" name="Slide Number Placeholder 3">
            <a:extLst>
              <a:ext uri="{FF2B5EF4-FFF2-40B4-BE49-F238E27FC236}">
                <a16:creationId xmlns:a16="http://schemas.microsoft.com/office/drawing/2014/main" id="{5B26FC25-E189-4172-B24E-CAA5E01EA06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DCA01E-3F64-4F8E-9864-904632CDCDDA}" type="slidenum">
              <a:rPr lang="en-US" altLang="en-US">
                <a:solidFill>
                  <a:srgbClr val="FFFFFF"/>
                </a:solidFill>
                <a:latin typeface="Franklin Gothic Book" panose="020B0503020102020204" pitchFamily="34" charset="0"/>
              </a:rPr>
              <a:pPr eaLnBrk="1" hangingPunct="1"/>
              <a:t>2</a:t>
            </a:fld>
            <a:endParaRPr lang="en-US" altLang="en-US">
              <a:solidFill>
                <a:srgbClr val="FFFFFF"/>
              </a:solidFill>
              <a:latin typeface="Franklin Gothic Book" panose="020B0503020102020204" pitchFamily="34" charset="0"/>
            </a:endParaRPr>
          </a:p>
        </p:txBody>
      </p:sp>
      <p:sp>
        <p:nvSpPr>
          <p:cNvPr id="14341" name="Content Placeholder 2">
            <a:extLst>
              <a:ext uri="{FF2B5EF4-FFF2-40B4-BE49-F238E27FC236}">
                <a16:creationId xmlns:a16="http://schemas.microsoft.com/office/drawing/2014/main" id="{250095C9-A59A-47B0-A9AE-1398CFC6B8BB}"/>
              </a:ext>
            </a:extLst>
          </p:cNvPr>
          <p:cNvSpPr>
            <a:spLocks noGrp="1"/>
          </p:cNvSpPr>
          <p:nvPr>
            <p:ph sz="quarter" idx="1"/>
          </p:nvPr>
        </p:nvSpPr>
        <p:spPr>
          <a:xfrm>
            <a:off x="914400" y="685800"/>
            <a:ext cx="7772400" cy="5638800"/>
          </a:xfrm>
        </p:spPr>
        <p:txBody>
          <a:bodyPr/>
          <a:lstStyle/>
          <a:p>
            <a:pPr eaLnBrk="1" hangingPunct="1"/>
            <a:r>
              <a:rPr lang="en-US" altLang="en-US" sz="1800" dirty="0"/>
              <a:t>Introduction </a:t>
            </a:r>
          </a:p>
          <a:p>
            <a:pPr eaLnBrk="1" hangingPunct="1"/>
            <a:r>
              <a:rPr lang="en-US" altLang="en-US" sz="1800" dirty="0"/>
              <a:t>Review of literature</a:t>
            </a:r>
          </a:p>
          <a:p>
            <a:pPr eaLnBrk="1" hangingPunct="1"/>
            <a:r>
              <a:rPr lang="en-US" altLang="en-US" sz="1800" dirty="0"/>
              <a:t>Existing System and Proposed System</a:t>
            </a:r>
          </a:p>
          <a:p>
            <a:pPr eaLnBrk="1" hangingPunct="1"/>
            <a:r>
              <a:rPr lang="en-US" altLang="en-US" sz="1800" dirty="0"/>
              <a:t>Problem definition</a:t>
            </a:r>
          </a:p>
          <a:p>
            <a:pPr eaLnBrk="1" hangingPunct="1"/>
            <a:r>
              <a:rPr lang="en-US" altLang="en-US" sz="1800" dirty="0"/>
              <a:t>Scope of project</a:t>
            </a:r>
          </a:p>
          <a:p>
            <a:pPr eaLnBrk="1" hangingPunct="1"/>
            <a:r>
              <a:rPr lang="en-US" altLang="en-US" sz="1800" dirty="0"/>
              <a:t>Business Model</a:t>
            </a:r>
          </a:p>
          <a:p>
            <a:pPr eaLnBrk="1" hangingPunct="1"/>
            <a:r>
              <a:rPr lang="en-US" altLang="en-US" sz="1800" dirty="0"/>
              <a:t>Methodology</a:t>
            </a:r>
          </a:p>
          <a:p>
            <a:pPr eaLnBrk="1" hangingPunct="1"/>
            <a:r>
              <a:rPr lang="en-US" altLang="en-US" sz="1800" dirty="0"/>
              <a:t>Technology</a:t>
            </a:r>
          </a:p>
          <a:p>
            <a:pPr eaLnBrk="1" hangingPunct="1"/>
            <a:r>
              <a:rPr lang="en-US" altLang="en-US" sz="1800" dirty="0"/>
              <a:t>Block Diagram</a:t>
            </a:r>
          </a:p>
          <a:p>
            <a:pPr eaLnBrk="1" hangingPunct="1"/>
            <a:r>
              <a:rPr lang="en-US" altLang="en-US" sz="1800" dirty="0"/>
              <a:t>Implementation</a:t>
            </a:r>
          </a:p>
          <a:p>
            <a:pPr eaLnBrk="1" hangingPunct="1"/>
            <a:r>
              <a:rPr lang="en-US" altLang="en-US" sz="1800" dirty="0"/>
              <a:t>UML/DFD</a:t>
            </a:r>
          </a:p>
          <a:p>
            <a:pPr eaLnBrk="1" hangingPunct="1"/>
            <a:r>
              <a:rPr lang="en-US" altLang="en-US" sz="1800" dirty="0"/>
              <a:t>Flowchart</a:t>
            </a:r>
          </a:p>
          <a:p>
            <a:pPr eaLnBrk="1" hangingPunct="1"/>
            <a:r>
              <a:rPr lang="en-US" altLang="en-US" sz="1800" dirty="0"/>
              <a:t>Result and Discussion</a:t>
            </a:r>
          </a:p>
          <a:p>
            <a:pPr eaLnBrk="1" hangingPunct="1"/>
            <a:r>
              <a:rPr lang="en-US" altLang="en-US" sz="1800" dirty="0"/>
              <a:t>Conclusion</a:t>
            </a:r>
          </a:p>
          <a:p>
            <a:pPr eaLnBrk="1" hangingPunct="1"/>
            <a:r>
              <a:rPr lang="en-US" altLang="en-US" sz="1800" dirty="0"/>
              <a:t>Reference</a:t>
            </a:r>
          </a:p>
          <a:p>
            <a:pPr eaLnBrk="1" hangingPunct="1"/>
            <a:r>
              <a:rPr lang="en-US" altLang="en-US" sz="1800" dirty="0"/>
              <a:t>Future Scope</a:t>
            </a:r>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30C2-92AF-42CF-9117-9B89B2E5D510}"/>
              </a:ext>
            </a:extLst>
          </p:cNvPr>
          <p:cNvSpPr>
            <a:spLocks noGrp="1"/>
          </p:cNvSpPr>
          <p:nvPr>
            <p:ph type="title"/>
          </p:nvPr>
        </p:nvSpPr>
        <p:spPr/>
        <p:txBody>
          <a:bodyPr/>
          <a:lstStyle/>
          <a:p>
            <a:r>
              <a:rPr lang="en-US" b="1" dirty="0"/>
              <a:t>Conclusion</a:t>
            </a:r>
            <a:r>
              <a:rPr lang="en-US" dirty="0"/>
              <a:t> </a:t>
            </a:r>
            <a:endParaRPr lang="en-AE" dirty="0"/>
          </a:p>
        </p:txBody>
      </p:sp>
      <p:sp>
        <p:nvSpPr>
          <p:cNvPr id="3" name="Content Placeholder 2">
            <a:extLst>
              <a:ext uri="{FF2B5EF4-FFF2-40B4-BE49-F238E27FC236}">
                <a16:creationId xmlns:a16="http://schemas.microsoft.com/office/drawing/2014/main" id="{DE0C0734-006F-44AA-83D5-0714152B68DC}"/>
              </a:ext>
            </a:extLst>
          </p:cNvPr>
          <p:cNvSpPr>
            <a:spLocks noGrp="1"/>
          </p:cNvSpPr>
          <p:nvPr>
            <p:ph sz="quarter" idx="1"/>
          </p:nvPr>
        </p:nvSpPr>
        <p:spPr/>
        <p:txBody>
          <a:bodyPr/>
          <a:lstStyle/>
          <a:p>
            <a:pPr marL="0" indent="0">
              <a:buNone/>
            </a:pPr>
            <a:endParaRPr lang="en-US" dirty="0"/>
          </a:p>
          <a:p>
            <a:r>
              <a:rPr lang="en-US" dirty="0"/>
              <a:t>So this project is an integration of all health services in a single website for the ease of the customer .</a:t>
            </a:r>
          </a:p>
          <a:p>
            <a:pPr marL="0" indent="0">
              <a:buNone/>
            </a:pPr>
            <a:endParaRPr lang="en-US" dirty="0"/>
          </a:p>
          <a:p>
            <a:r>
              <a:rPr lang="en-US" dirty="0"/>
              <a:t>This business idea can bring a great change in medical field for ailments.</a:t>
            </a:r>
          </a:p>
          <a:p>
            <a:pPr marL="0" indent="0">
              <a:buNone/>
            </a:pPr>
            <a:endParaRPr lang="en-US" dirty="0"/>
          </a:p>
          <a:p>
            <a:r>
              <a:rPr lang="en-US" dirty="0"/>
              <a:t>Our system has no boundary of the user because everyone can use this system.</a:t>
            </a:r>
            <a:endParaRPr lang="en-AE" dirty="0"/>
          </a:p>
        </p:txBody>
      </p:sp>
      <p:sp>
        <p:nvSpPr>
          <p:cNvPr id="4" name="Footer Placeholder 3">
            <a:extLst>
              <a:ext uri="{FF2B5EF4-FFF2-40B4-BE49-F238E27FC236}">
                <a16:creationId xmlns:a16="http://schemas.microsoft.com/office/drawing/2014/main" id="{4D3AFE00-11DB-4503-886A-EFD39BEEDB13}"/>
              </a:ext>
            </a:extLst>
          </p:cNvPr>
          <p:cNvSpPr>
            <a:spLocks noGrp="1"/>
          </p:cNvSpPr>
          <p:nvPr>
            <p:ph type="ftr" sz="quarter" idx="11"/>
          </p:nvPr>
        </p:nvSpPr>
        <p:spPr>
          <a:xfrm>
            <a:off x="1371600" y="6172200"/>
            <a:ext cx="59436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A893F61D-16FD-46FB-AAEB-66C7DE8509E3}"/>
              </a:ext>
            </a:extLst>
          </p:cNvPr>
          <p:cNvSpPr>
            <a:spLocks noGrp="1"/>
          </p:cNvSpPr>
          <p:nvPr>
            <p:ph type="sldNum" sz="quarter" idx="12"/>
          </p:nvPr>
        </p:nvSpPr>
        <p:spPr/>
        <p:txBody>
          <a:bodyPr/>
          <a:lstStyle/>
          <a:p>
            <a:fld id="{1803CFBC-BBE9-44B3-9DF3-39689DED6C91}" type="slidenum">
              <a:rPr lang="en-US" altLang="en-US" smtClean="0"/>
              <a:pPr/>
              <a:t>20</a:t>
            </a:fld>
            <a:endParaRPr lang="en-US" altLang="en-US"/>
          </a:p>
        </p:txBody>
      </p:sp>
    </p:spTree>
    <p:extLst>
      <p:ext uri="{BB962C8B-B14F-4D97-AF65-F5344CB8AC3E}">
        <p14:creationId xmlns:p14="http://schemas.microsoft.com/office/powerpoint/2010/main" val="234248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F926-D01F-3DA4-117E-B661AB0E28E7}"/>
              </a:ext>
            </a:extLst>
          </p:cNvPr>
          <p:cNvSpPr>
            <a:spLocks noGrp="1"/>
          </p:cNvSpPr>
          <p:nvPr>
            <p:ph type="title"/>
          </p:nvPr>
        </p:nvSpPr>
        <p:spPr/>
        <p:txBody>
          <a:bodyPr/>
          <a:lstStyle/>
          <a:p>
            <a:r>
              <a:rPr lang="en-US" b="1" dirty="0"/>
              <a:t>Reference</a:t>
            </a:r>
          </a:p>
        </p:txBody>
      </p:sp>
      <p:sp>
        <p:nvSpPr>
          <p:cNvPr id="3" name="Content Placeholder 2">
            <a:extLst>
              <a:ext uri="{FF2B5EF4-FFF2-40B4-BE49-F238E27FC236}">
                <a16:creationId xmlns:a16="http://schemas.microsoft.com/office/drawing/2014/main" id="{CECA417B-B184-1266-4D2F-9C9AB0B13983}"/>
              </a:ext>
            </a:extLst>
          </p:cNvPr>
          <p:cNvSpPr>
            <a:spLocks noGrp="1"/>
          </p:cNvSpPr>
          <p:nvPr>
            <p:ph sz="quarter" idx="1"/>
          </p:nvPr>
        </p:nvSpPr>
        <p:spPr/>
        <p:txBody>
          <a:bodyPr/>
          <a:lstStyle/>
          <a:p>
            <a:r>
              <a:rPr lang="en-US" sz="1800" dirty="0"/>
              <a:t>Kreps GL, </a:t>
            </a:r>
            <a:r>
              <a:rPr lang="en-US" sz="1800" dirty="0" err="1"/>
              <a:t>Neuhauser</a:t>
            </a:r>
            <a:r>
              <a:rPr lang="en-US" sz="1800" dirty="0"/>
              <a:t> L. New directions in eHealth communication: Opportunities and challenges. Patient Educ Couns. 2010;78:329–36</a:t>
            </a:r>
          </a:p>
          <a:p>
            <a:pPr marL="0" indent="0">
              <a:buNone/>
            </a:pPr>
            <a:endParaRPr lang="en-US" sz="1800" dirty="0"/>
          </a:p>
          <a:p>
            <a:r>
              <a:rPr lang="en-US" sz="1800" dirty="0"/>
              <a:t>E. </a:t>
            </a:r>
            <a:r>
              <a:rPr lang="en-US" sz="1800" dirty="0" err="1"/>
              <a:t>Kyriacou</a:t>
            </a:r>
            <a:r>
              <a:rPr lang="en-US" sz="1800" dirty="0"/>
              <a:t>, M.S. </a:t>
            </a:r>
            <a:r>
              <a:rPr lang="en-US" sz="1800" dirty="0" err="1"/>
              <a:t>Pattichis</a:t>
            </a:r>
            <a:r>
              <a:rPr lang="en-US" sz="1800" dirty="0"/>
              <a:t>, C.S. </a:t>
            </a:r>
            <a:r>
              <a:rPr lang="en-US" sz="1800" dirty="0" err="1"/>
              <a:t>Pattichis</a:t>
            </a:r>
            <a:r>
              <a:rPr lang="en-US" sz="1800" dirty="0"/>
              <a:t> et al., "m-Health e-Emergency Systems: Current Status and Future Directions", IEEE Antennas and Propagation Magazine, vol. 49, no. 1, pp. 216-231, 2021.</a:t>
            </a:r>
          </a:p>
          <a:p>
            <a:pPr marL="0" indent="0">
              <a:buNone/>
            </a:pPr>
            <a:endParaRPr lang="en-US" sz="1800" dirty="0"/>
          </a:p>
          <a:p>
            <a:r>
              <a:rPr lang="en-US" sz="1800" dirty="0"/>
              <a:t>V. Ramani, T. Kumar, A. Bracken, M. Liyanage and M. </a:t>
            </a:r>
            <a:r>
              <a:rPr lang="en-US" sz="1800" dirty="0" err="1"/>
              <a:t>Ylianttila</a:t>
            </a:r>
            <a:r>
              <a:rPr lang="en-US" sz="1800" dirty="0"/>
              <a:t>, "Secure and Efficient Data Accessibility in Blockchain Based Healthcare Systems," 2020 IEEE Global Communications Conference (GLOBECOM), 2020, pp. 206-212, </a:t>
            </a:r>
            <a:r>
              <a:rPr lang="en-US" sz="1800" dirty="0" err="1"/>
              <a:t>doi</a:t>
            </a:r>
            <a:r>
              <a:rPr lang="en-US" sz="1800" dirty="0"/>
              <a:t>: 10.1109/GLOCOM.2018.8647221.</a:t>
            </a:r>
          </a:p>
          <a:p>
            <a:pPr marL="0" indent="0">
              <a:buNone/>
            </a:pPr>
            <a:endParaRPr lang="en-US" sz="1800" dirty="0"/>
          </a:p>
          <a:p>
            <a:r>
              <a:rPr lang="en-US" sz="1800" dirty="0"/>
              <a:t>Berman, P (2020). ‘The Impoverishing effects of health Care payments in India: New methodology and findings’. Economic and Political weekly 27(16): 65-71.</a:t>
            </a:r>
          </a:p>
          <a:p>
            <a:endParaRPr lang="en-US" sz="2400" dirty="0"/>
          </a:p>
        </p:txBody>
      </p:sp>
      <p:sp>
        <p:nvSpPr>
          <p:cNvPr id="4" name="Footer Placeholder 3">
            <a:extLst>
              <a:ext uri="{FF2B5EF4-FFF2-40B4-BE49-F238E27FC236}">
                <a16:creationId xmlns:a16="http://schemas.microsoft.com/office/drawing/2014/main" id="{7D5A628A-353F-9D64-9D8B-180636509979}"/>
              </a:ext>
            </a:extLst>
          </p:cNvPr>
          <p:cNvSpPr>
            <a:spLocks noGrp="1"/>
          </p:cNvSpPr>
          <p:nvPr>
            <p:ph type="ftr" sz="quarter" idx="11"/>
          </p:nvPr>
        </p:nvSpPr>
        <p:spPr>
          <a:xfrm>
            <a:off x="1371600" y="6183406"/>
            <a:ext cx="4876800" cy="457200"/>
          </a:xfrm>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2551A55A-E360-77D1-2A7E-2FEEB9CF46A9}"/>
              </a:ext>
            </a:extLst>
          </p:cNvPr>
          <p:cNvSpPr>
            <a:spLocks noGrp="1"/>
          </p:cNvSpPr>
          <p:nvPr>
            <p:ph type="sldNum" sz="quarter" idx="12"/>
          </p:nvPr>
        </p:nvSpPr>
        <p:spPr/>
        <p:txBody>
          <a:bodyPr/>
          <a:lstStyle/>
          <a:p>
            <a:fld id="{1803CFBC-BBE9-44B3-9DF3-39689DED6C91}" type="slidenum">
              <a:rPr lang="en-US" altLang="en-US" smtClean="0"/>
              <a:pPr/>
              <a:t>21</a:t>
            </a:fld>
            <a:endParaRPr lang="en-US" altLang="en-US"/>
          </a:p>
        </p:txBody>
      </p:sp>
    </p:spTree>
    <p:extLst>
      <p:ext uri="{BB962C8B-B14F-4D97-AF65-F5344CB8AC3E}">
        <p14:creationId xmlns:p14="http://schemas.microsoft.com/office/powerpoint/2010/main" val="334473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32A9-713C-DEF9-1696-493E5E780B2E}"/>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id="{35E8CAA6-7E5E-F92E-313B-4AB4EA58A171}"/>
              </a:ext>
            </a:extLst>
          </p:cNvPr>
          <p:cNvSpPr>
            <a:spLocks noGrp="1"/>
          </p:cNvSpPr>
          <p:nvPr>
            <p:ph sz="quarter" idx="1"/>
          </p:nvPr>
        </p:nvSpPr>
        <p:spPr/>
        <p:txBody>
          <a:bodyPr/>
          <a:lstStyle/>
          <a:p>
            <a:r>
              <a:rPr lang="en-US" dirty="0"/>
              <a:t>The system provides simple access of relevant information to the organizations like the Medicaid and Medicare.</a:t>
            </a:r>
          </a:p>
          <a:p>
            <a:r>
              <a:rPr lang="en-US" dirty="0"/>
              <a:t>Well-being and care delivery: These will be the most health-focused of the three groupings, made up of care facilities </a:t>
            </a:r>
          </a:p>
          <a:p>
            <a:r>
              <a:rPr lang="en-US" dirty="0"/>
              <a:t>The symptom checker feature can be made more dynamic through the integration of extensive AI and machine learning that learns based on the subsequent diagnosis by the doctor after the patients complete their appointments. Future work will concentrate on addressing these constraints and expanding on our work.</a:t>
            </a:r>
          </a:p>
          <a:p>
            <a:endParaRPr lang="en-US" dirty="0"/>
          </a:p>
          <a:p>
            <a:endParaRPr lang="en-US" dirty="0"/>
          </a:p>
        </p:txBody>
      </p:sp>
      <p:sp>
        <p:nvSpPr>
          <p:cNvPr id="4" name="Footer Placeholder 3">
            <a:extLst>
              <a:ext uri="{FF2B5EF4-FFF2-40B4-BE49-F238E27FC236}">
                <a16:creationId xmlns:a16="http://schemas.microsoft.com/office/drawing/2014/main" id="{1D9DE8B8-D30E-72F2-AA4A-94B532FD5FB8}"/>
              </a:ext>
            </a:extLst>
          </p:cNvPr>
          <p:cNvSpPr>
            <a:spLocks noGrp="1"/>
          </p:cNvSpPr>
          <p:nvPr>
            <p:ph type="ftr" sz="quarter" idx="11"/>
          </p:nvPr>
        </p:nvSpPr>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BFF32705-167D-B364-3FF9-AC9037F007FB}"/>
              </a:ext>
            </a:extLst>
          </p:cNvPr>
          <p:cNvSpPr>
            <a:spLocks noGrp="1"/>
          </p:cNvSpPr>
          <p:nvPr>
            <p:ph type="sldNum" sz="quarter" idx="12"/>
          </p:nvPr>
        </p:nvSpPr>
        <p:spPr/>
        <p:txBody>
          <a:bodyPr/>
          <a:lstStyle/>
          <a:p>
            <a:fld id="{1803CFBC-BBE9-44B3-9DF3-39689DED6C91}" type="slidenum">
              <a:rPr lang="en-US" altLang="en-US" smtClean="0"/>
              <a:pPr/>
              <a:t>22</a:t>
            </a:fld>
            <a:endParaRPr lang="en-US" altLang="en-US"/>
          </a:p>
        </p:txBody>
      </p:sp>
    </p:spTree>
    <p:extLst>
      <p:ext uri="{BB962C8B-B14F-4D97-AF65-F5344CB8AC3E}">
        <p14:creationId xmlns:p14="http://schemas.microsoft.com/office/powerpoint/2010/main" val="273555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660E-589A-455D-8D55-764C4F389EE7}"/>
              </a:ext>
            </a:extLst>
          </p:cNvPr>
          <p:cNvSpPr>
            <a:spLocks noGrp="1"/>
          </p:cNvSpPr>
          <p:nvPr>
            <p:ph type="title"/>
          </p:nvPr>
        </p:nvSpPr>
        <p:spPr/>
        <p:txBody>
          <a:bodyPr/>
          <a:lstStyle/>
          <a:p>
            <a:r>
              <a:rPr lang="en-US" b="1" dirty="0"/>
              <a:t>Introduction</a:t>
            </a:r>
            <a:endParaRPr lang="en-AE" b="1" dirty="0"/>
          </a:p>
        </p:txBody>
      </p:sp>
      <p:sp>
        <p:nvSpPr>
          <p:cNvPr id="3" name="Content Placeholder 2">
            <a:extLst>
              <a:ext uri="{FF2B5EF4-FFF2-40B4-BE49-F238E27FC236}">
                <a16:creationId xmlns:a16="http://schemas.microsoft.com/office/drawing/2014/main" id="{C6BC9B25-E7C8-47EE-9FD3-0682B8D2B99E}"/>
              </a:ext>
            </a:extLst>
          </p:cNvPr>
          <p:cNvSpPr>
            <a:spLocks noGrp="1"/>
          </p:cNvSpPr>
          <p:nvPr>
            <p:ph sz="quarter" idx="1"/>
          </p:nvPr>
        </p:nvSpPr>
        <p:spPr/>
        <p:txBody>
          <a:bodyPr/>
          <a:lstStyle/>
          <a:p>
            <a:r>
              <a:rPr lang="en-US" sz="2800" dirty="0"/>
              <a:t>The main aim of this project is to create a new Digital Health care ecosystem.</a:t>
            </a:r>
          </a:p>
          <a:p>
            <a:r>
              <a:rPr lang="en-US" sz="2800" dirty="0"/>
              <a:t>E-pharmacies integrated services bundling teleconsultation, diagnostics and medicine deliveries.</a:t>
            </a:r>
          </a:p>
          <a:p>
            <a:r>
              <a:rPr lang="en-AE" sz="2800" dirty="0"/>
              <a:t>To provide people with the diagnoses of the disease, that would require to input the basic symptoms they are facing and would inform them about the disease they may be suffering from along with the probability of other diseases. </a:t>
            </a:r>
          </a:p>
          <a:p>
            <a:r>
              <a:rPr lang="en-US" dirty="0"/>
              <a:t>Clinical task, or “to-do” lists .</a:t>
            </a:r>
            <a:endParaRPr lang="en-AE" dirty="0"/>
          </a:p>
        </p:txBody>
      </p:sp>
      <p:sp>
        <p:nvSpPr>
          <p:cNvPr id="4" name="Footer Placeholder 3">
            <a:extLst>
              <a:ext uri="{FF2B5EF4-FFF2-40B4-BE49-F238E27FC236}">
                <a16:creationId xmlns:a16="http://schemas.microsoft.com/office/drawing/2014/main" id="{476931E1-F620-4DBE-88F0-2E2D12A97AB4}"/>
              </a:ext>
            </a:extLst>
          </p:cNvPr>
          <p:cNvSpPr>
            <a:spLocks noGrp="1"/>
          </p:cNvSpPr>
          <p:nvPr>
            <p:ph type="ftr" sz="quarter" idx="11"/>
          </p:nvPr>
        </p:nvSpPr>
        <p:spPr>
          <a:xfrm>
            <a:off x="1371600" y="6172200"/>
            <a:ext cx="61722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C7EDBA2A-1E54-409D-B8AE-AF07B4280B3B}"/>
              </a:ext>
            </a:extLst>
          </p:cNvPr>
          <p:cNvSpPr>
            <a:spLocks noGrp="1"/>
          </p:cNvSpPr>
          <p:nvPr>
            <p:ph type="sldNum" sz="quarter" idx="12"/>
          </p:nvPr>
        </p:nvSpPr>
        <p:spPr/>
        <p:txBody>
          <a:bodyPr/>
          <a:lstStyle/>
          <a:p>
            <a:fld id="{1803CFBC-BBE9-44B3-9DF3-39689DED6C91}" type="slidenum">
              <a:rPr lang="en-US" altLang="en-US" smtClean="0"/>
              <a:pPr/>
              <a:t>3</a:t>
            </a:fld>
            <a:endParaRPr lang="en-US" altLang="en-US"/>
          </a:p>
        </p:txBody>
      </p:sp>
    </p:spTree>
    <p:extLst>
      <p:ext uri="{BB962C8B-B14F-4D97-AF65-F5344CB8AC3E}">
        <p14:creationId xmlns:p14="http://schemas.microsoft.com/office/powerpoint/2010/main" val="130054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08D9-8EFC-464B-B5F7-682D430513E5}"/>
              </a:ext>
            </a:extLst>
          </p:cNvPr>
          <p:cNvSpPr>
            <a:spLocks noGrp="1"/>
          </p:cNvSpPr>
          <p:nvPr>
            <p:ph type="title"/>
          </p:nvPr>
        </p:nvSpPr>
        <p:spPr>
          <a:xfrm>
            <a:off x="304800" y="20744"/>
            <a:ext cx="7772400" cy="1274656"/>
          </a:xfrm>
        </p:spPr>
        <p:txBody>
          <a:bodyPr/>
          <a:lstStyle/>
          <a:p>
            <a:r>
              <a:rPr lang="en-US" altLang="en-US" b="1" dirty="0"/>
              <a:t>Review of literature</a:t>
            </a:r>
            <a:endParaRPr lang="en-AE" b="1" dirty="0"/>
          </a:p>
        </p:txBody>
      </p:sp>
      <p:sp>
        <p:nvSpPr>
          <p:cNvPr id="4" name="Footer Placeholder 3">
            <a:extLst>
              <a:ext uri="{FF2B5EF4-FFF2-40B4-BE49-F238E27FC236}">
                <a16:creationId xmlns:a16="http://schemas.microsoft.com/office/drawing/2014/main" id="{D60EE7A7-3C7B-41E9-AB7E-A431341D9E9F}"/>
              </a:ext>
            </a:extLst>
          </p:cNvPr>
          <p:cNvSpPr>
            <a:spLocks noGrp="1"/>
          </p:cNvSpPr>
          <p:nvPr>
            <p:ph type="ftr" sz="quarter" idx="11"/>
          </p:nvPr>
        </p:nvSpPr>
        <p:spPr>
          <a:xfrm>
            <a:off x="1371600" y="6172200"/>
            <a:ext cx="58674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D6662EF8-B42B-4000-89DA-FFC1F79E2689}"/>
              </a:ext>
            </a:extLst>
          </p:cNvPr>
          <p:cNvSpPr>
            <a:spLocks noGrp="1"/>
          </p:cNvSpPr>
          <p:nvPr>
            <p:ph type="sldNum" sz="quarter" idx="12"/>
          </p:nvPr>
        </p:nvSpPr>
        <p:spPr/>
        <p:txBody>
          <a:bodyPr/>
          <a:lstStyle/>
          <a:p>
            <a:fld id="{1803CFBC-BBE9-44B3-9DF3-39689DED6C91}" type="slidenum">
              <a:rPr lang="en-US" altLang="en-US" smtClean="0"/>
              <a:pPr/>
              <a:t>4</a:t>
            </a:fld>
            <a:endParaRPr lang="en-US" altLang="en-US"/>
          </a:p>
        </p:txBody>
      </p:sp>
      <p:graphicFrame>
        <p:nvGraphicFramePr>
          <p:cNvPr id="7" name="Table 15">
            <a:extLst>
              <a:ext uri="{FF2B5EF4-FFF2-40B4-BE49-F238E27FC236}">
                <a16:creationId xmlns:a16="http://schemas.microsoft.com/office/drawing/2014/main" id="{82E11D70-59E1-4097-80E9-AB0AB50ABD9D}"/>
              </a:ext>
            </a:extLst>
          </p:cNvPr>
          <p:cNvGraphicFramePr>
            <a:graphicFrameLocks noGrp="1"/>
          </p:cNvGraphicFramePr>
          <p:nvPr>
            <p:ph sz="quarter" idx="1"/>
            <p:extLst>
              <p:ext uri="{D42A27DB-BD31-4B8C-83A1-F6EECF244321}">
                <p14:modId xmlns:p14="http://schemas.microsoft.com/office/powerpoint/2010/main" val="2716604568"/>
              </p:ext>
            </p:extLst>
          </p:nvPr>
        </p:nvGraphicFramePr>
        <p:xfrm>
          <a:off x="146050" y="1524000"/>
          <a:ext cx="8845549" cy="4333664"/>
        </p:xfrm>
        <a:graphic>
          <a:graphicData uri="http://schemas.openxmlformats.org/drawingml/2006/table">
            <a:tbl>
              <a:tblPr firstRow="1" bandRow="1">
                <a:tableStyleId>{5C22544A-7EE6-4342-B048-85BDC9FD1C3A}</a:tableStyleId>
              </a:tblPr>
              <a:tblGrid>
                <a:gridCol w="1769110">
                  <a:extLst>
                    <a:ext uri="{9D8B030D-6E8A-4147-A177-3AD203B41FA5}">
                      <a16:colId xmlns:a16="http://schemas.microsoft.com/office/drawing/2014/main" val="20000"/>
                    </a:ext>
                  </a:extLst>
                </a:gridCol>
                <a:gridCol w="1769110">
                  <a:extLst>
                    <a:ext uri="{9D8B030D-6E8A-4147-A177-3AD203B41FA5}">
                      <a16:colId xmlns:a16="http://schemas.microsoft.com/office/drawing/2014/main" val="20001"/>
                    </a:ext>
                  </a:extLst>
                </a:gridCol>
                <a:gridCol w="1254159">
                  <a:extLst>
                    <a:ext uri="{9D8B030D-6E8A-4147-A177-3AD203B41FA5}">
                      <a16:colId xmlns:a16="http://schemas.microsoft.com/office/drawing/2014/main" val="20002"/>
                    </a:ext>
                  </a:extLst>
                </a:gridCol>
                <a:gridCol w="1029051">
                  <a:extLst>
                    <a:ext uri="{9D8B030D-6E8A-4147-A177-3AD203B41FA5}">
                      <a16:colId xmlns:a16="http://schemas.microsoft.com/office/drawing/2014/main" val="20003"/>
                    </a:ext>
                  </a:extLst>
                </a:gridCol>
                <a:gridCol w="3024119">
                  <a:extLst>
                    <a:ext uri="{9D8B030D-6E8A-4147-A177-3AD203B41FA5}">
                      <a16:colId xmlns:a16="http://schemas.microsoft.com/office/drawing/2014/main" val="20004"/>
                    </a:ext>
                  </a:extLst>
                </a:gridCol>
              </a:tblGrid>
              <a:tr h="696195">
                <a:tc>
                  <a:txBody>
                    <a:bodyPr/>
                    <a:lstStyle/>
                    <a:p>
                      <a:pPr lvl="0">
                        <a:buNone/>
                      </a:pPr>
                      <a:r>
                        <a:rPr lang="en-US" sz="1200" b="1" i="0" u="none" strike="noStrike" noProof="0" dirty="0">
                          <a:latin typeface="Arial" panose="020B0604020202020204" pitchFamily="34" charset="0"/>
                          <a:cs typeface="Arial" panose="020B0604020202020204" pitchFamily="34" charset="0"/>
                        </a:rPr>
                        <a:t>Title</a:t>
                      </a:r>
                      <a:endParaRPr lang="en-US" sz="1200" dirty="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Author</a:t>
                      </a:r>
                      <a:endParaRPr lang="en-US" sz="1200">
                        <a:latin typeface="Arial" panose="020B0604020202020204" pitchFamily="34" charset="0"/>
                        <a:cs typeface="Arial" panose="020B0604020202020204" pitchFamily="34" charset="0"/>
                      </a:endParaRPr>
                    </a:p>
                  </a:txBody>
                  <a:tcPr/>
                </a:tc>
                <a:tc>
                  <a:txBody>
                    <a:bodyPr/>
                    <a:lstStyle/>
                    <a:p>
                      <a:pPr lvl="0" algn="l">
                        <a:lnSpc>
                          <a:spcPct val="100000"/>
                        </a:lnSpc>
                        <a:spcBef>
                          <a:spcPts val="0"/>
                        </a:spcBef>
                        <a:spcAft>
                          <a:spcPts val="0"/>
                        </a:spcAft>
                        <a:buNone/>
                      </a:pPr>
                      <a:r>
                        <a:rPr lang="en-US" sz="1200" b="1" i="0" u="none" strike="noStrike" noProof="0" dirty="0">
                          <a:latin typeface="Arial" panose="020B0604020202020204" pitchFamily="34" charset="0"/>
                          <a:cs typeface="Arial" panose="020B0604020202020204" pitchFamily="34" charset="0"/>
                        </a:rPr>
                        <a:t>Year of Publication</a:t>
                      </a:r>
                    </a:p>
                    <a:p>
                      <a:pPr lvl="0">
                        <a:buNone/>
                      </a:pPr>
                      <a:endParaRPr lang="en-US" sz="1200" dirty="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Source</a:t>
                      </a:r>
                      <a:endParaRPr lang="en-US" sz="120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Findings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637469">
                <a:tc>
                  <a:txBody>
                    <a:bodyPr/>
                    <a:lstStyle/>
                    <a:p>
                      <a:pPr lvl="0">
                        <a:buNone/>
                      </a:pPr>
                      <a:r>
                        <a:rPr lang="en-US" sz="1800" dirty="0"/>
                        <a:t>Healthcare goes mobile: Evolution of teleconsultation and e-pharmacy in new Normal</a:t>
                      </a:r>
                      <a:endParaRPr lang="en-US" sz="1800" dirty="0">
                        <a:latin typeface="Arial" panose="020B0604020202020204" pitchFamily="34" charset="0"/>
                        <a:cs typeface="Arial" panose="020B0604020202020204" pitchFamily="34" charset="0"/>
                      </a:endParaRPr>
                    </a:p>
                  </a:txBody>
                  <a:tcPr/>
                </a:tc>
                <a:tc>
                  <a:txBody>
                    <a:bodyPr/>
                    <a:lstStyle/>
                    <a:p>
                      <a:pPr lvl="0">
                        <a:buNone/>
                      </a:pPr>
                      <a:r>
                        <a:rPr lang="en-US" sz="1400" dirty="0"/>
                        <a:t>Sudarshan Jain</a:t>
                      </a:r>
                      <a:endParaRPr lang="en-IN" sz="1400" dirty="0">
                        <a:latin typeface="Arial" panose="020B0604020202020204" pitchFamily="34" charset="0"/>
                        <a:cs typeface="Arial" panose="020B0604020202020204" pitchFamily="34" charset="0"/>
                      </a:endParaRPr>
                    </a:p>
                  </a:txBody>
                  <a:tcPr/>
                </a:tc>
                <a:tc>
                  <a:txBody>
                    <a:bodyPr/>
                    <a:lstStyle/>
                    <a:p>
                      <a:pPr lvl="0">
                        <a:buNone/>
                      </a:pPr>
                      <a:r>
                        <a:rPr lang="en-US" sz="1400" dirty="0"/>
                        <a:t>September 2020</a:t>
                      </a:r>
                      <a:endParaRPr lang="en-US" sz="1400" dirty="0">
                        <a:latin typeface="Arial" panose="020B0604020202020204" pitchFamily="34" charset="0"/>
                        <a:cs typeface="Arial" panose="020B0604020202020204" pitchFamily="34" charset="0"/>
                      </a:endParaRPr>
                    </a:p>
                  </a:txBody>
                  <a:tcPr/>
                </a:tc>
                <a:tc>
                  <a:txBody>
                    <a:bodyPr/>
                    <a:lstStyle/>
                    <a:p>
                      <a:pPr lvl="0">
                        <a:buNone/>
                      </a:pPr>
                      <a:r>
                        <a:rPr lang="en-US" sz="1400" dirty="0"/>
                        <a:t>Ernst &amp; Young LLP</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a:lnSpc>
                          <a:spcPct val="100000"/>
                        </a:lnSpc>
                        <a:spcBef>
                          <a:spcPts val="0"/>
                        </a:spcBef>
                        <a:spcAft>
                          <a:spcPts val="0"/>
                        </a:spcAft>
                        <a:buNone/>
                      </a:pPr>
                      <a:r>
                        <a:rPr lang="en-US" sz="1600" dirty="0"/>
                        <a:t>Teleconsultation has always been a quick and simple way to reach your doctor. Most individuals can recount consulting their doctor on a phone, or using a network or video link like Facetime, WhatsApp or Zoom at some point.. This paper will put such issues in perspective and will use a consistent framework to highlight the role of pharmaceutical companies and other healthcare stakeholders to make teleconsultation scalable.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1483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9DA038B-626B-42E3-901D-F60F4518644D}"/>
              </a:ext>
            </a:extLst>
          </p:cNvPr>
          <p:cNvSpPr>
            <a:spLocks noGrp="1"/>
          </p:cNvSpPr>
          <p:nvPr>
            <p:ph type="ftr" sz="quarter" idx="11"/>
          </p:nvPr>
        </p:nvSpPr>
        <p:spPr>
          <a:xfrm>
            <a:off x="914400" y="6172200"/>
            <a:ext cx="5410200" cy="457200"/>
          </a:xfrm>
        </p:spPr>
        <p:txBody>
          <a:bodyPr/>
          <a:lstStyle/>
          <a:p>
            <a:pPr>
              <a:defRPr/>
            </a:pPr>
            <a:r>
              <a:rPr lang="en-US" dirty="0"/>
              <a:t>ACE- IT department                                     Project Title   </a:t>
            </a:r>
            <a:r>
              <a:rPr lang="en-US" altLang="en-US" dirty="0"/>
              <a:t>I-Care</a:t>
            </a:r>
            <a:endParaRPr lang="en-US" dirty="0"/>
          </a:p>
        </p:txBody>
      </p:sp>
      <p:sp>
        <p:nvSpPr>
          <p:cNvPr id="4" name="Slide Number Placeholder 3">
            <a:extLst>
              <a:ext uri="{FF2B5EF4-FFF2-40B4-BE49-F238E27FC236}">
                <a16:creationId xmlns:a16="http://schemas.microsoft.com/office/drawing/2014/main" id="{B5362876-0220-43E3-A25F-AAD8CA626382}"/>
              </a:ext>
            </a:extLst>
          </p:cNvPr>
          <p:cNvSpPr>
            <a:spLocks noGrp="1"/>
          </p:cNvSpPr>
          <p:nvPr>
            <p:ph type="sldNum" sz="quarter" idx="12"/>
          </p:nvPr>
        </p:nvSpPr>
        <p:spPr/>
        <p:txBody>
          <a:bodyPr/>
          <a:lstStyle/>
          <a:p>
            <a:fld id="{3E7A9E53-5743-4BAC-BD16-E4EE17BF8A03}" type="slidenum">
              <a:rPr lang="en-US" altLang="en-US" smtClean="0"/>
              <a:pPr/>
              <a:t>5</a:t>
            </a:fld>
            <a:endParaRPr lang="en-US" altLang="en-US"/>
          </a:p>
        </p:txBody>
      </p:sp>
      <p:graphicFrame>
        <p:nvGraphicFramePr>
          <p:cNvPr id="6" name="Table 1">
            <a:extLst>
              <a:ext uri="{FF2B5EF4-FFF2-40B4-BE49-F238E27FC236}">
                <a16:creationId xmlns:a16="http://schemas.microsoft.com/office/drawing/2014/main" id="{E543A282-AA7D-4EA4-B4C0-B28107E5FD0B}"/>
              </a:ext>
            </a:extLst>
          </p:cNvPr>
          <p:cNvGraphicFramePr>
            <a:graphicFrameLocks noGrp="1"/>
          </p:cNvGraphicFramePr>
          <p:nvPr>
            <p:extLst>
              <p:ext uri="{D42A27DB-BD31-4B8C-83A1-F6EECF244321}">
                <p14:modId xmlns:p14="http://schemas.microsoft.com/office/powerpoint/2010/main" val="1336046418"/>
              </p:ext>
            </p:extLst>
          </p:nvPr>
        </p:nvGraphicFramePr>
        <p:xfrm>
          <a:off x="374650" y="238125"/>
          <a:ext cx="8610600" cy="5882640"/>
        </p:xfrm>
        <a:graphic>
          <a:graphicData uri="http://schemas.openxmlformats.org/drawingml/2006/table">
            <a:tbl>
              <a:tblPr firstRow="1" bandRow="1">
                <a:tableStyleId>{5C22544A-7EE6-4342-B048-85BDC9FD1C3A}</a:tableStyleId>
              </a:tblPr>
              <a:tblGrid>
                <a:gridCol w="1722120">
                  <a:extLst>
                    <a:ext uri="{9D8B030D-6E8A-4147-A177-3AD203B41FA5}">
                      <a16:colId xmlns:a16="http://schemas.microsoft.com/office/drawing/2014/main" val="20000"/>
                    </a:ext>
                  </a:extLst>
                </a:gridCol>
                <a:gridCol w="1722120">
                  <a:extLst>
                    <a:ext uri="{9D8B030D-6E8A-4147-A177-3AD203B41FA5}">
                      <a16:colId xmlns:a16="http://schemas.microsoft.com/office/drawing/2014/main" val="20001"/>
                    </a:ext>
                  </a:extLst>
                </a:gridCol>
                <a:gridCol w="1384134">
                  <a:extLst>
                    <a:ext uri="{9D8B030D-6E8A-4147-A177-3AD203B41FA5}">
                      <a16:colId xmlns:a16="http://schemas.microsoft.com/office/drawing/2014/main" val="20002"/>
                    </a:ext>
                  </a:extLst>
                </a:gridCol>
                <a:gridCol w="1120768">
                  <a:extLst>
                    <a:ext uri="{9D8B030D-6E8A-4147-A177-3AD203B41FA5}">
                      <a16:colId xmlns:a16="http://schemas.microsoft.com/office/drawing/2014/main" val="20003"/>
                    </a:ext>
                  </a:extLst>
                </a:gridCol>
                <a:gridCol w="2661458">
                  <a:extLst>
                    <a:ext uri="{9D8B030D-6E8A-4147-A177-3AD203B41FA5}">
                      <a16:colId xmlns:a16="http://schemas.microsoft.com/office/drawing/2014/main" val="20004"/>
                    </a:ext>
                  </a:extLst>
                </a:gridCol>
              </a:tblGrid>
              <a:tr h="539101">
                <a:tc>
                  <a:txBody>
                    <a:bodyPr/>
                    <a:lstStyle/>
                    <a:p>
                      <a:pPr lvl="0">
                        <a:buNone/>
                      </a:pPr>
                      <a:r>
                        <a:rPr lang="en-US" sz="1200" b="1" i="0" u="none" strike="noStrike" noProof="0" dirty="0">
                          <a:latin typeface="Arial" panose="020B0604020202020204" pitchFamily="34" charset="0"/>
                          <a:cs typeface="Arial" panose="020B0604020202020204" pitchFamily="34" charset="0"/>
                        </a:rPr>
                        <a:t>Title</a:t>
                      </a:r>
                      <a:endParaRPr lang="en-US" sz="1200" dirty="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Author</a:t>
                      </a:r>
                      <a:endParaRPr lang="en-US" sz="1200" dirty="0">
                        <a:latin typeface="Arial" panose="020B0604020202020204" pitchFamily="34" charset="0"/>
                        <a:cs typeface="Arial" panose="020B0604020202020204" pitchFamily="34" charset="0"/>
                      </a:endParaRPr>
                    </a:p>
                  </a:txBody>
                  <a:tcPr/>
                </a:tc>
                <a:tc>
                  <a:txBody>
                    <a:bodyPr/>
                    <a:lstStyle/>
                    <a:p>
                      <a:pPr lvl="0" algn="l">
                        <a:lnSpc>
                          <a:spcPct val="100000"/>
                        </a:lnSpc>
                        <a:spcBef>
                          <a:spcPts val="0"/>
                        </a:spcBef>
                        <a:spcAft>
                          <a:spcPts val="0"/>
                        </a:spcAft>
                        <a:buNone/>
                      </a:pPr>
                      <a:r>
                        <a:rPr lang="en-US" sz="1200" b="1" i="0" u="none" strike="noStrike" noProof="0" dirty="0">
                          <a:latin typeface="Arial" panose="020B0604020202020204" pitchFamily="34" charset="0"/>
                          <a:cs typeface="Arial" panose="020B0604020202020204" pitchFamily="34" charset="0"/>
                        </a:rPr>
                        <a:t>Year of Publication</a:t>
                      </a:r>
                    </a:p>
                    <a:p>
                      <a:pPr lvl="0">
                        <a:buNone/>
                      </a:pPr>
                      <a:endParaRPr lang="en-US" sz="1200" dirty="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Source</a:t>
                      </a:r>
                      <a:endParaRPr lang="en-US" sz="1200">
                        <a:latin typeface="Arial" panose="020B0604020202020204" pitchFamily="34" charset="0"/>
                        <a:cs typeface="Arial" panose="020B0604020202020204" pitchFamily="34" charset="0"/>
                      </a:endParaRPr>
                    </a:p>
                  </a:txBody>
                  <a:tcPr/>
                </a:tc>
                <a:tc>
                  <a:txBody>
                    <a:bodyPr/>
                    <a:lstStyle/>
                    <a:p>
                      <a:pPr lvl="0">
                        <a:buNone/>
                      </a:pPr>
                      <a:r>
                        <a:rPr lang="en-US" sz="1200" b="1" i="0" u="none" strike="noStrike" noProof="0" dirty="0">
                          <a:latin typeface="Arial" panose="020B0604020202020204" pitchFamily="34" charset="0"/>
                          <a:cs typeface="Arial" panose="020B0604020202020204" pitchFamily="34" charset="0"/>
                        </a:rPr>
                        <a:t>Findings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106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mn-lt"/>
                          <a:ea typeface="+mn-ea"/>
                          <a:cs typeface="+mn-cs"/>
                        </a:rPr>
                        <a:t>E Health Care using Centralized Health Management System</a:t>
                      </a:r>
                    </a:p>
                    <a:p>
                      <a:pPr lvl="0">
                        <a:buNone/>
                      </a:pPr>
                      <a:endParaRPr lang="en-US" sz="1400" dirty="0">
                        <a:latin typeface="Arial" panose="020B0604020202020204" pitchFamily="34" charset="0"/>
                        <a:cs typeface="Arial" panose="020B0604020202020204" pitchFamily="34" charset="0"/>
                      </a:endParaRPr>
                    </a:p>
                  </a:txBody>
                  <a:tcPr/>
                </a:tc>
                <a:tc>
                  <a:txBody>
                    <a:bodyPr/>
                    <a:lstStyle/>
                    <a:p>
                      <a:pPr lvl="0">
                        <a:buNone/>
                      </a:pPr>
                      <a:r>
                        <a:rPr kumimoji="0" lang="en-US" sz="1400" b="0" i="0" kern="1200" dirty="0" err="1">
                          <a:solidFill>
                            <a:schemeClr val="dk1"/>
                          </a:solidFill>
                          <a:effectLst/>
                          <a:latin typeface="+mn-lt"/>
                          <a:ea typeface="+mn-ea"/>
                          <a:cs typeface="+mn-cs"/>
                        </a:rPr>
                        <a:t>Mrs.Arthi</a:t>
                      </a:r>
                      <a:r>
                        <a:rPr kumimoji="0" lang="en-US" sz="1400" b="0" i="0" kern="1200" dirty="0">
                          <a:solidFill>
                            <a:schemeClr val="dk1"/>
                          </a:solidFill>
                          <a:effectLst/>
                          <a:latin typeface="+mn-lt"/>
                          <a:ea typeface="+mn-ea"/>
                          <a:cs typeface="+mn-cs"/>
                        </a:rPr>
                        <a:t> CI</a:t>
                      </a:r>
                    </a:p>
                    <a:p>
                      <a:pPr lvl="0">
                        <a:buNone/>
                      </a:pPr>
                      <a:r>
                        <a:rPr kumimoji="0" lang="en-US" sz="1400" b="0" i="0" kern="1200" dirty="0" err="1">
                          <a:solidFill>
                            <a:schemeClr val="dk1"/>
                          </a:solidFill>
                          <a:effectLst/>
                          <a:latin typeface="+mn-lt"/>
                          <a:ea typeface="+mn-ea"/>
                          <a:cs typeface="+mn-cs"/>
                        </a:rPr>
                        <a:t>Mrs.Priya</a:t>
                      </a:r>
                      <a:r>
                        <a:rPr kumimoji="0" lang="en-US" sz="1400" b="0" i="0" kern="1200" dirty="0">
                          <a:solidFill>
                            <a:schemeClr val="dk1"/>
                          </a:solidFill>
                          <a:effectLst/>
                          <a:latin typeface="+mn-lt"/>
                          <a:ea typeface="+mn-ea"/>
                          <a:cs typeface="+mn-cs"/>
                        </a:rPr>
                        <a:t> RL</a:t>
                      </a:r>
                      <a:endParaRPr lang="en-US" sz="1400" dirty="0">
                        <a:latin typeface="Arial" panose="020B0604020202020204" pitchFamily="34" charset="0"/>
                        <a:cs typeface="Arial" panose="020B0604020202020204" pitchFamily="34" charset="0"/>
                      </a:endParaRPr>
                    </a:p>
                    <a:p>
                      <a:pPr lvl="0">
                        <a:buNone/>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mn-lt"/>
                          <a:ea typeface="+mn-ea"/>
                          <a:cs typeface="+mn-cs"/>
                        </a:rPr>
                        <a:t>June 2016</a:t>
                      </a:r>
                    </a:p>
                    <a:p>
                      <a:pPr lvl="0">
                        <a:buNone/>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mn-lt"/>
                          <a:ea typeface="+mn-ea"/>
                          <a:cs typeface="+mn-cs"/>
                        </a:rPr>
                        <a:t>International Journal of Computer &amp; Organization Trends (IJCOT)</a:t>
                      </a:r>
                    </a:p>
                    <a:p>
                      <a:pPr lvl="0">
                        <a:buNone/>
                      </a:pPr>
                      <a:endParaRPr lang="en-US" sz="1400" dirty="0">
                        <a:latin typeface="Arial" panose="020B0604020202020204" pitchFamily="34" charset="0"/>
                        <a:cs typeface="Arial" panose="020B0604020202020204" pitchFamily="34" charset="0"/>
                      </a:endParaRPr>
                    </a:p>
                  </a:txBody>
                  <a:tcPr/>
                </a:tc>
                <a:tc>
                  <a:txBody>
                    <a:bodyPr/>
                    <a:lstStyle/>
                    <a:p>
                      <a:r>
                        <a:rPr kumimoji="0" lang="en-US" sz="1600" b="0" i="0" kern="1200" dirty="0">
                          <a:solidFill>
                            <a:schemeClr val="dk1"/>
                          </a:solidFill>
                          <a:effectLst/>
                          <a:latin typeface="+mn-lt"/>
                          <a:ea typeface="+mn-ea"/>
                          <a:cs typeface="+mn-cs"/>
                        </a:rPr>
                        <a:t>The emergence of Centralized Health Database </a:t>
                      </a:r>
                    </a:p>
                    <a:p>
                      <a:r>
                        <a:rPr kumimoji="0" lang="en-US" sz="1600" b="0" i="0" kern="1200" dirty="0">
                          <a:solidFill>
                            <a:schemeClr val="dk1"/>
                          </a:solidFill>
                          <a:effectLst/>
                          <a:latin typeface="+mn-lt"/>
                          <a:ea typeface="+mn-ea"/>
                          <a:cs typeface="+mn-cs"/>
                        </a:rPr>
                        <a:t>System provides patients and healthcare professionals easy accesses to information no matter where they are. According to a recent survey most patients say they are very interested in and capable of accessing healthcare information and services via a Web-based health system which provides an easy access to the medical information any time anywhere</a:t>
                      </a:r>
                    </a:p>
                    <a:p>
                      <a:pPr lvl="0">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383852">
                <a:tc>
                  <a:txBody>
                    <a:bodyPr/>
                    <a:lstStyle/>
                    <a:p>
                      <a:pPr lvl="0">
                        <a:buNone/>
                      </a:pPr>
                      <a:r>
                        <a:rPr lang="en-US" sz="1400" dirty="0"/>
                        <a:t>Disease Prediction </a:t>
                      </a:r>
                      <a:endParaRPr lang="en-US" sz="1400" dirty="0">
                        <a:latin typeface="Arial" panose="020B0604020202020204" pitchFamily="34" charset="0"/>
                        <a:cs typeface="Arial" panose="020B0604020202020204" pitchFamily="34" charset="0"/>
                      </a:endParaRPr>
                    </a:p>
                  </a:txBody>
                  <a:tcPr/>
                </a:tc>
                <a:tc>
                  <a:txBody>
                    <a:bodyPr/>
                    <a:lstStyle/>
                    <a:p>
                      <a:pPr lvl="0">
                        <a:buNone/>
                      </a:pPr>
                      <a:r>
                        <a:rPr lang="en-US" sz="1400" dirty="0"/>
                        <a:t>Mr. A.D.Prajapati5</a:t>
                      </a:r>
                      <a:endParaRPr lang="en-US" sz="1400" dirty="0">
                        <a:latin typeface="Arial" panose="020B0604020202020204" pitchFamily="34" charset="0"/>
                        <a:cs typeface="Arial" panose="020B0604020202020204" pitchFamily="34" charset="0"/>
                      </a:endParaRPr>
                    </a:p>
                  </a:txBody>
                  <a:tcPr/>
                </a:tc>
                <a:tc>
                  <a:txBody>
                    <a:bodyPr/>
                    <a:lstStyle/>
                    <a:p>
                      <a:pPr lvl="0">
                        <a:buNone/>
                      </a:pPr>
                      <a:r>
                        <a:rPr lang="en-US" sz="1400" dirty="0"/>
                        <a:t>May 2020 </a:t>
                      </a:r>
                      <a:endParaRPr lang="en-US" sz="1400" dirty="0">
                        <a:latin typeface="Arial" panose="020B0604020202020204" pitchFamily="34" charset="0"/>
                        <a:cs typeface="Arial" panose="020B0604020202020204" pitchFamily="34" charset="0"/>
                      </a:endParaRPr>
                    </a:p>
                  </a:txBody>
                  <a:tcPr/>
                </a:tc>
                <a:tc>
                  <a:txBody>
                    <a:bodyPr/>
                    <a:lstStyle/>
                    <a:p>
                      <a:pPr lvl="0">
                        <a:buNone/>
                      </a:pPr>
                      <a:r>
                        <a:rPr lang="en-US" sz="1400" dirty="0"/>
                        <a:t>IRJET</a:t>
                      </a:r>
                      <a:endParaRPr lang="en-US" sz="1400" dirty="0">
                        <a:latin typeface="Arial" panose="020B0604020202020204" pitchFamily="34" charset="0"/>
                        <a:cs typeface="Arial" panose="020B0604020202020204" pitchFamily="34" charset="0"/>
                      </a:endParaRPr>
                    </a:p>
                  </a:txBody>
                  <a:tcPr/>
                </a:tc>
                <a:tc>
                  <a:txBody>
                    <a:bodyPr/>
                    <a:lstStyle/>
                    <a:p>
                      <a:pPr lvl="0">
                        <a:buNone/>
                      </a:pPr>
                      <a:r>
                        <a:rPr lang="en-US" sz="1600" dirty="0"/>
                        <a:t>Disease Prediction system is based on predictive modeling predicts the disease of the user on the basis of the symptoms that user provides as an input to the system.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40078066"/>
                  </a:ext>
                </a:extLst>
              </a:tr>
            </a:tbl>
          </a:graphicData>
        </a:graphic>
      </p:graphicFrame>
    </p:spTree>
    <p:extLst>
      <p:ext uri="{BB962C8B-B14F-4D97-AF65-F5344CB8AC3E}">
        <p14:creationId xmlns:p14="http://schemas.microsoft.com/office/powerpoint/2010/main" val="154633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3195-20E3-BB7B-FB18-51D610759F26}"/>
              </a:ext>
            </a:extLst>
          </p:cNvPr>
          <p:cNvSpPr>
            <a:spLocks noGrp="1"/>
          </p:cNvSpPr>
          <p:nvPr>
            <p:ph type="title"/>
          </p:nvPr>
        </p:nvSpPr>
        <p:spPr>
          <a:xfrm>
            <a:off x="914400" y="274638"/>
            <a:ext cx="7772400" cy="639762"/>
          </a:xfrm>
        </p:spPr>
        <p:txBody>
          <a:bodyPr/>
          <a:lstStyle/>
          <a:p>
            <a:r>
              <a:rPr lang="en-US" dirty="0"/>
              <a:t>Existing System</a:t>
            </a:r>
          </a:p>
        </p:txBody>
      </p:sp>
      <p:sp>
        <p:nvSpPr>
          <p:cNvPr id="3" name="Content Placeholder 2">
            <a:extLst>
              <a:ext uri="{FF2B5EF4-FFF2-40B4-BE49-F238E27FC236}">
                <a16:creationId xmlns:a16="http://schemas.microsoft.com/office/drawing/2014/main" id="{F6BCF276-E6F3-6465-4A42-9B2D7C30D5BD}"/>
              </a:ext>
            </a:extLst>
          </p:cNvPr>
          <p:cNvSpPr>
            <a:spLocks noGrp="1"/>
          </p:cNvSpPr>
          <p:nvPr>
            <p:ph sz="quarter" idx="1"/>
          </p:nvPr>
        </p:nvSpPr>
        <p:spPr>
          <a:xfrm>
            <a:off x="914400" y="838200"/>
            <a:ext cx="7772400" cy="5181600"/>
          </a:xfrm>
        </p:spPr>
        <p:txBody>
          <a:bodyPr/>
          <a:lstStyle/>
          <a:p>
            <a:pPr marL="0" indent="0">
              <a:buNone/>
            </a:pPr>
            <a:r>
              <a:rPr lang="en-US" dirty="0"/>
              <a:t>    1) Data loss: A lot of paperwork is required to keep the information of patients, doctors.</a:t>
            </a:r>
          </a:p>
          <a:p>
            <a:pPr marL="0" indent="0">
              <a:buNone/>
            </a:pPr>
            <a:r>
              <a:rPr lang="en-US" dirty="0"/>
              <a:t>    2) Time Wasting: Medical personnel takes time in sorting out patients file or record.</a:t>
            </a:r>
          </a:p>
          <a:p>
            <a:pPr marL="0" indent="0">
              <a:buNone/>
            </a:pPr>
            <a:r>
              <a:rPr lang="en-US" dirty="0"/>
              <a:t>    3) Tedious: It is tedious because it has to take a routine.</a:t>
            </a:r>
          </a:p>
          <a:p>
            <a:pPr marL="0" indent="0">
              <a:buNone/>
            </a:pPr>
            <a:r>
              <a:rPr lang="en-US" dirty="0"/>
              <a:t>    4) Processing velocity: very low processing speed resulting in low production.</a:t>
            </a:r>
          </a:p>
          <a:p>
            <a:pPr marL="0" indent="0">
              <a:buNone/>
            </a:pPr>
            <a:r>
              <a:rPr lang="en-US" dirty="0"/>
              <a:t>    5) Late Attendance: It usually takes a while to see a doctor or a nurse because of the population</a:t>
            </a:r>
          </a:p>
        </p:txBody>
      </p:sp>
      <p:sp>
        <p:nvSpPr>
          <p:cNvPr id="4" name="Footer Placeholder 3">
            <a:extLst>
              <a:ext uri="{FF2B5EF4-FFF2-40B4-BE49-F238E27FC236}">
                <a16:creationId xmlns:a16="http://schemas.microsoft.com/office/drawing/2014/main" id="{6265A3EF-F149-5476-C731-C00EA1BC2CF7}"/>
              </a:ext>
            </a:extLst>
          </p:cNvPr>
          <p:cNvSpPr>
            <a:spLocks noGrp="1"/>
          </p:cNvSpPr>
          <p:nvPr>
            <p:ph type="ftr" sz="quarter" idx="11"/>
          </p:nvPr>
        </p:nvSpPr>
        <p:spPr/>
        <p:txBody>
          <a:bodyPr/>
          <a:lstStyle/>
          <a:p>
            <a:pPr>
              <a:defRPr/>
            </a:pPr>
            <a:r>
              <a:rPr lang="en-US" dirty="0"/>
              <a:t>                                 ACE- IT department              Project Title: I-Care                                  </a:t>
            </a:r>
          </a:p>
        </p:txBody>
      </p:sp>
      <p:sp>
        <p:nvSpPr>
          <p:cNvPr id="5" name="Slide Number Placeholder 4">
            <a:extLst>
              <a:ext uri="{FF2B5EF4-FFF2-40B4-BE49-F238E27FC236}">
                <a16:creationId xmlns:a16="http://schemas.microsoft.com/office/drawing/2014/main" id="{13094C1B-34CE-4A5A-58D6-CF04E64C11C8}"/>
              </a:ext>
            </a:extLst>
          </p:cNvPr>
          <p:cNvSpPr>
            <a:spLocks noGrp="1"/>
          </p:cNvSpPr>
          <p:nvPr>
            <p:ph type="sldNum" sz="quarter" idx="12"/>
          </p:nvPr>
        </p:nvSpPr>
        <p:spPr/>
        <p:txBody>
          <a:bodyPr/>
          <a:lstStyle/>
          <a:p>
            <a:fld id="{1803CFBC-BBE9-44B3-9DF3-39689DED6C91}" type="slidenum">
              <a:rPr lang="en-US" altLang="en-US" smtClean="0"/>
              <a:pPr/>
              <a:t>6</a:t>
            </a:fld>
            <a:endParaRPr lang="en-US" altLang="en-US"/>
          </a:p>
        </p:txBody>
      </p:sp>
    </p:spTree>
    <p:extLst>
      <p:ext uri="{BB962C8B-B14F-4D97-AF65-F5344CB8AC3E}">
        <p14:creationId xmlns:p14="http://schemas.microsoft.com/office/powerpoint/2010/main" val="1829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2D4E-1D7C-336A-76B0-116648289C75}"/>
              </a:ext>
            </a:extLst>
          </p:cNvPr>
          <p:cNvSpPr>
            <a:spLocks noGrp="1"/>
          </p:cNvSpPr>
          <p:nvPr>
            <p:ph type="title"/>
          </p:nvPr>
        </p:nvSpPr>
        <p:spPr>
          <a:xfrm>
            <a:off x="914400" y="220850"/>
            <a:ext cx="7772400" cy="1123856"/>
          </a:xfrm>
        </p:spPr>
        <p:txBody>
          <a:bodyPr/>
          <a:lstStyle/>
          <a:p>
            <a:r>
              <a:rPr lang="en-US" b="1" dirty="0"/>
              <a:t>Proposed System</a:t>
            </a:r>
          </a:p>
        </p:txBody>
      </p:sp>
      <p:sp>
        <p:nvSpPr>
          <p:cNvPr id="3" name="Footer Placeholder 2">
            <a:extLst>
              <a:ext uri="{FF2B5EF4-FFF2-40B4-BE49-F238E27FC236}">
                <a16:creationId xmlns:a16="http://schemas.microsoft.com/office/drawing/2014/main" id="{D4E054F3-4BFD-B6E4-AFCC-B5FC18E0600C}"/>
              </a:ext>
            </a:extLst>
          </p:cNvPr>
          <p:cNvSpPr>
            <a:spLocks noGrp="1"/>
          </p:cNvSpPr>
          <p:nvPr>
            <p:ph type="ftr" sz="quarter" idx="11"/>
          </p:nvPr>
        </p:nvSpPr>
        <p:spPr>
          <a:xfrm>
            <a:off x="914400" y="6179950"/>
            <a:ext cx="4800600" cy="457200"/>
          </a:xfrm>
        </p:spPr>
        <p:txBody>
          <a:bodyPr/>
          <a:lstStyle/>
          <a:p>
            <a:pPr>
              <a:defRPr/>
            </a:pPr>
            <a:r>
              <a:rPr lang="en-US" dirty="0"/>
              <a:t>ACE- IT department                                     Project Title  :I-Care                                </a:t>
            </a:r>
          </a:p>
        </p:txBody>
      </p:sp>
      <p:sp>
        <p:nvSpPr>
          <p:cNvPr id="4" name="Slide Number Placeholder 3">
            <a:extLst>
              <a:ext uri="{FF2B5EF4-FFF2-40B4-BE49-F238E27FC236}">
                <a16:creationId xmlns:a16="http://schemas.microsoft.com/office/drawing/2014/main" id="{6F5DE808-3554-B099-27C9-4B123FE7AF79}"/>
              </a:ext>
            </a:extLst>
          </p:cNvPr>
          <p:cNvSpPr>
            <a:spLocks noGrp="1"/>
          </p:cNvSpPr>
          <p:nvPr>
            <p:ph type="sldNum" sz="quarter" idx="12"/>
          </p:nvPr>
        </p:nvSpPr>
        <p:spPr/>
        <p:txBody>
          <a:bodyPr/>
          <a:lstStyle/>
          <a:p>
            <a:fld id="{3E7A9E53-5743-4BAC-BD16-E4EE17BF8A03}" type="slidenum">
              <a:rPr lang="en-US" altLang="en-US" smtClean="0"/>
              <a:pPr/>
              <a:t>7</a:t>
            </a:fld>
            <a:endParaRPr lang="en-US" altLang="en-US"/>
          </a:p>
        </p:txBody>
      </p:sp>
      <p:sp>
        <p:nvSpPr>
          <p:cNvPr id="6" name="TextBox 5">
            <a:extLst>
              <a:ext uri="{FF2B5EF4-FFF2-40B4-BE49-F238E27FC236}">
                <a16:creationId xmlns:a16="http://schemas.microsoft.com/office/drawing/2014/main" id="{AD26E067-6438-59D7-C181-D15684EE3FFA}"/>
              </a:ext>
            </a:extLst>
          </p:cNvPr>
          <p:cNvSpPr txBox="1"/>
          <p:nvPr/>
        </p:nvSpPr>
        <p:spPr>
          <a:xfrm>
            <a:off x="304800" y="1676400"/>
            <a:ext cx="8077200" cy="3416320"/>
          </a:xfrm>
          <a:prstGeom prst="rect">
            <a:avLst/>
          </a:prstGeom>
          <a:noFill/>
        </p:spPr>
        <p:txBody>
          <a:bodyPr wrap="square">
            <a:spAutoFit/>
          </a:bodyPr>
          <a:lstStyle/>
          <a:p>
            <a:r>
              <a:rPr lang="en-US" dirty="0"/>
              <a:t>The Healthcare Management System is a web-based application system that an administrator uses as an alternative means of keeping the doctors record, patient’s medical record and patient’s appointment with the doctor. The characteristics are as follows.</a:t>
            </a:r>
          </a:p>
          <a:p>
            <a:endParaRPr lang="en-US" dirty="0"/>
          </a:p>
          <a:p>
            <a:pPr marL="400050" indent="-400050">
              <a:buAutoNum type="romanLcPeriod"/>
            </a:pPr>
            <a:r>
              <a:rPr lang="en-US" dirty="0"/>
              <a:t>An applicant is permitted to log in with his/her username and password produced at the stage of registering.</a:t>
            </a:r>
          </a:p>
          <a:p>
            <a:endParaRPr lang="en-US" dirty="0"/>
          </a:p>
          <a:p>
            <a:r>
              <a:rPr lang="en-US" dirty="0"/>
              <a:t>ii. To view a specific patient’s information, the administrator is responsible to carry out such actions. </a:t>
            </a:r>
          </a:p>
          <a:p>
            <a:endParaRPr lang="en-US" dirty="0"/>
          </a:p>
          <a:p>
            <a:endParaRPr lang="en-US" dirty="0"/>
          </a:p>
        </p:txBody>
      </p:sp>
    </p:spTree>
    <p:extLst>
      <p:ext uri="{BB962C8B-B14F-4D97-AF65-F5344CB8AC3E}">
        <p14:creationId xmlns:p14="http://schemas.microsoft.com/office/powerpoint/2010/main" val="161288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5B0F-97CE-498E-BBEE-D687EF1547FC}"/>
              </a:ext>
            </a:extLst>
          </p:cNvPr>
          <p:cNvSpPr>
            <a:spLocks noGrp="1"/>
          </p:cNvSpPr>
          <p:nvPr>
            <p:ph type="title"/>
          </p:nvPr>
        </p:nvSpPr>
        <p:spPr/>
        <p:txBody>
          <a:bodyPr/>
          <a:lstStyle/>
          <a:p>
            <a:r>
              <a:rPr lang="en-US" b="1" dirty="0"/>
              <a:t>Problem Definition</a:t>
            </a:r>
            <a:endParaRPr lang="en-AE" b="1" dirty="0"/>
          </a:p>
        </p:txBody>
      </p:sp>
      <p:sp>
        <p:nvSpPr>
          <p:cNvPr id="3" name="Content Placeholder 2">
            <a:extLst>
              <a:ext uri="{FF2B5EF4-FFF2-40B4-BE49-F238E27FC236}">
                <a16:creationId xmlns:a16="http://schemas.microsoft.com/office/drawing/2014/main" id="{EEF131CF-6A31-40FD-9D30-A479CC6BB243}"/>
              </a:ext>
            </a:extLst>
          </p:cNvPr>
          <p:cNvSpPr>
            <a:spLocks noGrp="1"/>
          </p:cNvSpPr>
          <p:nvPr>
            <p:ph sz="quarter" idx="1"/>
          </p:nvPr>
        </p:nvSpPr>
        <p:spPr/>
        <p:txBody>
          <a:bodyPr/>
          <a:lstStyle/>
          <a:p>
            <a:r>
              <a:rPr lang="en-US" dirty="0"/>
              <a:t>In today’s age , mankind is being squeezed out due to anxiety, work patterns , etc. People fail to provide the required concern towards their health and other physical changes related to their body.</a:t>
            </a:r>
          </a:p>
          <a:p>
            <a:r>
              <a:rPr lang="en-US" dirty="0"/>
              <a:t>This project would help people overcome this situation by keeping a track of their daily health count , diet , past ailments , doorstep medicine delivery . </a:t>
            </a:r>
          </a:p>
          <a:p>
            <a:r>
              <a:rPr lang="en-US" dirty="0"/>
              <a:t>Moreover providing a perfect digital health care ecosystem to overcome their issues.</a:t>
            </a:r>
          </a:p>
        </p:txBody>
      </p:sp>
      <p:sp>
        <p:nvSpPr>
          <p:cNvPr id="4" name="Footer Placeholder 3">
            <a:extLst>
              <a:ext uri="{FF2B5EF4-FFF2-40B4-BE49-F238E27FC236}">
                <a16:creationId xmlns:a16="http://schemas.microsoft.com/office/drawing/2014/main" id="{B8760ECC-0216-4177-82C8-9FFB85A03E41}"/>
              </a:ext>
            </a:extLst>
          </p:cNvPr>
          <p:cNvSpPr>
            <a:spLocks noGrp="1"/>
          </p:cNvSpPr>
          <p:nvPr>
            <p:ph type="ftr" sz="quarter" idx="11"/>
          </p:nvPr>
        </p:nvSpPr>
        <p:spPr>
          <a:xfrm>
            <a:off x="1371600" y="6172200"/>
            <a:ext cx="60960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B125D29D-4B5A-4DFE-85A0-6B6D5B600CE8}"/>
              </a:ext>
            </a:extLst>
          </p:cNvPr>
          <p:cNvSpPr>
            <a:spLocks noGrp="1"/>
          </p:cNvSpPr>
          <p:nvPr>
            <p:ph type="sldNum" sz="quarter" idx="12"/>
          </p:nvPr>
        </p:nvSpPr>
        <p:spPr/>
        <p:txBody>
          <a:bodyPr/>
          <a:lstStyle/>
          <a:p>
            <a:fld id="{1803CFBC-BBE9-44B3-9DF3-39689DED6C91}" type="slidenum">
              <a:rPr lang="en-US" altLang="en-US" smtClean="0"/>
              <a:pPr/>
              <a:t>8</a:t>
            </a:fld>
            <a:endParaRPr lang="en-US" altLang="en-US"/>
          </a:p>
        </p:txBody>
      </p:sp>
    </p:spTree>
    <p:extLst>
      <p:ext uri="{BB962C8B-B14F-4D97-AF65-F5344CB8AC3E}">
        <p14:creationId xmlns:p14="http://schemas.microsoft.com/office/powerpoint/2010/main" val="375721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2885-2C89-488A-BF17-8368887D8DE8}"/>
              </a:ext>
            </a:extLst>
          </p:cNvPr>
          <p:cNvSpPr>
            <a:spLocks noGrp="1"/>
          </p:cNvSpPr>
          <p:nvPr>
            <p:ph type="title"/>
          </p:nvPr>
        </p:nvSpPr>
        <p:spPr/>
        <p:txBody>
          <a:bodyPr/>
          <a:lstStyle/>
          <a:p>
            <a:r>
              <a:rPr lang="en-US" altLang="en-US" b="1" dirty="0"/>
              <a:t>Scope of project</a:t>
            </a:r>
            <a:endParaRPr lang="en-AE" b="1" dirty="0"/>
          </a:p>
        </p:txBody>
      </p:sp>
      <p:sp>
        <p:nvSpPr>
          <p:cNvPr id="3" name="Content Placeholder 2">
            <a:extLst>
              <a:ext uri="{FF2B5EF4-FFF2-40B4-BE49-F238E27FC236}">
                <a16:creationId xmlns:a16="http://schemas.microsoft.com/office/drawing/2014/main" id="{5BB50666-BDF0-4F59-B5C4-4D3E24CC9C2F}"/>
              </a:ext>
            </a:extLst>
          </p:cNvPr>
          <p:cNvSpPr>
            <a:spLocks noGrp="1"/>
          </p:cNvSpPr>
          <p:nvPr>
            <p:ph sz="quarter" idx="1"/>
          </p:nvPr>
        </p:nvSpPr>
        <p:spPr/>
        <p:txBody>
          <a:bodyPr/>
          <a:lstStyle/>
          <a:p>
            <a:r>
              <a:rPr lang="en-US" dirty="0"/>
              <a:t>The business goal for the application is to provide the medicines to the people in the most cozy manner.</a:t>
            </a:r>
          </a:p>
          <a:p>
            <a:r>
              <a:rPr lang="en-US" dirty="0"/>
              <a:t>The proposed system aims to build an environment where various patients via their home can consult doctors, send their images, chat with doctors, tell them their issues and discuss remedies.</a:t>
            </a:r>
          </a:p>
          <a:p>
            <a:r>
              <a:rPr lang="en-US" dirty="0"/>
              <a:t>Provide Searching and reading diet plan ,reading daily health tips.</a:t>
            </a:r>
            <a:endParaRPr lang="en-AE" dirty="0"/>
          </a:p>
        </p:txBody>
      </p:sp>
      <p:sp>
        <p:nvSpPr>
          <p:cNvPr id="4" name="Footer Placeholder 3">
            <a:extLst>
              <a:ext uri="{FF2B5EF4-FFF2-40B4-BE49-F238E27FC236}">
                <a16:creationId xmlns:a16="http://schemas.microsoft.com/office/drawing/2014/main" id="{19D44C87-CB03-443F-9F35-B902779AF9E9}"/>
              </a:ext>
            </a:extLst>
          </p:cNvPr>
          <p:cNvSpPr>
            <a:spLocks noGrp="1"/>
          </p:cNvSpPr>
          <p:nvPr>
            <p:ph type="ftr" sz="quarter" idx="11"/>
          </p:nvPr>
        </p:nvSpPr>
        <p:spPr>
          <a:xfrm>
            <a:off x="1371600" y="6172200"/>
            <a:ext cx="5791200" cy="457200"/>
          </a:xfrm>
        </p:spPr>
        <p:txBody>
          <a:bodyPr/>
          <a:lstStyle/>
          <a:p>
            <a:pPr>
              <a:defRPr/>
            </a:pPr>
            <a:r>
              <a:rPr lang="en-US" dirty="0"/>
              <a:t>                                 ACE- IT department              Project Title    </a:t>
            </a:r>
            <a:r>
              <a:rPr lang="en-US" altLang="en-US" dirty="0"/>
              <a:t>I-Care</a:t>
            </a:r>
            <a:endParaRPr lang="en-US" dirty="0"/>
          </a:p>
        </p:txBody>
      </p:sp>
      <p:sp>
        <p:nvSpPr>
          <p:cNvPr id="5" name="Slide Number Placeholder 4">
            <a:extLst>
              <a:ext uri="{FF2B5EF4-FFF2-40B4-BE49-F238E27FC236}">
                <a16:creationId xmlns:a16="http://schemas.microsoft.com/office/drawing/2014/main" id="{86CA1389-98E0-4387-BFD7-0FFC3FF539FE}"/>
              </a:ext>
            </a:extLst>
          </p:cNvPr>
          <p:cNvSpPr>
            <a:spLocks noGrp="1"/>
          </p:cNvSpPr>
          <p:nvPr>
            <p:ph type="sldNum" sz="quarter" idx="12"/>
          </p:nvPr>
        </p:nvSpPr>
        <p:spPr/>
        <p:txBody>
          <a:bodyPr/>
          <a:lstStyle/>
          <a:p>
            <a:fld id="{1803CFBC-BBE9-44B3-9DF3-39689DED6C91}" type="slidenum">
              <a:rPr lang="en-US" altLang="en-US" smtClean="0"/>
              <a:pPr/>
              <a:t>9</a:t>
            </a:fld>
            <a:endParaRPr lang="en-US" altLang="en-US"/>
          </a:p>
        </p:txBody>
      </p:sp>
    </p:spTree>
    <p:extLst>
      <p:ext uri="{BB962C8B-B14F-4D97-AF65-F5344CB8AC3E}">
        <p14:creationId xmlns:p14="http://schemas.microsoft.com/office/powerpoint/2010/main" val="1815461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1368</TotalTime>
  <Words>1394</Words>
  <Application>Microsoft Office PowerPoint</Application>
  <PresentationFormat>On-screen Show (4:3)</PresentationFormat>
  <Paragraphs>170</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Franklin Gothic Book</vt:lpstr>
      <vt:lpstr>Perpetua</vt:lpstr>
      <vt:lpstr>Wingdings 2</vt:lpstr>
      <vt:lpstr>Equity</vt:lpstr>
      <vt:lpstr>I-CARE </vt:lpstr>
      <vt:lpstr>Content</vt:lpstr>
      <vt:lpstr>Introduction</vt:lpstr>
      <vt:lpstr>Review of literature</vt:lpstr>
      <vt:lpstr>PowerPoint Presentation</vt:lpstr>
      <vt:lpstr>Existing System</vt:lpstr>
      <vt:lpstr>Proposed System</vt:lpstr>
      <vt:lpstr>Problem Definition</vt:lpstr>
      <vt:lpstr>Scope of project</vt:lpstr>
      <vt:lpstr>Business Model</vt:lpstr>
      <vt:lpstr>Methodology</vt:lpstr>
      <vt:lpstr>Technology</vt:lpstr>
      <vt:lpstr>Block diagram</vt:lpstr>
      <vt:lpstr>Implementation</vt:lpstr>
      <vt:lpstr>PowerPoint Presentation</vt:lpstr>
      <vt:lpstr>PowerPoint Presentation</vt:lpstr>
      <vt:lpstr>Data Flow Diagram</vt:lpstr>
      <vt:lpstr>Flowchart</vt:lpstr>
      <vt:lpstr>Result and Discussion</vt:lpstr>
      <vt:lpstr>Conclusion </vt:lpstr>
      <vt:lpstr>Reference</vt:lpstr>
      <vt:lpstr>Future Scope</vt:lpstr>
    </vt:vector>
  </TitlesOfParts>
  <Company>SFIT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kalpesh machhi</cp:lastModifiedBy>
  <cp:revision>88</cp:revision>
  <dcterms:created xsi:type="dcterms:W3CDTF">2013-09-17T11:11:49Z</dcterms:created>
  <dcterms:modified xsi:type="dcterms:W3CDTF">2022-10-10T16:10:44Z</dcterms:modified>
</cp:coreProperties>
</file>