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98F97-AA25-4371-93FB-0BF39452CAF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C87B-F08D-44DC-AC6D-8A6CF6F9C7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42852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presentation for mid semester evaluation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algn="ctr">
              <a:lnSpc>
                <a:spcPts val="4801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233DFF"/>
                </a:solidFill>
                <a:latin typeface="Bodoni FLF Bold"/>
                <a:ea typeface="Bodoni FLF Bold"/>
                <a:cs typeface="Bodoni FLF Bold"/>
                <a:sym typeface="Bodoni FLF Bold"/>
              </a:rPr>
              <a:t>Development of Digital Twin of</a:t>
            </a:r>
          </a:p>
          <a:p>
            <a:pPr algn="ctr">
              <a:lnSpc>
                <a:spcPts val="4801"/>
              </a:lnSpc>
            </a:pPr>
            <a:r>
              <a:rPr lang="en-US" sz="2400" dirty="0">
                <a:solidFill>
                  <a:srgbClr val="233DFF"/>
                </a:solidFill>
                <a:latin typeface="Bodoni FLF Bold"/>
                <a:ea typeface="Bodoni FLF Bold"/>
                <a:cs typeface="Bodoni FLF Bold"/>
                <a:sym typeface="Bodoni FLF Bold"/>
              </a:rPr>
              <a:t> Submersible Pump for Preventive Maintenance</a:t>
            </a: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www.mnnit.ac.in/institutelogo/MNNIT%20Logo%20New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9091" y="2442046"/>
            <a:ext cx="1214446" cy="158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86314" y="4000504"/>
            <a:ext cx="464347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Dr. Skylab P.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Bhore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Associate Professor, MED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6027003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Department of Mechanical Engineering</a:t>
            </a:r>
          </a:p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Motilal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Nehru National Institute of Technology Allahabad</a:t>
            </a:r>
          </a:p>
        </p:txBody>
      </p:sp>
      <p:sp>
        <p:nvSpPr>
          <p:cNvPr id="9" name="Rectangle 8"/>
          <p:cNvSpPr/>
          <p:nvPr/>
        </p:nvSpPr>
        <p:spPr>
          <a:xfrm>
            <a:off x="-396552" y="3929066"/>
            <a:ext cx="482453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Vikas Gaur (20213038)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Uttam Kumar Gupta (20213050)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Shushanshu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K. Bharti (20213133)</a:t>
            </a:r>
          </a:p>
          <a:p>
            <a:pPr algn="ctr">
              <a:spcAft>
                <a:spcPts val="12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Umesh Kumar (20213140)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99E-BB76-B628-D610-74F7CA8D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C5F9-1CCC-40B4-76D0-0E678433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5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70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FLF Bold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Vikas Gaur</cp:lastModifiedBy>
  <cp:revision>10</cp:revision>
  <dcterms:created xsi:type="dcterms:W3CDTF">2024-10-14T08:39:04Z</dcterms:created>
  <dcterms:modified xsi:type="dcterms:W3CDTF">2024-10-14T10:01:08Z</dcterms:modified>
</cp:coreProperties>
</file>