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</p:embeddedFont>
    <p:embeddedFont>
      <p:font typeface="Roboto Slab" panose="020F0502020204030204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0" d="100"/>
          <a:sy n="90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28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Flask PDF to Excel Converter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This presentation outlines a Flask-based solution for automated data extraction from PDFs into Excel format. The converter focuses on structured tabular data, offering an efficient and user-friendly experience.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70040" y="5467112"/>
            <a:ext cx="200394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2506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874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Automates extraction of structured data from PDFs.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Flask-based web application.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Key-value pair extraction. Saves data in Excel.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4416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Designed for simple usage and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451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Core Features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620351" y="3573423"/>
            <a:ext cx="72162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Upload PDF files.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620351" y="4015621"/>
            <a:ext cx="72162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Extracts key-value pairs using regex.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620351" y="4457819"/>
            <a:ext cx="72162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Converts data to Excel.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620351" y="4900017"/>
            <a:ext cx="72162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Downloadable Excel output.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620351" y="5342215"/>
            <a:ext cx="72162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User-friendly web interface.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280190" y="3494127"/>
            <a:ext cx="30480" cy="2290286"/>
          </a:xfrm>
          <a:prstGeom prst="rect">
            <a:avLst/>
          </a:prstGeom>
          <a:solidFill>
            <a:srgbClr val="3257B8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817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Technology Stack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3067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Flask (Python)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Libraries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pdfplumber, pandas, re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Frontend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HTML, CSS, Flask templates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38484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Output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Excel (.xlsx) using OpenPyXL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00763"/>
            <a:ext cx="59070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Installation and Setup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24970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Prerequisites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Python 3 installed.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867757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Install dependencies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</a:t>
            </a:r>
            <a:r>
              <a:rPr lang="en-US" sz="1750" dirty="0">
                <a:solidFill>
                  <a:srgbClr val="15213F"/>
                </a:solidFill>
                <a:highlight>
                  <a:srgbClr val="D7DFF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pip install flask pdfplumber pandas openpyxl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6493431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Run application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r>
              <a:rPr lang="en-US" sz="1750" dirty="0">
                <a:solidFill>
                  <a:srgbClr val="15213F"/>
                </a:solidFill>
                <a:highlight>
                  <a:srgbClr val="D7DFF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python app.py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Open </a:t>
            </a:r>
            <a:r>
              <a:rPr lang="en-US" sz="1750" dirty="0">
                <a:solidFill>
                  <a:srgbClr val="15213F"/>
                </a:solidFill>
                <a:highlight>
                  <a:srgbClr val="D7DFF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http://127.0.0.1:5001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a browser.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058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Code Execution Flow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629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uploads PDF.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05188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Flask saves file in </a:t>
            </a:r>
            <a:r>
              <a:rPr lang="en-US" sz="1750" dirty="0">
                <a:solidFill>
                  <a:srgbClr val="15213F"/>
                </a:solidFill>
                <a:highlight>
                  <a:srgbClr val="D7DFF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uploads/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directory.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550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Extraction function processes the file.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29720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Reads PDF text using pdfplumber.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394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Uses regex to identify key-value pairs.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1816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Stores data in dictionary.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6237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converted to Excel.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0659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downloads Excel.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3549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Flask Code Example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97906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Flask Web Server Setup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</a:t>
            </a:r>
            <a:r>
              <a:rPr lang="en-US" sz="1750" dirty="0">
                <a:solidFill>
                  <a:srgbClr val="15213F"/>
                </a:solidFill>
                <a:highlight>
                  <a:srgbClr val="D7DFF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app = Flask(__name__)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highlight>
                  <a:srgbClr val="D7DFF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UPLOAD_FOLDER = "uploads"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823579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PDF Processing Function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</a:t>
            </a:r>
            <a:r>
              <a:rPr lang="en-US" sz="1750" dirty="0">
                <a:solidFill>
                  <a:srgbClr val="15213F"/>
                </a:solidFill>
                <a:highlight>
                  <a:srgbClr val="D7DFF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extract_table_from_pdf(...):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with pdfplumber.open(pdf_path) as pdf: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25065"/>
            <a:ext cx="63480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 and Contact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874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Efficient data extraction from PDFs.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Automated workflows.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Future improvements for accuracy.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275</Words>
  <Application>Microsoft Office PowerPoint</Application>
  <PresentationFormat>Custom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Roboto Slab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Vikas Gaur</cp:lastModifiedBy>
  <cp:revision>2</cp:revision>
  <dcterms:created xsi:type="dcterms:W3CDTF">2025-04-04T13:09:14Z</dcterms:created>
  <dcterms:modified xsi:type="dcterms:W3CDTF">2025-04-04T13:10:25Z</dcterms:modified>
</cp:coreProperties>
</file>