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792" r:id="rId2"/>
    <p:sldId id="1290" r:id="rId3"/>
    <p:sldId id="1296" r:id="rId4"/>
    <p:sldId id="1305" r:id="rId5"/>
    <p:sldId id="1029" r:id="rId6"/>
    <p:sldId id="1304" r:id="rId7"/>
    <p:sldId id="1297" r:id="rId8"/>
    <p:sldId id="1298" r:id="rId9"/>
    <p:sldId id="1263" r:id="rId10"/>
    <p:sldId id="1299" r:id="rId11"/>
    <p:sldId id="1265" r:id="rId12"/>
    <p:sldId id="1266" r:id="rId13"/>
    <p:sldId id="1268" r:id="rId14"/>
    <p:sldId id="1306" r:id="rId15"/>
    <p:sldId id="1164" r:id="rId16"/>
    <p:sldId id="1165" r:id="rId17"/>
    <p:sldId id="1166" r:id="rId18"/>
    <p:sldId id="1167" r:id="rId19"/>
    <p:sldId id="1307" r:id="rId20"/>
    <p:sldId id="1224" r:id="rId21"/>
    <p:sldId id="1233" r:id="rId22"/>
    <p:sldId id="1234" r:id="rId23"/>
    <p:sldId id="1235" r:id="rId24"/>
    <p:sldId id="1236" r:id="rId25"/>
    <p:sldId id="1238" r:id="rId26"/>
    <p:sldId id="1239" r:id="rId27"/>
    <p:sldId id="1225" r:id="rId28"/>
    <p:sldId id="1240" r:id="rId29"/>
    <p:sldId id="1241" r:id="rId30"/>
    <p:sldId id="1308" r:id="rId31"/>
    <p:sldId id="1244" r:id="rId32"/>
    <p:sldId id="1245" r:id="rId33"/>
    <p:sldId id="1246" r:id="rId34"/>
    <p:sldId id="1247" r:id="rId35"/>
    <p:sldId id="1248" r:id="rId36"/>
    <p:sldId id="1250" r:id="rId37"/>
    <p:sldId id="1289" r:id="rId38"/>
    <p:sldId id="1309" r:id="rId39"/>
    <p:sldId id="1256" r:id="rId40"/>
    <p:sldId id="1257" r:id="rId41"/>
    <p:sldId id="1258" r:id="rId42"/>
    <p:sldId id="1261" r:id="rId43"/>
    <p:sldId id="1259" r:id="rId44"/>
    <p:sldId id="1260" r:id="rId45"/>
    <p:sldId id="1310" r:id="rId46"/>
    <p:sldId id="1276" r:id="rId47"/>
    <p:sldId id="1277" r:id="rId48"/>
    <p:sldId id="1278" r:id="rId49"/>
    <p:sldId id="1279" r:id="rId50"/>
    <p:sldId id="1280" r:id="rId51"/>
    <p:sldId id="1281" r:id="rId52"/>
    <p:sldId id="1282" r:id="rId53"/>
    <p:sldId id="1284" r:id="rId54"/>
    <p:sldId id="1283" r:id="rId55"/>
    <p:sldId id="1286" r:id="rId56"/>
    <p:sldId id="12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D08DF-26C1-C243-940B-BE3F949CE2BA}" v="17" dt="2023-11-29T17:26:39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19"/>
  </p:normalViewPr>
  <p:slideViewPr>
    <p:cSldViewPr snapToGrid="0">
      <p:cViewPr varScale="1">
        <p:scale>
          <a:sx n="125" d="100"/>
          <a:sy n="125" d="100"/>
        </p:scale>
        <p:origin x="176" y="672"/>
      </p:cViewPr>
      <p:guideLst>
        <p:guide pos="648"/>
        <p:guide orient="horz" pos="1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esinger, Sebastian" userId="d814e6c9-e9fb-4b77-84f7-ccd8aa3529bb" providerId="ADAL" clId="{463D08DF-26C1-C243-940B-BE3F949CE2BA}"/>
    <pc:docChg chg="custSel addSld delSld modSld">
      <pc:chgData name="Schlesinger, Sebastian" userId="d814e6c9-e9fb-4b77-84f7-ccd8aa3529bb" providerId="ADAL" clId="{463D08DF-26C1-C243-940B-BE3F949CE2BA}" dt="2023-11-29T17:26:49.427" v="581" actId="2696"/>
      <pc:docMkLst>
        <pc:docMk/>
      </pc:docMkLst>
      <pc:sldChg chg="add del">
        <pc:chgData name="Schlesinger, Sebastian" userId="d814e6c9-e9fb-4b77-84f7-ccd8aa3529bb" providerId="ADAL" clId="{463D08DF-26C1-C243-940B-BE3F949CE2BA}" dt="2023-11-29T17:14:21.093" v="139" actId="2696"/>
        <pc:sldMkLst>
          <pc:docMk/>
          <pc:sldMk cId="2391877735" sldId="119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472407940" sldId="119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211176161" sldId="1199"/>
        </pc:sldMkLst>
      </pc:sldChg>
      <pc:sldChg chg="add del">
        <pc:chgData name="Schlesinger, Sebastian" userId="d814e6c9-e9fb-4b77-84f7-ccd8aa3529bb" providerId="ADAL" clId="{463D08DF-26C1-C243-940B-BE3F949CE2BA}" dt="2023-11-29T17:14:20.782" v="86" actId="2696"/>
        <pc:sldMkLst>
          <pc:docMk/>
          <pc:sldMk cId="3903833462" sldId="119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038306467" sldId="1200"/>
        </pc:sldMkLst>
      </pc:sldChg>
      <pc:sldChg chg="add del">
        <pc:chgData name="Schlesinger, Sebastian" userId="d814e6c9-e9fb-4b77-84f7-ccd8aa3529bb" providerId="ADAL" clId="{463D08DF-26C1-C243-940B-BE3F949CE2BA}" dt="2023-11-29T17:14:20.849" v="98" actId="2696"/>
        <pc:sldMkLst>
          <pc:docMk/>
          <pc:sldMk cId="3632177119" sldId="120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933490074" sldId="1201"/>
        </pc:sldMkLst>
      </pc:sldChg>
      <pc:sldChg chg="add del">
        <pc:chgData name="Schlesinger, Sebastian" userId="d814e6c9-e9fb-4b77-84f7-ccd8aa3529bb" providerId="ADAL" clId="{463D08DF-26C1-C243-940B-BE3F949CE2BA}" dt="2023-11-29T17:14:21.051" v="132" actId="2696"/>
        <pc:sldMkLst>
          <pc:docMk/>
          <pc:sldMk cId="2199248834" sldId="120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123292775" sldId="1202"/>
        </pc:sldMkLst>
      </pc:sldChg>
      <pc:sldChg chg="add del">
        <pc:chgData name="Schlesinger, Sebastian" userId="d814e6c9-e9fb-4b77-84f7-ccd8aa3529bb" providerId="ADAL" clId="{463D08DF-26C1-C243-940B-BE3F949CE2BA}" dt="2023-11-29T17:14:20.863" v="100" actId="2696"/>
        <pc:sldMkLst>
          <pc:docMk/>
          <pc:sldMk cId="3366065405" sldId="1202"/>
        </pc:sldMkLst>
      </pc:sldChg>
      <pc:sldChg chg="add del">
        <pc:chgData name="Schlesinger, Sebastian" userId="d814e6c9-e9fb-4b77-84f7-ccd8aa3529bb" providerId="ADAL" clId="{463D08DF-26C1-C243-940B-BE3F949CE2BA}" dt="2023-11-29T17:14:21.069" v="134" actId="2696"/>
        <pc:sldMkLst>
          <pc:docMk/>
          <pc:sldMk cId="23094738" sldId="120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630312936" sldId="120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720831521" sldId="1204"/>
        </pc:sldMkLst>
      </pc:sldChg>
      <pc:sldChg chg="add del">
        <pc:chgData name="Schlesinger, Sebastian" userId="d814e6c9-e9fb-4b77-84f7-ccd8aa3529bb" providerId="ADAL" clId="{463D08DF-26C1-C243-940B-BE3F949CE2BA}" dt="2023-11-29T17:14:20.872" v="101" actId="2696"/>
        <pc:sldMkLst>
          <pc:docMk/>
          <pc:sldMk cId="2721849365" sldId="1204"/>
        </pc:sldMkLst>
      </pc:sldChg>
      <pc:sldChg chg="modSp mod">
        <pc:chgData name="Schlesinger, Sebastian" userId="d814e6c9-e9fb-4b77-84f7-ccd8aa3529bb" providerId="ADAL" clId="{463D08DF-26C1-C243-940B-BE3F949CE2BA}" dt="2023-11-27T12:27:49.450" v="8" actId="20577"/>
        <pc:sldMkLst>
          <pc:docMk/>
          <pc:sldMk cId="97749526" sldId="1235"/>
        </pc:sldMkLst>
        <pc:spChg chg="mod">
          <ac:chgData name="Schlesinger, Sebastian" userId="d814e6c9-e9fb-4b77-84f7-ccd8aa3529bb" providerId="ADAL" clId="{463D08DF-26C1-C243-940B-BE3F949CE2BA}" dt="2023-11-27T12:27:49.450" v="8" actId="20577"/>
          <ac:spMkLst>
            <pc:docMk/>
            <pc:sldMk cId="97749526" sldId="1235"/>
            <ac:spMk id="34" creationId="{45A09AFE-D620-8942-B41C-B9107DCE60FC}"/>
          </ac:spMkLst>
        </pc:spChg>
      </pc:sldChg>
      <pc:sldChg chg="modSp del mod">
        <pc:chgData name="Schlesinger, Sebastian" userId="d814e6c9-e9fb-4b77-84f7-ccd8aa3529bb" providerId="ADAL" clId="{463D08DF-26C1-C243-940B-BE3F949CE2BA}" dt="2023-11-29T17:19:38.835" v="575" actId="2696"/>
        <pc:sldMkLst>
          <pc:docMk/>
          <pc:sldMk cId="1155396287" sldId="1249"/>
        </pc:sldMkLst>
        <pc:spChg chg="mod">
          <ac:chgData name="Schlesinger, Sebastian" userId="d814e6c9-e9fb-4b77-84f7-ccd8aa3529bb" providerId="ADAL" clId="{463D08DF-26C1-C243-940B-BE3F949CE2BA}" dt="2023-11-27T12:34:12.337" v="61" actId="20577"/>
          <ac:spMkLst>
            <pc:docMk/>
            <pc:sldMk cId="1155396287" sldId="1249"/>
            <ac:spMk id="82" creationId="{09904426-31F8-974C-8449-D83EB232E147}"/>
          </ac:spMkLst>
        </pc:spChg>
      </pc:sldChg>
      <pc:sldChg chg="delSp mod">
        <pc:chgData name="Schlesinger, Sebastian" userId="d814e6c9-e9fb-4b77-84f7-ccd8aa3529bb" providerId="ADAL" clId="{463D08DF-26C1-C243-940B-BE3F949CE2BA}" dt="2023-11-27T12:34:50.759" v="63" actId="478"/>
        <pc:sldMkLst>
          <pc:docMk/>
          <pc:sldMk cId="2855210361" sldId="1250"/>
        </pc:sldMkLst>
        <pc:spChg chg="del">
          <ac:chgData name="Schlesinger, Sebastian" userId="d814e6c9-e9fb-4b77-84f7-ccd8aa3529bb" providerId="ADAL" clId="{463D08DF-26C1-C243-940B-BE3F949CE2BA}" dt="2023-11-27T12:34:50.759" v="63" actId="478"/>
          <ac:spMkLst>
            <pc:docMk/>
            <pc:sldMk cId="2855210361" sldId="1250"/>
            <ac:spMk id="4" creationId="{2F6ECBC5-3AF7-274F-8BF2-A44F38FF1C44}"/>
          </ac:spMkLst>
        </pc:spChg>
        <pc:spChg chg="del">
          <ac:chgData name="Schlesinger, Sebastian" userId="d814e6c9-e9fb-4b77-84f7-ccd8aa3529bb" providerId="ADAL" clId="{463D08DF-26C1-C243-940B-BE3F949CE2BA}" dt="2023-11-27T12:34:48.563" v="62" actId="478"/>
          <ac:spMkLst>
            <pc:docMk/>
            <pc:sldMk cId="2855210361" sldId="1250"/>
            <ac:spMk id="9" creationId="{9771C801-CD50-7F4E-A7A7-09FC0141B1BD}"/>
          </ac:spMkLst>
        </pc:spChg>
      </pc:sldChg>
      <pc:sldChg chg="del">
        <pc:chgData name="Schlesinger, Sebastian" userId="d814e6c9-e9fb-4b77-84f7-ccd8aa3529bb" providerId="ADAL" clId="{463D08DF-26C1-C243-940B-BE3F949CE2BA}" dt="2023-11-27T12:36:36.867" v="64" actId="2696"/>
        <pc:sldMkLst>
          <pc:docMk/>
          <pc:sldMk cId="2293725299" sldId="1251"/>
        </pc:sldMkLst>
      </pc:sldChg>
      <pc:sldChg chg="del">
        <pc:chgData name="Schlesinger, Sebastian" userId="d814e6c9-e9fb-4b77-84f7-ccd8aa3529bb" providerId="ADAL" clId="{463D08DF-26C1-C243-940B-BE3F949CE2BA}" dt="2023-11-27T12:36:37.360" v="65" actId="2696"/>
        <pc:sldMkLst>
          <pc:docMk/>
          <pc:sldMk cId="3220663632" sldId="1252"/>
        </pc:sldMkLst>
      </pc:sldChg>
      <pc:sldChg chg="del">
        <pc:chgData name="Schlesinger, Sebastian" userId="d814e6c9-e9fb-4b77-84f7-ccd8aa3529bb" providerId="ADAL" clId="{463D08DF-26C1-C243-940B-BE3F949CE2BA}" dt="2023-11-27T12:36:41.742" v="66" actId="2696"/>
        <pc:sldMkLst>
          <pc:docMk/>
          <pc:sldMk cId="3921720217" sldId="1254"/>
        </pc:sldMkLst>
      </pc:sldChg>
      <pc:sldChg chg="del">
        <pc:chgData name="Schlesinger, Sebastian" userId="d814e6c9-e9fb-4b77-84f7-ccd8aa3529bb" providerId="ADAL" clId="{463D08DF-26C1-C243-940B-BE3F949CE2BA}" dt="2023-11-20T19:52:50.772" v="0" actId="2696"/>
        <pc:sldMkLst>
          <pc:docMk/>
          <pc:sldMk cId="3726912571" sldId="1264"/>
        </pc:sldMkLst>
      </pc:sldChg>
      <pc:sldChg chg="del">
        <pc:chgData name="Schlesinger, Sebastian" userId="d814e6c9-e9fb-4b77-84f7-ccd8aa3529bb" providerId="ADAL" clId="{463D08DF-26C1-C243-940B-BE3F949CE2BA}" dt="2023-11-20T19:52:51.215" v="1" actId="2696"/>
        <pc:sldMkLst>
          <pc:docMk/>
          <pc:sldMk cId="895041232" sldId="1267"/>
        </pc:sldMkLst>
      </pc:sldChg>
      <pc:sldChg chg="del">
        <pc:chgData name="Schlesinger, Sebastian" userId="d814e6c9-e9fb-4b77-84f7-ccd8aa3529bb" providerId="ADAL" clId="{463D08DF-26C1-C243-940B-BE3F949CE2BA}" dt="2023-11-20T19:52:51.546" v="2" actId="2696"/>
        <pc:sldMkLst>
          <pc:docMk/>
          <pc:sldMk cId="1070354981" sldId="1269"/>
        </pc:sldMkLst>
      </pc:sldChg>
      <pc:sldChg chg="del">
        <pc:chgData name="Schlesinger, Sebastian" userId="d814e6c9-e9fb-4b77-84f7-ccd8aa3529bb" providerId="ADAL" clId="{463D08DF-26C1-C243-940B-BE3F949CE2BA}" dt="2023-11-20T19:52:51.885" v="3" actId="2696"/>
        <pc:sldMkLst>
          <pc:docMk/>
          <pc:sldMk cId="3898576801" sldId="1270"/>
        </pc:sldMkLst>
      </pc:sldChg>
      <pc:sldChg chg="del">
        <pc:chgData name="Schlesinger, Sebastian" userId="d814e6c9-e9fb-4b77-84f7-ccd8aa3529bb" providerId="ADAL" clId="{463D08DF-26C1-C243-940B-BE3F949CE2BA}" dt="2023-11-20T19:52:52.257" v="4" actId="2696"/>
        <pc:sldMkLst>
          <pc:docMk/>
          <pc:sldMk cId="4063320152" sldId="1271"/>
        </pc:sldMkLst>
      </pc:sldChg>
      <pc:sldChg chg="del">
        <pc:chgData name="Schlesinger, Sebastian" userId="d814e6c9-e9fb-4b77-84f7-ccd8aa3529bb" providerId="ADAL" clId="{463D08DF-26C1-C243-940B-BE3F949CE2BA}" dt="2023-11-20T19:52:52.621" v="5" actId="2696"/>
        <pc:sldMkLst>
          <pc:docMk/>
          <pc:sldMk cId="622565600" sldId="1272"/>
        </pc:sldMkLst>
      </pc:sldChg>
      <pc:sldChg chg="del">
        <pc:chgData name="Schlesinger, Sebastian" userId="d814e6c9-e9fb-4b77-84f7-ccd8aa3529bb" providerId="ADAL" clId="{463D08DF-26C1-C243-940B-BE3F949CE2BA}" dt="2023-11-20T19:52:52.986" v="6" actId="2696"/>
        <pc:sldMkLst>
          <pc:docMk/>
          <pc:sldMk cId="4233271631" sldId="1273"/>
        </pc:sldMkLst>
      </pc:sldChg>
      <pc:sldChg chg="del">
        <pc:chgData name="Schlesinger, Sebastian" userId="d814e6c9-e9fb-4b77-84f7-ccd8aa3529bb" providerId="ADAL" clId="{463D08DF-26C1-C243-940B-BE3F949CE2BA}" dt="2023-11-20T19:52:53.605" v="7" actId="2696"/>
        <pc:sldMkLst>
          <pc:docMk/>
          <pc:sldMk cId="2111141432" sldId="1274"/>
        </pc:sldMkLst>
      </pc:sldChg>
      <pc:sldChg chg="del">
        <pc:chgData name="Schlesinger, Sebastian" userId="d814e6c9-e9fb-4b77-84f7-ccd8aa3529bb" providerId="ADAL" clId="{463D08DF-26C1-C243-940B-BE3F949CE2BA}" dt="2023-11-27T12:49:29.866" v="67" actId="2696"/>
        <pc:sldMkLst>
          <pc:docMk/>
          <pc:sldMk cId="1769432816" sldId="1285"/>
        </pc:sldMkLst>
      </pc:sldChg>
      <pc:sldChg chg="del">
        <pc:chgData name="Schlesinger, Sebastian" userId="d814e6c9-e9fb-4b77-84f7-ccd8aa3529bb" providerId="ADAL" clId="{463D08DF-26C1-C243-940B-BE3F949CE2BA}" dt="2023-11-29T17:18:33.218" v="569" actId="2696"/>
        <pc:sldMkLst>
          <pc:docMk/>
          <pc:sldMk cId="3803614786" sldId="1291"/>
        </pc:sldMkLst>
      </pc:sldChg>
      <pc:sldChg chg="del">
        <pc:chgData name="Schlesinger, Sebastian" userId="d814e6c9-e9fb-4b77-84f7-ccd8aa3529bb" providerId="ADAL" clId="{463D08DF-26C1-C243-940B-BE3F949CE2BA}" dt="2023-11-29T17:18:22.022" v="567" actId="2696"/>
        <pc:sldMkLst>
          <pc:docMk/>
          <pc:sldMk cId="119459350" sldId="1292"/>
        </pc:sldMkLst>
      </pc:sldChg>
      <pc:sldChg chg="del">
        <pc:chgData name="Schlesinger, Sebastian" userId="d814e6c9-e9fb-4b77-84f7-ccd8aa3529bb" providerId="ADAL" clId="{463D08DF-26C1-C243-940B-BE3F949CE2BA}" dt="2023-11-29T17:18:51.556" v="573" actId="2696"/>
        <pc:sldMkLst>
          <pc:docMk/>
          <pc:sldMk cId="1924026589" sldId="1293"/>
        </pc:sldMkLst>
      </pc:sldChg>
      <pc:sldChg chg="del">
        <pc:chgData name="Schlesinger, Sebastian" userId="d814e6c9-e9fb-4b77-84f7-ccd8aa3529bb" providerId="ADAL" clId="{463D08DF-26C1-C243-940B-BE3F949CE2BA}" dt="2023-11-29T17:20:02.085" v="577" actId="2696"/>
        <pc:sldMkLst>
          <pc:docMk/>
          <pc:sldMk cId="3695359114" sldId="1294"/>
        </pc:sldMkLst>
      </pc:sldChg>
      <pc:sldChg chg="del">
        <pc:chgData name="Schlesinger, Sebastian" userId="d814e6c9-e9fb-4b77-84f7-ccd8aa3529bb" providerId="ADAL" clId="{463D08DF-26C1-C243-940B-BE3F949CE2BA}" dt="2023-11-29T17:26:49.427" v="581" actId="2696"/>
        <pc:sldMkLst>
          <pc:docMk/>
          <pc:sldMk cId="1962598658" sldId="1295"/>
        </pc:sldMkLst>
      </pc:sldChg>
      <pc:sldChg chg="addSp delSp modSp mod">
        <pc:chgData name="Schlesinger, Sebastian" userId="d814e6c9-e9fb-4b77-84f7-ccd8aa3529bb" providerId="ADAL" clId="{463D08DF-26C1-C243-940B-BE3F949CE2BA}" dt="2023-11-29T17:18:09.024" v="564" actId="2085"/>
        <pc:sldMkLst>
          <pc:docMk/>
          <pc:sldMk cId="985745771" sldId="1296"/>
        </pc:sldMkLst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2" creationId="{164346DF-C0C7-432D-4C55-B171A9C8165B}"/>
          </ac:spMkLst>
        </pc:spChg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3" creationId="{FEF24AC5-4EF0-993B-7D88-A011A327C099}"/>
          </ac:spMkLst>
        </pc:spChg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4" creationId="{E1124924-855C-DBC1-918F-1FC3DF0DFE02}"/>
          </ac:spMkLst>
        </pc:spChg>
        <pc:spChg chg="del">
          <ac:chgData name="Schlesinger, Sebastian" userId="d814e6c9-e9fb-4b77-84f7-ccd8aa3529bb" providerId="ADAL" clId="{463D08DF-26C1-C243-940B-BE3F949CE2BA}" dt="2023-11-29T17:14:46.421" v="235" actId="478"/>
          <ac:spMkLst>
            <pc:docMk/>
            <pc:sldMk cId="985745771" sldId="1296"/>
            <ac:spMk id="7" creationId="{4C6A1E68-FD0B-2033-E039-4EB8045CE4DE}"/>
          </ac:spMkLst>
        </pc:spChg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8" creationId="{265FF2C3-ABC2-0A12-401C-257E5CFE1A70}"/>
          </ac:spMkLst>
        </pc:spChg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9" creationId="{7257829D-712F-5F63-3ECC-2E4AEB154901}"/>
          </ac:spMkLst>
        </pc:spChg>
        <pc:spChg chg="add del mod">
          <ac:chgData name="Schlesinger, Sebastian" userId="d814e6c9-e9fb-4b77-84f7-ccd8aa3529bb" providerId="ADAL" clId="{463D08DF-26C1-C243-940B-BE3F949CE2BA}" dt="2023-11-29T17:16:07.584" v="414" actId="478"/>
          <ac:spMkLst>
            <pc:docMk/>
            <pc:sldMk cId="985745771" sldId="1296"/>
            <ac:spMk id="10" creationId="{CB32A66C-8B4C-F063-11A0-6906975B48AD}"/>
          </ac:spMkLst>
        </pc:spChg>
        <pc:spChg chg="add mod">
          <ac:chgData name="Schlesinger, Sebastian" userId="d814e6c9-e9fb-4b77-84f7-ccd8aa3529bb" providerId="ADAL" clId="{463D08DF-26C1-C243-940B-BE3F949CE2BA}" dt="2023-11-29T17:18:09.024" v="564" actId="2085"/>
          <ac:spMkLst>
            <pc:docMk/>
            <pc:sldMk cId="985745771" sldId="1296"/>
            <ac:spMk id="11" creationId="{1A27811C-D2CE-80DC-9340-F299E051C3F6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1.017" v="129" actId="2696"/>
        <pc:sldMkLst>
          <pc:docMk/>
          <pc:sldMk cId="391988257" sldId="130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164776238" sldId="1300"/>
        </pc:sldMkLst>
      </pc:sldChg>
      <pc:sldChg chg="add del">
        <pc:chgData name="Schlesinger, Sebastian" userId="d814e6c9-e9fb-4b77-84f7-ccd8aa3529bb" providerId="ADAL" clId="{463D08DF-26C1-C243-940B-BE3F949CE2BA}" dt="2023-11-29T17:14:21.084" v="136" actId="2696"/>
        <pc:sldMkLst>
          <pc:docMk/>
          <pc:sldMk cId="995129408" sldId="130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289781265" sldId="1301"/>
        </pc:sldMkLst>
      </pc:sldChg>
      <pc:sldChg chg="add del">
        <pc:chgData name="Schlesinger, Sebastian" userId="d814e6c9-e9fb-4b77-84f7-ccd8aa3529bb" providerId="ADAL" clId="{463D08DF-26C1-C243-940B-BE3F949CE2BA}" dt="2023-11-29T17:14:21.080" v="135" actId="2696"/>
        <pc:sldMkLst>
          <pc:docMk/>
          <pc:sldMk cId="1210705858" sldId="130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734594000" sldId="1302"/>
        </pc:sldMkLst>
      </pc:sldChg>
      <pc:sldChg chg="add del">
        <pc:chgData name="Schlesinger, Sebastian" userId="d814e6c9-e9fb-4b77-84f7-ccd8aa3529bb" providerId="ADAL" clId="{463D08DF-26C1-C243-940B-BE3F949CE2BA}" dt="2023-11-29T17:14:20.799" v="90" actId="2696"/>
        <pc:sldMkLst>
          <pc:docMk/>
          <pc:sldMk cId="906498800" sldId="130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950429396" sldId="1303"/>
        </pc:sldMkLst>
      </pc:sldChg>
      <pc:sldChg chg="modSp add mod">
        <pc:chgData name="Schlesinger, Sebastian" userId="d814e6c9-e9fb-4b77-84f7-ccd8aa3529bb" providerId="ADAL" clId="{463D08DF-26C1-C243-940B-BE3F949CE2BA}" dt="2023-11-29T17:18:15.175" v="565" actId="2085"/>
        <pc:sldMkLst>
          <pc:docMk/>
          <pc:sldMk cId="1829640334" sldId="1305"/>
        </pc:sldMkLst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3" creationId="{FEF24AC5-4EF0-993B-7D88-A011A327C099}"/>
          </ac:spMkLst>
        </pc:spChg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4" creationId="{E1124924-855C-DBC1-918F-1FC3DF0DFE02}"/>
          </ac:spMkLst>
        </pc:spChg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8" creationId="{265FF2C3-ABC2-0A12-401C-257E5CFE1A70}"/>
          </ac:spMkLst>
        </pc:spChg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9" creationId="{7257829D-712F-5F63-3ECC-2E4AEB154901}"/>
          </ac:spMkLst>
        </pc:spChg>
        <pc:spChg chg="mod">
          <ac:chgData name="Schlesinger, Sebastian" userId="d814e6c9-e9fb-4b77-84f7-ccd8aa3529bb" providerId="ADAL" clId="{463D08DF-26C1-C243-940B-BE3F949CE2BA}" dt="2023-11-29T17:18:15.175" v="565" actId="2085"/>
          <ac:spMkLst>
            <pc:docMk/>
            <pc:sldMk cId="1829640334" sldId="1305"/>
            <ac:spMk id="11" creationId="{1A27811C-D2CE-80DC-9340-F299E051C3F6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011100381" sldId="1306"/>
        </pc:sldMkLst>
      </pc:sldChg>
      <pc:sldChg chg="add del">
        <pc:chgData name="Schlesinger, Sebastian" userId="d814e6c9-e9fb-4b77-84f7-ccd8aa3529bb" providerId="ADAL" clId="{463D08DF-26C1-C243-940B-BE3F949CE2BA}" dt="2023-11-29T17:14:20.829" v="97" actId="2696"/>
        <pc:sldMkLst>
          <pc:docMk/>
          <pc:sldMk cId="1604619499" sldId="1306"/>
        </pc:sldMkLst>
      </pc:sldChg>
      <pc:sldChg chg="modSp add mod">
        <pc:chgData name="Schlesinger, Sebastian" userId="d814e6c9-e9fb-4b77-84f7-ccd8aa3529bb" providerId="ADAL" clId="{463D08DF-26C1-C243-940B-BE3F949CE2BA}" dt="2023-11-29T17:18:28.140" v="568" actId="207"/>
        <pc:sldMkLst>
          <pc:docMk/>
          <pc:sldMk cId="3121866029" sldId="1306"/>
        </pc:sldMkLst>
        <pc:spChg chg="mod">
          <ac:chgData name="Schlesinger, Sebastian" userId="d814e6c9-e9fb-4b77-84f7-ccd8aa3529bb" providerId="ADAL" clId="{463D08DF-26C1-C243-940B-BE3F949CE2BA}" dt="2023-11-29T17:18:28.140" v="568" actId="207"/>
          <ac:spMkLst>
            <pc:docMk/>
            <pc:sldMk cId="3121866029" sldId="1306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18:28.140" v="568" actId="207"/>
          <ac:spMkLst>
            <pc:docMk/>
            <pc:sldMk cId="3121866029" sldId="1306"/>
            <ac:spMk id="4" creationId="{E1124924-855C-DBC1-918F-1FC3DF0DFE02}"/>
          </ac:spMkLst>
        </pc:spChg>
        <pc:spChg chg="mod">
          <ac:chgData name="Schlesinger, Sebastian" userId="d814e6c9-e9fb-4b77-84f7-ccd8aa3529bb" providerId="ADAL" clId="{463D08DF-26C1-C243-940B-BE3F949CE2BA}" dt="2023-11-29T17:18:28.140" v="568" actId="207"/>
          <ac:spMkLst>
            <pc:docMk/>
            <pc:sldMk cId="3121866029" sldId="1306"/>
            <ac:spMk id="8" creationId="{265FF2C3-ABC2-0A12-401C-257E5CFE1A70}"/>
          </ac:spMkLst>
        </pc:spChg>
        <pc:spChg chg="mod">
          <ac:chgData name="Schlesinger, Sebastian" userId="d814e6c9-e9fb-4b77-84f7-ccd8aa3529bb" providerId="ADAL" clId="{463D08DF-26C1-C243-940B-BE3F949CE2BA}" dt="2023-11-29T17:18:28.140" v="568" actId="207"/>
          <ac:spMkLst>
            <pc:docMk/>
            <pc:sldMk cId="3121866029" sldId="1306"/>
            <ac:spMk id="9" creationId="{7257829D-712F-5F63-3ECC-2E4AEB154901}"/>
          </ac:spMkLst>
        </pc:spChg>
        <pc:spChg chg="mod">
          <ac:chgData name="Schlesinger, Sebastian" userId="d814e6c9-e9fb-4b77-84f7-ccd8aa3529bb" providerId="ADAL" clId="{463D08DF-26C1-C243-940B-BE3F949CE2BA}" dt="2023-11-29T17:18:28.140" v="568" actId="207"/>
          <ac:spMkLst>
            <pc:docMk/>
            <pc:sldMk cId="3121866029" sldId="1306"/>
            <ac:spMk id="11" creationId="{1A27811C-D2CE-80DC-9340-F299E051C3F6}"/>
          </ac:spMkLst>
        </pc:spChg>
      </pc:sldChg>
      <pc:sldChg chg="modSp add mod">
        <pc:chgData name="Schlesinger, Sebastian" userId="d814e6c9-e9fb-4b77-84f7-ccd8aa3529bb" providerId="ADAL" clId="{463D08DF-26C1-C243-940B-BE3F949CE2BA}" dt="2023-11-29T17:18:41.182" v="571" actId="207"/>
        <pc:sldMkLst>
          <pc:docMk/>
          <pc:sldMk cId="3150551031" sldId="1307"/>
        </pc:sldMkLst>
        <pc:spChg chg="mod">
          <ac:chgData name="Schlesinger, Sebastian" userId="d814e6c9-e9fb-4b77-84f7-ccd8aa3529bb" providerId="ADAL" clId="{463D08DF-26C1-C243-940B-BE3F949CE2BA}" dt="2023-11-29T17:18:41.182" v="571" actId="207"/>
          <ac:spMkLst>
            <pc:docMk/>
            <pc:sldMk cId="3150551031" sldId="1307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18:41.182" v="571" actId="207"/>
          <ac:spMkLst>
            <pc:docMk/>
            <pc:sldMk cId="3150551031" sldId="1307"/>
            <ac:spMk id="3" creationId="{FEF24AC5-4EF0-993B-7D88-A011A327C099}"/>
          </ac:spMkLst>
        </pc:spChg>
        <pc:spChg chg="mod">
          <ac:chgData name="Schlesinger, Sebastian" userId="d814e6c9-e9fb-4b77-84f7-ccd8aa3529bb" providerId="ADAL" clId="{463D08DF-26C1-C243-940B-BE3F949CE2BA}" dt="2023-11-29T17:18:41.182" v="571" actId="207"/>
          <ac:spMkLst>
            <pc:docMk/>
            <pc:sldMk cId="3150551031" sldId="1307"/>
            <ac:spMk id="8" creationId="{265FF2C3-ABC2-0A12-401C-257E5CFE1A70}"/>
          </ac:spMkLst>
        </pc:spChg>
        <pc:spChg chg="mod">
          <ac:chgData name="Schlesinger, Sebastian" userId="d814e6c9-e9fb-4b77-84f7-ccd8aa3529bb" providerId="ADAL" clId="{463D08DF-26C1-C243-940B-BE3F949CE2BA}" dt="2023-11-29T17:18:41.182" v="571" actId="207"/>
          <ac:spMkLst>
            <pc:docMk/>
            <pc:sldMk cId="3150551031" sldId="1307"/>
            <ac:spMk id="9" creationId="{7257829D-712F-5F63-3ECC-2E4AEB154901}"/>
          </ac:spMkLst>
        </pc:spChg>
        <pc:spChg chg="mod">
          <ac:chgData name="Schlesinger, Sebastian" userId="d814e6c9-e9fb-4b77-84f7-ccd8aa3529bb" providerId="ADAL" clId="{463D08DF-26C1-C243-940B-BE3F949CE2BA}" dt="2023-11-29T17:18:41.182" v="571" actId="207"/>
          <ac:spMkLst>
            <pc:docMk/>
            <pc:sldMk cId="3150551031" sldId="1307"/>
            <ac:spMk id="11" creationId="{1A27811C-D2CE-80DC-9340-F299E051C3F6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1.056" v="133" actId="2696"/>
        <pc:sldMkLst>
          <pc:docMk/>
          <pc:sldMk cId="26227080" sldId="1308"/>
        </pc:sldMkLst>
      </pc:sldChg>
      <pc:sldChg chg="modSp add mod">
        <pc:chgData name="Schlesinger, Sebastian" userId="d814e6c9-e9fb-4b77-84f7-ccd8aa3529bb" providerId="ADAL" clId="{463D08DF-26C1-C243-940B-BE3F949CE2BA}" dt="2023-11-29T17:18:59.314" v="574" actId="207"/>
        <pc:sldMkLst>
          <pc:docMk/>
          <pc:sldMk cId="1293540507" sldId="1308"/>
        </pc:sldMkLst>
        <pc:spChg chg="mod">
          <ac:chgData name="Schlesinger, Sebastian" userId="d814e6c9-e9fb-4b77-84f7-ccd8aa3529bb" providerId="ADAL" clId="{463D08DF-26C1-C243-940B-BE3F949CE2BA}" dt="2023-11-29T17:18:59.314" v="574" actId="207"/>
          <ac:spMkLst>
            <pc:docMk/>
            <pc:sldMk cId="1293540507" sldId="1308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18:59.314" v="574" actId="207"/>
          <ac:spMkLst>
            <pc:docMk/>
            <pc:sldMk cId="1293540507" sldId="1308"/>
            <ac:spMk id="3" creationId="{FEF24AC5-4EF0-993B-7D88-A011A327C099}"/>
          </ac:spMkLst>
        </pc:spChg>
        <pc:spChg chg="mod">
          <ac:chgData name="Schlesinger, Sebastian" userId="d814e6c9-e9fb-4b77-84f7-ccd8aa3529bb" providerId="ADAL" clId="{463D08DF-26C1-C243-940B-BE3F949CE2BA}" dt="2023-11-29T17:18:59.314" v="574" actId="207"/>
          <ac:spMkLst>
            <pc:docMk/>
            <pc:sldMk cId="1293540507" sldId="1308"/>
            <ac:spMk id="4" creationId="{E1124924-855C-DBC1-918F-1FC3DF0DFE02}"/>
          </ac:spMkLst>
        </pc:spChg>
        <pc:spChg chg="mod">
          <ac:chgData name="Schlesinger, Sebastian" userId="d814e6c9-e9fb-4b77-84f7-ccd8aa3529bb" providerId="ADAL" clId="{463D08DF-26C1-C243-940B-BE3F949CE2BA}" dt="2023-11-29T17:18:59.314" v="574" actId="207"/>
          <ac:spMkLst>
            <pc:docMk/>
            <pc:sldMk cId="1293540507" sldId="1308"/>
            <ac:spMk id="9" creationId="{7257829D-712F-5F63-3ECC-2E4AEB154901}"/>
          </ac:spMkLst>
        </pc:spChg>
        <pc:spChg chg="mod">
          <ac:chgData name="Schlesinger, Sebastian" userId="d814e6c9-e9fb-4b77-84f7-ccd8aa3529bb" providerId="ADAL" clId="{463D08DF-26C1-C243-940B-BE3F949CE2BA}" dt="2023-11-29T17:18:59.314" v="574" actId="207"/>
          <ac:spMkLst>
            <pc:docMk/>
            <pc:sldMk cId="1293540507" sldId="1308"/>
            <ac:spMk id="11" creationId="{1A27811C-D2CE-80DC-9340-F299E051C3F6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60238966" sldId="130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714372976" sldId="1309"/>
        </pc:sldMkLst>
      </pc:sldChg>
      <pc:sldChg chg="add del">
        <pc:chgData name="Schlesinger, Sebastian" userId="d814e6c9-e9fb-4b77-84f7-ccd8aa3529bb" providerId="ADAL" clId="{463D08DF-26C1-C243-940B-BE3F949CE2BA}" dt="2023-11-29T17:14:21.021" v="130" actId="2696"/>
        <pc:sldMkLst>
          <pc:docMk/>
          <pc:sldMk cId="2375603298" sldId="1309"/>
        </pc:sldMkLst>
      </pc:sldChg>
      <pc:sldChg chg="modSp add mod">
        <pc:chgData name="Schlesinger, Sebastian" userId="d814e6c9-e9fb-4b77-84f7-ccd8aa3529bb" providerId="ADAL" clId="{463D08DF-26C1-C243-940B-BE3F949CE2BA}" dt="2023-11-29T17:20:10.068" v="578" actId="207"/>
        <pc:sldMkLst>
          <pc:docMk/>
          <pc:sldMk cId="2628075394" sldId="1309"/>
        </pc:sldMkLst>
        <pc:spChg chg="mod">
          <ac:chgData name="Schlesinger, Sebastian" userId="d814e6c9-e9fb-4b77-84f7-ccd8aa3529bb" providerId="ADAL" clId="{463D08DF-26C1-C243-940B-BE3F949CE2BA}" dt="2023-11-29T17:20:10.068" v="578" actId="207"/>
          <ac:spMkLst>
            <pc:docMk/>
            <pc:sldMk cId="2628075394" sldId="1309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20:10.068" v="578" actId="207"/>
          <ac:spMkLst>
            <pc:docMk/>
            <pc:sldMk cId="2628075394" sldId="1309"/>
            <ac:spMk id="3" creationId="{FEF24AC5-4EF0-993B-7D88-A011A327C099}"/>
          </ac:spMkLst>
        </pc:spChg>
        <pc:spChg chg="mod">
          <ac:chgData name="Schlesinger, Sebastian" userId="d814e6c9-e9fb-4b77-84f7-ccd8aa3529bb" providerId="ADAL" clId="{463D08DF-26C1-C243-940B-BE3F949CE2BA}" dt="2023-11-29T17:20:10.068" v="578" actId="207"/>
          <ac:spMkLst>
            <pc:docMk/>
            <pc:sldMk cId="2628075394" sldId="1309"/>
            <ac:spMk id="4" creationId="{E1124924-855C-DBC1-918F-1FC3DF0DFE02}"/>
          </ac:spMkLst>
        </pc:spChg>
        <pc:spChg chg="mod">
          <ac:chgData name="Schlesinger, Sebastian" userId="d814e6c9-e9fb-4b77-84f7-ccd8aa3529bb" providerId="ADAL" clId="{463D08DF-26C1-C243-940B-BE3F949CE2BA}" dt="2023-11-29T17:20:10.068" v="578" actId="207"/>
          <ac:spMkLst>
            <pc:docMk/>
            <pc:sldMk cId="2628075394" sldId="1309"/>
            <ac:spMk id="8" creationId="{265FF2C3-ABC2-0A12-401C-257E5CFE1A70}"/>
          </ac:spMkLst>
        </pc:spChg>
        <pc:spChg chg="mod">
          <ac:chgData name="Schlesinger, Sebastian" userId="d814e6c9-e9fb-4b77-84f7-ccd8aa3529bb" providerId="ADAL" clId="{463D08DF-26C1-C243-940B-BE3F949CE2BA}" dt="2023-11-29T17:20:10.068" v="578" actId="207"/>
          <ac:spMkLst>
            <pc:docMk/>
            <pc:sldMk cId="2628075394" sldId="1309"/>
            <ac:spMk id="11" creationId="{1A27811C-D2CE-80DC-9340-F299E051C3F6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481379041" sldId="1310"/>
        </pc:sldMkLst>
      </pc:sldChg>
      <pc:sldChg chg="modSp add mod">
        <pc:chgData name="Schlesinger, Sebastian" userId="d814e6c9-e9fb-4b77-84f7-ccd8aa3529bb" providerId="ADAL" clId="{463D08DF-26C1-C243-940B-BE3F949CE2BA}" dt="2023-11-29T17:26:46.746" v="580" actId="207"/>
        <pc:sldMkLst>
          <pc:docMk/>
          <pc:sldMk cId="2645987687" sldId="1310"/>
        </pc:sldMkLst>
        <pc:spChg chg="mod">
          <ac:chgData name="Schlesinger, Sebastian" userId="d814e6c9-e9fb-4b77-84f7-ccd8aa3529bb" providerId="ADAL" clId="{463D08DF-26C1-C243-940B-BE3F949CE2BA}" dt="2023-11-29T17:26:46.746" v="580" actId="207"/>
          <ac:spMkLst>
            <pc:docMk/>
            <pc:sldMk cId="2645987687" sldId="1310"/>
            <ac:spMk id="2" creationId="{164346DF-C0C7-432D-4C55-B171A9C8165B}"/>
          </ac:spMkLst>
        </pc:spChg>
        <pc:spChg chg="mod">
          <ac:chgData name="Schlesinger, Sebastian" userId="d814e6c9-e9fb-4b77-84f7-ccd8aa3529bb" providerId="ADAL" clId="{463D08DF-26C1-C243-940B-BE3F949CE2BA}" dt="2023-11-29T17:26:46.746" v="580" actId="207"/>
          <ac:spMkLst>
            <pc:docMk/>
            <pc:sldMk cId="2645987687" sldId="1310"/>
            <ac:spMk id="3" creationId="{FEF24AC5-4EF0-993B-7D88-A011A327C099}"/>
          </ac:spMkLst>
        </pc:spChg>
        <pc:spChg chg="mod">
          <ac:chgData name="Schlesinger, Sebastian" userId="d814e6c9-e9fb-4b77-84f7-ccd8aa3529bb" providerId="ADAL" clId="{463D08DF-26C1-C243-940B-BE3F949CE2BA}" dt="2023-11-29T17:26:46.746" v="580" actId="207"/>
          <ac:spMkLst>
            <pc:docMk/>
            <pc:sldMk cId="2645987687" sldId="1310"/>
            <ac:spMk id="4" creationId="{E1124924-855C-DBC1-918F-1FC3DF0DFE02}"/>
          </ac:spMkLst>
        </pc:spChg>
        <pc:spChg chg="mod">
          <ac:chgData name="Schlesinger, Sebastian" userId="d814e6c9-e9fb-4b77-84f7-ccd8aa3529bb" providerId="ADAL" clId="{463D08DF-26C1-C243-940B-BE3F949CE2BA}" dt="2023-11-29T17:26:46.746" v="580" actId="207"/>
          <ac:spMkLst>
            <pc:docMk/>
            <pc:sldMk cId="2645987687" sldId="1310"/>
            <ac:spMk id="8" creationId="{265FF2C3-ABC2-0A12-401C-257E5CFE1A70}"/>
          </ac:spMkLst>
        </pc:spChg>
        <pc:spChg chg="mod">
          <ac:chgData name="Schlesinger, Sebastian" userId="d814e6c9-e9fb-4b77-84f7-ccd8aa3529bb" providerId="ADAL" clId="{463D08DF-26C1-C243-940B-BE3F949CE2BA}" dt="2023-11-29T17:26:46.746" v="580" actId="207"/>
          <ac:spMkLst>
            <pc:docMk/>
            <pc:sldMk cId="2645987687" sldId="1310"/>
            <ac:spMk id="9" creationId="{7257829D-712F-5F63-3ECC-2E4AEB154901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0.898" v="108" actId="2696"/>
        <pc:sldMkLst>
          <pc:docMk/>
          <pc:sldMk cId="2855943027" sldId="131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699150742" sldId="1311"/>
        </pc:sldMkLst>
      </pc:sldChg>
      <pc:sldChg chg="add del">
        <pc:chgData name="Schlesinger, Sebastian" userId="d814e6c9-e9fb-4b77-84f7-ccd8aa3529bb" providerId="ADAL" clId="{463D08DF-26C1-C243-940B-BE3F949CE2BA}" dt="2023-11-29T17:14:20.944" v="113" actId="2696"/>
        <pc:sldMkLst>
          <pc:docMk/>
          <pc:sldMk cId="3071366801" sldId="131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980135119" sldId="1312"/>
        </pc:sldMkLst>
      </pc:sldChg>
      <pc:sldChg chg="add del">
        <pc:chgData name="Schlesinger, Sebastian" userId="d814e6c9-e9fb-4b77-84f7-ccd8aa3529bb" providerId="ADAL" clId="{463D08DF-26C1-C243-940B-BE3F949CE2BA}" dt="2023-11-29T17:14:20.933" v="112" actId="2696"/>
        <pc:sldMkLst>
          <pc:docMk/>
          <pc:sldMk cId="3978806346" sldId="131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726126754" sldId="1313"/>
        </pc:sldMkLst>
      </pc:sldChg>
      <pc:sldChg chg="add del">
        <pc:chgData name="Schlesinger, Sebastian" userId="d814e6c9-e9fb-4b77-84f7-ccd8aa3529bb" providerId="ADAL" clId="{463D08DF-26C1-C243-940B-BE3F949CE2BA}" dt="2023-11-29T17:14:20.917" v="110" actId="2696"/>
        <pc:sldMkLst>
          <pc:docMk/>
          <pc:sldMk cId="1896587341" sldId="1313"/>
        </pc:sldMkLst>
      </pc:sldChg>
      <pc:sldChg chg="add del">
        <pc:chgData name="Schlesinger, Sebastian" userId="d814e6c9-e9fb-4b77-84f7-ccd8aa3529bb" providerId="ADAL" clId="{463D08DF-26C1-C243-940B-BE3F949CE2BA}" dt="2023-11-29T17:14:20.909" v="109" actId="2696"/>
        <pc:sldMkLst>
          <pc:docMk/>
          <pc:sldMk cId="1697421870" sldId="131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40131657" sldId="131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968408742" sldId="1315"/>
        </pc:sldMkLst>
      </pc:sldChg>
      <pc:sldChg chg="add del">
        <pc:chgData name="Schlesinger, Sebastian" userId="d814e6c9-e9fb-4b77-84f7-ccd8aa3529bb" providerId="ADAL" clId="{463D08DF-26C1-C243-940B-BE3F949CE2BA}" dt="2023-11-29T17:14:20.986" v="123" actId="2696"/>
        <pc:sldMkLst>
          <pc:docMk/>
          <pc:sldMk cId="1771862830" sldId="1315"/>
        </pc:sldMkLst>
      </pc:sldChg>
      <pc:sldChg chg="add del">
        <pc:chgData name="Schlesinger, Sebastian" userId="d814e6c9-e9fb-4b77-84f7-ccd8aa3529bb" providerId="ADAL" clId="{463D08DF-26C1-C243-940B-BE3F949CE2BA}" dt="2023-11-29T17:14:21.002" v="125" actId="2696"/>
        <pc:sldMkLst>
          <pc:docMk/>
          <pc:sldMk cId="981800512" sldId="131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16864792" sldId="1316"/>
        </pc:sldMkLst>
      </pc:sldChg>
      <pc:sldChg chg="add del">
        <pc:chgData name="Schlesinger, Sebastian" userId="d814e6c9-e9fb-4b77-84f7-ccd8aa3529bb" providerId="ADAL" clId="{463D08DF-26C1-C243-940B-BE3F949CE2BA}" dt="2023-11-29T17:14:20.991" v="124" actId="2696"/>
        <pc:sldMkLst>
          <pc:docMk/>
          <pc:sldMk cId="720181360" sldId="131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586208975" sldId="131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825390712" sldId="1320"/>
        </pc:sldMkLst>
      </pc:sldChg>
      <pc:sldChg chg="add del">
        <pc:chgData name="Schlesinger, Sebastian" userId="d814e6c9-e9fb-4b77-84f7-ccd8aa3529bb" providerId="ADAL" clId="{463D08DF-26C1-C243-940B-BE3F949CE2BA}" dt="2023-11-29T17:14:21.148" v="158" actId="2696"/>
        <pc:sldMkLst>
          <pc:docMk/>
          <pc:sldMk cId="4109966638" sldId="1320"/>
        </pc:sldMkLst>
      </pc:sldChg>
      <pc:sldChg chg="add del">
        <pc:chgData name="Schlesinger, Sebastian" userId="d814e6c9-e9fb-4b77-84f7-ccd8aa3529bb" providerId="ADAL" clId="{463D08DF-26C1-C243-940B-BE3F949CE2BA}" dt="2023-11-29T17:14:20.815" v="94" actId="2696"/>
        <pc:sldMkLst>
          <pc:docMk/>
          <pc:sldMk cId="2320619510" sldId="132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318325952" sldId="132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993899148" sldId="1325"/>
        </pc:sldMkLst>
      </pc:sldChg>
      <pc:sldChg chg="add del">
        <pc:chgData name="Schlesinger, Sebastian" userId="d814e6c9-e9fb-4b77-84f7-ccd8aa3529bb" providerId="ADAL" clId="{463D08DF-26C1-C243-940B-BE3F949CE2BA}" dt="2023-11-29T17:14:21.308" v="193" actId="2696"/>
        <pc:sldMkLst>
          <pc:docMk/>
          <pc:sldMk cId="2187109050" sldId="132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486891733" sldId="1326"/>
        </pc:sldMkLst>
      </pc:sldChg>
      <pc:sldChg chg="add del">
        <pc:chgData name="Schlesinger, Sebastian" userId="d814e6c9-e9fb-4b77-84f7-ccd8aa3529bb" providerId="ADAL" clId="{463D08DF-26C1-C243-940B-BE3F949CE2BA}" dt="2023-11-29T17:14:21.341" v="195" actId="2696"/>
        <pc:sldMkLst>
          <pc:docMk/>
          <pc:sldMk cId="2328161672" sldId="1326"/>
        </pc:sldMkLst>
      </pc:sldChg>
      <pc:sldChg chg="add del">
        <pc:chgData name="Schlesinger, Sebastian" userId="d814e6c9-e9fb-4b77-84f7-ccd8aa3529bb" providerId="ADAL" clId="{463D08DF-26C1-C243-940B-BE3F949CE2BA}" dt="2023-11-29T17:14:21.314" v="194" actId="2696"/>
        <pc:sldMkLst>
          <pc:docMk/>
          <pc:sldMk cId="3409819441" sldId="132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80212281" sldId="1327"/>
        </pc:sldMkLst>
      </pc:sldChg>
      <pc:sldChg chg="add del">
        <pc:chgData name="Schlesinger, Sebastian" userId="d814e6c9-e9fb-4b77-84f7-ccd8aa3529bb" providerId="ADAL" clId="{463D08DF-26C1-C243-940B-BE3F949CE2BA}" dt="2023-11-29T17:14:20.955" v="116" actId="2696"/>
        <pc:sldMkLst>
          <pc:docMk/>
          <pc:sldMk cId="815052537" sldId="132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668766460" sldId="132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1347162" sldId="1329"/>
        </pc:sldMkLst>
      </pc:sldChg>
      <pc:sldChg chg="add del">
        <pc:chgData name="Schlesinger, Sebastian" userId="d814e6c9-e9fb-4b77-84f7-ccd8aa3529bb" providerId="ADAL" clId="{463D08DF-26C1-C243-940B-BE3F949CE2BA}" dt="2023-11-29T17:14:20.883" v="104" actId="2696"/>
        <pc:sldMkLst>
          <pc:docMk/>
          <pc:sldMk cId="583144961" sldId="132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5997215" sldId="1330"/>
        </pc:sldMkLst>
      </pc:sldChg>
      <pc:sldChg chg="add del">
        <pc:chgData name="Schlesinger, Sebastian" userId="d814e6c9-e9fb-4b77-84f7-ccd8aa3529bb" providerId="ADAL" clId="{463D08DF-26C1-C243-940B-BE3F949CE2BA}" dt="2023-11-29T17:14:20.854" v="99" actId="2696"/>
        <pc:sldMkLst>
          <pc:docMk/>
          <pc:sldMk cId="2379405894" sldId="133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355372556" sldId="1331"/>
        </pc:sldMkLst>
      </pc:sldChg>
      <pc:sldChg chg="add del">
        <pc:chgData name="Schlesinger, Sebastian" userId="d814e6c9-e9fb-4b77-84f7-ccd8aa3529bb" providerId="ADAL" clId="{463D08DF-26C1-C243-940B-BE3F949CE2BA}" dt="2023-11-29T17:14:21.013" v="128" actId="2696"/>
        <pc:sldMkLst>
          <pc:docMk/>
          <pc:sldMk cId="1916905409" sldId="133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91799368" sldId="1332"/>
        </pc:sldMkLst>
      </pc:sldChg>
      <pc:sldChg chg="add del">
        <pc:chgData name="Schlesinger, Sebastian" userId="d814e6c9-e9fb-4b77-84f7-ccd8aa3529bb" providerId="ADAL" clId="{463D08DF-26C1-C243-940B-BE3F949CE2BA}" dt="2023-11-29T17:14:21.010" v="127" actId="2696"/>
        <pc:sldMkLst>
          <pc:docMk/>
          <pc:sldMk cId="3711485345" sldId="133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723004387" sldId="1334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024" v="131" actId="2696"/>
        <pc:sldMkLst>
          <pc:docMk/>
          <pc:sldMk cId="2082418860" sldId="1334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2082418860" sldId="1334"/>
            <ac:spMk id="13" creationId="{A4AC5506-6312-4701-8D3C-40187889A947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0.787" v="87" actId="2696"/>
        <pc:sldMkLst>
          <pc:docMk/>
          <pc:sldMk cId="609375318" sldId="133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639690203" sldId="1335"/>
        </pc:sldMkLst>
      </pc:sldChg>
      <pc:sldChg chg="add del">
        <pc:chgData name="Schlesinger, Sebastian" userId="d814e6c9-e9fb-4b77-84f7-ccd8aa3529bb" providerId="ADAL" clId="{463D08DF-26C1-C243-940B-BE3F949CE2BA}" dt="2023-11-29T17:14:20.791" v="88" actId="2696"/>
        <pc:sldMkLst>
          <pc:docMk/>
          <pc:sldMk cId="2331854269" sldId="133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955256162" sldId="133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688031885" sldId="1337"/>
        </pc:sldMkLst>
      </pc:sldChg>
      <pc:sldChg chg="add del">
        <pc:chgData name="Schlesinger, Sebastian" userId="d814e6c9-e9fb-4b77-84f7-ccd8aa3529bb" providerId="ADAL" clId="{463D08DF-26C1-C243-940B-BE3F949CE2BA}" dt="2023-11-29T17:14:20.795" v="89" actId="2696"/>
        <pc:sldMkLst>
          <pc:docMk/>
          <pc:sldMk cId="2430948277" sldId="133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374980737" sldId="1338"/>
        </pc:sldMkLst>
      </pc:sldChg>
      <pc:sldChg chg="add del">
        <pc:chgData name="Schlesinger, Sebastian" userId="d814e6c9-e9fb-4b77-84f7-ccd8aa3529bb" providerId="ADAL" clId="{463D08DF-26C1-C243-940B-BE3F949CE2BA}" dt="2023-11-29T17:14:20.948" v="114" actId="2696"/>
        <pc:sldMkLst>
          <pc:docMk/>
          <pc:sldMk cId="1932816204" sldId="1338"/>
        </pc:sldMkLst>
      </pc:sldChg>
      <pc:sldChg chg="add del">
        <pc:chgData name="Schlesinger, Sebastian" userId="d814e6c9-e9fb-4b77-84f7-ccd8aa3529bb" providerId="ADAL" clId="{463D08DF-26C1-C243-940B-BE3F949CE2BA}" dt="2023-11-29T17:14:20.969" v="120" actId="2696"/>
        <pc:sldMkLst>
          <pc:docMk/>
          <pc:sldMk cId="3409666224" sldId="133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663998839" sldId="1339"/>
        </pc:sldMkLst>
      </pc:sldChg>
      <pc:sldChg chg="modSp del mod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558914754" sldId="1340"/>
        </pc:sldMkLst>
        <pc:picChg chg="mod">
          <ac:chgData name="Schlesinger, Sebastian" userId="d814e6c9-e9fb-4b77-84f7-ccd8aa3529bb" providerId="ADAL" clId="{463D08DF-26C1-C243-940B-BE3F949CE2BA}" dt="2023-11-29T17:11:38.408" v="71" actId="1076"/>
          <ac:picMkLst>
            <pc:docMk/>
            <pc:sldMk cId="1558914754" sldId="1340"/>
            <ac:picMk id="7" creationId="{345DD966-EB84-11A8-30B8-20DAB4207A94}"/>
          </ac:picMkLst>
        </pc:picChg>
      </pc:sldChg>
      <pc:sldChg chg="add del">
        <pc:chgData name="Schlesinger, Sebastian" userId="d814e6c9-e9fb-4b77-84f7-ccd8aa3529bb" providerId="ADAL" clId="{463D08DF-26C1-C243-940B-BE3F949CE2BA}" dt="2023-11-29T17:14:20.820" v="95" actId="2696"/>
        <pc:sldMkLst>
          <pc:docMk/>
          <pc:sldMk cId="2887075534" sldId="134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858278987" sldId="1341"/>
        </pc:sldMkLst>
      </pc:sldChg>
      <pc:sldChg chg="add del">
        <pc:chgData name="Schlesinger, Sebastian" userId="d814e6c9-e9fb-4b77-84f7-ccd8aa3529bb" providerId="ADAL" clId="{463D08DF-26C1-C243-940B-BE3F949CE2BA}" dt="2023-11-29T17:14:20.825" v="96" actId="2696"/>
        <pc:sldMkLst>
          <pc:docMk/>
          <pc:sldMk cId="2007842095" sldId="1341"/>
        </pc:sldMkLst>
      </pc:sldChg>
      <pc:sldChg chg="add del">
        <pc:chgData name="Schlesinger, Sebastian" userId="d814e6c9-e9fb-4b77-84f7-ccd8aa3529bb" providerId="ADAL" clId="{463D08DF-26C1-C243-940B-BE3F949CE2BA}" dt="2023-11-29T17:14:20.887" v="105" actId="2696"/>
        <pc:sldMkLst>
          <pc:docMk/>
          <pc:sldMk cId="3216401751" sldId="134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712118787" sldId="134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943282370" sldId="1343"/>
        </pc:sldMkLst>
      </pc:sldChg>
      <pc:sldChg chg="add del">
        <pc:chgData name="Schlesinger, Sebastian" userId="d814e6c9-e9fb-4b77-84f7-ccd8aa3529bb" providerId="ADAL" clId="{463D08DF-26C1-C243-940B-BE3F949CE2BA}" dt="2023-11-29T17:14:20.894" v="107" actId="2696"/>
        <pc:sldMkLst>
          <pc:docMk/>
          <pc:sldMk cId="1728348500" sldId="1343"/>
        </pc:sldMkLst>
      </pc:sldChg>
      <pc:sldChg chg="add del">
        <pc:chgData name="Schlesinger, Sebastian" userId="d814e6c9-e9fb-4b77-84f7-ccd8aa3529bb" providerId="ADAL" clId="{463D08DF-26C1-C243-940B-BE3F949CE2BA}" dt="2023-11-29T17:14:20.890" v="106" actId="2696"/>
        <pc:sldMkLst>
          <pc:docMk/>
          <pc:sldMk cId="2203786208" sldId="134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419023390" sldId="1344"/>
        </pc:sldMkLst>
      </pc:sldChg>
      <pc:sldChg chg="add del">
        <pc:chgData name="Schlesinger, Sebastian" userId="d814e6c9-e9fb-4b77-84f7-ccd8aa3529bb" providerId="ADAL" clId="{463D08DF-26C1-C243-940B-BE3F949CE2BA}" dt="2023-11-29T17:14:20.959" v="117" actId="2696"/>
        <pc:sldMkLst>
          <pc:docMk/>
          <pc:sldMk cId="1977055459" sldId="134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877009809" sldId="134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66251496" sldId="1346"/>
        </pc:sldMkLst>
      </pc:sldChg>
      <pc:sldChg chg="add del">
        <pc:chgData name="Schlesinger, Sebastian" userId="d814e6c9-e9fb-4b77-84f7-ccd8aa3529bb" providerId="ADAL" clId="{463D08DF-26C1-C243-940B-BE3F949CE2BA}" dt="2023-11-29T17:14:21.297" v="191" actId="2696"/>
        <pc:sldMkLst>
          <pc:docMk/>
          <pc:sldMk cId="2790646181" sldId="1346"/>
        </pc:sldMkLst>
      </pc:sldChg>
      <pc:sldChg chg="add del">
        <pc:chgData name="Schlesinger, Sebastian" userId="d814e6c9-e9fb-4b77-84f7-ccd8aa3529bb" providerId="ADAL" clId="{463D08DF-26C1-C243-940B-BE3F949CE2BA}" dt="2023-11-29T17:14:20.920" v="111" actId="2696"/>
        <pc:sldMkLst>
          <pc:docMk/>
          <pc:sldMk cId="541415557" sldId="134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854804886" sldId="134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948772726" sldId="1348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006" v="126" actId="2696"/>
        <pc:sldMkLst>
          <pc:docMk/>
          <pc:sldMk cId="3846216480" sldId="1348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846216480" sldId="1348"/>
            <ac:spMk id="9" creationId="{5A59F003-E00A-43F9-91DC-CC54E3B87466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846216480" sldId="1348"/>
            <ac:spMk id="11" creationId="{D74A4382-E3AD-430A-9A1F-DFA3E0E77A7D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846216480" sldId="1348"/>
            <ac:spMk id="13" creationId="{79F40191-0F44-4FD1-82CC-ACB507C14BE6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0.879" v="103" actId="2696"/>
        <pc:sldMkLst>
          <pc:docMk/>
          <pc:sldMk cId="557662728" sldId="134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967788602" sldId="134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595361438" sldId="1350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303" v="192" actId="2696"/>
        <pc:sldMkLst>
          <pc:docMk/>
          <pc:sldMk cId="3552296705" sldId="1350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552296705" sldId="1350"/>
            <ac:spMk id="9" creationId="{5A59F003-E00A-43F9-91DC-CC54E3B87466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552296705" sldId="1350"/>
            <ac:spMk id="11" creationId="{D74A4382-E3AD-430A-9A1F-DFA3E0E77A7D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552296705" sldId="1350"/>
            <ac:spMk id="13" creationId="{79F40191-0F44-4FD1-82CC-ACB507C14BE6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1.225" v="173" actId="2696"/>
        <pc:sldMkLst>
          <pc:docMk/>
          <pc:sldMk cId="2458506592" sldId="135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050918925" sldId="135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869625777" sldId="1352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128" v="152" actId="2696"/>
        <pc:sldMkLst>
          <pc:docMk/>
          <pc:sldMk cId="3637464189" sldId="1352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637464189" sldId="1352"/>
            <ac:spMk id="9" creationId="{C1DD1A8A-57D5-4A81-AD04-532B043C5611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3637464189" sldId="1352"/>
            <ac:spMk id="11" creationId="{007891EC-4501-44ED-A8C8-B11B6DB767AB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1.117" v="148" actId="2696"/>
        <pc:sldMkLst>
          <pc:docMk/>
          <pc:sldMk cId="428782689" sldId="135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451034052" sldId="135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883585372" sldId="1354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178" v="163" actId="2696"/>
        <pc:sldMkLst>
          <pc:docMk/>
          <pc:sldMk cId="2413811315" sldId="1354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2413811315" sldId="1354"/>
            <ac:spMk id="9" creationId="{C1DD1A8A-57D5-4A81-AD04-532B043C5611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2413811315" sldId="1354"/>
            <ac:spMk id="11" creationId="{007891EC-4501-44ED-A8C8-B11B6DB767AB}"/>
          </ac:spMkLst>
        </pc:spChg>
      </pc:sldChg>
      <pc:sldChg chg="add del">
        <pc:chgData name="Schlesinger, Sebastian" userId="d814e6c9-e9fb-4b77-84f7-ccd8aa3529bb" providerId="ADAL" clId="{463D08DF-26C1-C243-940B-BE3F949CE2BA}" dt="2023-11-29T17:14:21.112" v="146" actId="2696"/>
        <pc:sldMkLst>
          <pc:docMk/>
          <pc:sldMk cId="706840995" sldId="135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773923501" sldId="135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509098249" sldId="1356"/>
        </pc:sldMkLst>
      </pc:sldChg>
      <pc:sldChg chg="add del">
        <pc:chgData name="Schlesinger, Sebastian" userId="d814e6c9-e9fb-4b77-84f7-ccd8aa3529bb" providerId="ADAL" clId="{463D08DF-26C1-C243-940B-BE3F949CE2BA}" dt="2023-11-29T17:14:20.973" v="121" actId="2696"/>
        <pc:sldMkLst>
          <pc:docMk/>
          <pc:sldMk cId="3543354118" sldId="135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23021146" sldId="1357"/>
        </pc:sldMkLst>
      </pc:sldChg>
      <pc:sldChg chg="add del">
        <pc:chgData name="Schlesinger, Sebastian" userId="d814e6c9-e9fb-4b77-84f7-ccd8aa3529bb" providerId="ADAL" clId="{463D08DF-26C1-C243-940B-BE3F949CE2BA}" dt="2023-11-29T17:14:20.976" v="122" actId="2696"/>
        <pc:sldMkLst>
          <pc:docMk/>
          <pc:sldMk cId="3889670077" sldId="1357"/>
        </pc:sldMkLst>
      </pc:sldChg>
      <pc:sldChg chg="add del">
        <pc:chgData name="Schlesinger, Sebastian" userId="d814e6c9-e9fb-4b77-84f7-ccd8aa3529bb" providerId="ADAL" clId="{463D08DF-26C1-C243-940B-BE3F949CE2BA}" dt="2023-11-29T17:14:20.876" v="102" actId="2696"/>
        <pc:sldMkLst>
          <pc:docMk/>
          <pc:sldMk cId="2616546859" sldId="135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899025898" sldId="1359"/>
        </pc:sldMkLst>
      </pc:sldChg>
      <pc:sldChg chg="add del">
        <pc:chgData name="Schlesinger, Sebastian" userId="d814e6c9-e9fb-4b77-84f7-ccd8aa3529bb" providerId="ADAL" clId="{463D08DF-26C1-C243-940B-BE3F949CE2BA}" dt="2023-11-29T17:14:21.087" v="137" actId="2696"/>
        <pc:sldMkLst>
          <pc:docMk/>
          <pc:sldMk cId="143156797" sldId="136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259057133" sldId="136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339030956" sldId="1361"/>
        </pc:sldMkLst>
      </pc:sldChg>
      <pc:sldChg chg="add del">
        <pc:chgData name="Schlesinger, Sebastian" userId="d814e6c9-e9fb-4b77-84f7-ccd8aa3529bb" providerId="ADAL" clId="{463D08DF-26C1-C243-940B-BE3F949CE2BA}" dt="2023-11-29T17:14:21.099" v="141" actId="2696"/>
        <pc:sldMkLst>
          <pc:docMk/>
          <pc:sldMk cId="2955599004" sldId="136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204912284" sldId="1362"/>
        </pc:sldMkLst>
      </pc:sldChg>
      <pc:sldChg chg="add del">
        <pc:chgData name="Schlesinger, Sebastian" userId="d814e6c9-e9fb-4b77-84f7-ccd8aa3529bb" providerId="ADAL" clId="{463D08DF-26C1-C243-940B-BE3F949CE2BA}" dt="2023-11-29T17:14:21.163" v="160" actId="2696"/>
        <pc:sldMkLst>
          <pc:docMk/>
          <pc:sldMk cId="4116092978" sldId="1362"/>
        </pc:sldMkLst>
      </pc:sldChg>
      <pc:sldChg chg="add del">
        <pc:chgData name="Schlesinger, Sebastian" userId="d814e6c9-e9fb-4b77-84f7-ccd8aa3529bb" providerId="ADAL" clId="{463D08DF-26C1-C243-940B-BE3F949CE2BA}" dt="2023-11-29T17:14:21.140" v="157" actId="2696"/>
        <pc:sldMkLst>
          <pc:docMk/>
          <pc:sldMk cId="2012451393" sldId="136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766771303" sldId="136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383137678" sldId="1364"/>
        </pc:sldMkLst>
      </pc:sldChg>
      <pc:sldChg chg="add del">
        <pc:chgData name="Schlesinger, Sebastian" userId="d814e6c9-e9fb-4b77-84f7-ccd8aa3529bb" providerId="ADAL" clId="{463D08DF-26C1-C243-940B-BE3F949CE2BA}" dt="2023-11-29T17:14:21.221" v="172" actId="2696"/>
        <pc:sldMkLst>
          <pc:docMk/>
          <pc:sldMk cId="3921470571" sldId="1364"/>
        </pc:sldMkLst>
      </pc:sldChg>
      <pc:sldChg chg="add del">
        <pc:chgData name="Schlesinger, Sebastian" userId="d814e6c9-e9fb-4b77-84f7-ccd8aa3529bb" providerId="ADAL" clId="{463D08DF-26C1-C243-940B-BE3F949CE2BA}" dt="2023-11-29T17:14:21.210" v="168" actId="2696"/>
        <pc:sldMkLst>
          <pc:docMk/>
          <pc:sldMk cId="3066048259" sldId="136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262698673" sldId="1365"/>
        </pc:sldMkLst>
      </pc:sldChg>
      <pc:sldChg chg="add del">
        <pc:chgData name="Schlesinger, Sebastian" userId="d814e6c9-e9fb-4b77-84f7-ccd8aa3529bb" providerId="ADAL" clId="{463D08DF-26C1-C243-940B-BE3F949CE2BA}" dt="2023-11-29T17:14:21.213" v="169" actId="2696"/>
        <pc:sldMkLst>
          <pc:docMk/>
          <pc:sldMk cId="3354512199" sldId="136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000759808" sldId="1366"/>
        </pc:sldMkLst>
      </pc:sldChg>
      <pc:sldChg chg="add del">
        <pc:chgData name="Schlesinger, Sebastian" userId="d814e6c9-e9fb-4b77-84f7-ccd8aa3529bb" providerId="ADAL" clId="{463D08DF-26C1-C243-940B-BE3F949CE2BA}" dt="2023-11-29T17:14:21.218" v="171" actId="2696"/>
        <pc:sldMkLst>
          <pc:docMk/>
          <pc:sldMk cId="387007726" sldId="136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730829850" sldId="1367"/>
        </pc:sldMkLst>
      </pc:sldChg>
      <pc:sldChg chg="add del">
        <pc:chgData name="Schlesinger, Sebastian" userId="d814e6c9-e9fb-4b77-84f7-ccd8aa3529bb" providerId="ADAL" clId="{463D08DF-26C1-C243-940B-BE3F949CE2BA}" dt="2023-11-29T17:14:21.120" v="149" actId="2696"/>
        <pc:sldMkLst>
          <pc:docMk/>
          <pc:sldMk cId="1857448901" sldId="136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158487103" sldId="136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846832140" sldId="1369"/>
        </pc:sldMkLst>
      </pc:sldChg>
      <pc:sldChg chg="add del">
        <pc:chgData name="Schlesinger, Sebastian" userId="d814e6c9-e9fb-4b77-84f7-ccd8aa3529bb" providerId="ADAL" clId="{463D08DF-26C1-C243-940B-BE3F949CE2BA}" dt="2023-11-29T17:14:21.172" v="161" actId="2696"/>
        <pc:sldMkLst>
          <pc:docMk/>
          <pc:sldMk cId="3286824516" sldId="1369"/>
        </pc:sldMkLst>
      </pc:sldChg>
      <pc:sldChg chg="add del">
        <pc:chgData name="Schlesinger, Sebastian" userId="d814e6c9-e9fb-4b77-84f7-ccd8aa3529bb" providerId="ADAL" clId="{463D08DF-26C1-C243-940B-BE3F949CE2BA}" dt="2023-11-29T17:14:21.102" v="142" actId="2696"/>
        <pc:sldMkLst>
          <pc:docMk/>
          <pc:sldMk cId="320017680" sldId="137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247030261" sldId="137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616624082" sldId="1371"/>
        </pc:sldMkLst>
      </pc:sldChg>
      <pc:sldChg chg="add del">
        <pc:chgData name="Schlesinger, Sebastian" userId="d814e6c9-e9fb-4b77-84f7-ccd8aa3529bb" providerId="ADAL" clId="{463D08DF-26C1-C243-940B-BE3F949CE2BA}" dt="2023-11-29T17:14:21.193" v="165" actId="2696"/>
        <pc:sldMkLst>
          <pc:docMk/>
          <pc:sldMk cId="2093807090" sldId="1371"/>
        </pc:sldMkLst>
      </pc:sldChg>
      <pc:sldChg chg="add del">
        <pc:chgData name="Schlesinger, Sebastian" userId="d814e6c9-e9fb-4b77-84f7-ccd8aa3529bb" providerId="ADAL" clId="{463D08DF-26C1-C243-940B-BE3F949CE2BA}" dt="2023-11-29T17:14:21.208" v="167" actId="2696"/>
        <pc:sldMkLst>
          <pc:docMk/>
          <pc:sldMk cId="2016620096" sldId="137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93571386" sldId="1372"/>
        </pc:sldMkLst>
      </pc:sldChg>
      <pc:sldChg chg="add del">
        <pc:chgData name="Schlesinger, Sebastian" userId="d814e6c9-e9fb-4b77-84f7-ccd8aa3529bb" providerId="ADAL" clId="{463D08DF-26C1-C243-940B-BE3F949CE2BA}" dt="2023-11-29T17:14:21.260" v="182" actId="2696"/>
        <pc:sldMkLst>
          <pc:docMk/>
          <pc:sldMk cId="2942303112" sldId="137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230897680" sldId="1373"/>
        </pc:sldMkLst>
      </pc:sldChg>
      <pc:sldChg chg="add del">
        <pc:chgData name="Schlesinger, Sebastian" userId="d814e6c9-e9fb-4b77-84f7-ccd8aa3529bb" providerId="ADAL" clId="{463D08DF-26C1-C243-940B-BE3F949CE2BA}" dt="2023-11-29T17:14:21.277" v="185" actId="2696"/>
        <pc:sldMkLst>
          <pc:docMk/>
          <pc:sldMk cId="2535455804" sldId="137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776361803" sldId="1374"/>
        </pc:sldMkLst>
      </pc:sldChg>
      <pc:sldChg chg="add del">
        <pc:chgData name="Schlesinger, Sebastian" userId="d814e6c9-e9fb-4b77-84f7-ccd8aa3529bb" providerId="ADAL" clId="{463D08DF-26C1-C243-940B-BE3F949CE2BA}" dt="2023-11-29T17:14:20.952" v="115" actId="2696"/>
        <pc:sldMkLst>
          <pc:docMk/>
          <pc:sldMk cId="246697085" sldId="137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399723669" sldId="1375"/>
        </pc:sldMkLst>
      </pc:sldChg>
      <pc:sldChg chg="modSp 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49358817" sldId="1376"/>
        </pc:sldMkLst>
        <pc:picChg chg="mod">
          <ac:chgData name="Schlesinger, Sebastian" userId="d814e6c9-e9fb-4b77-84f7-ccd8aa3529bb" providerId="ADAL" clId="{463D08DF-26C1-C243-940B-BE3F949CE2BA}" dt="2023-11-29T17:12:12.465" v="74" actId="14100"/>
          <ac:picMkLst>
            <pc:docMk/>
            <pc:sldMk cId="449358817" sldId="1376"/>
            <ac:picMk id="6" creationId="{D5683FE4-1393-3809-479A-1EF3716CD0CF}"/>
          </ac:picMkLst>
        </pc:picChg>
      </pc:sldChg>
      <pc:sldChg chg="add del">
        <pc:chgData name="Schlesinger, Sebastian" userId="d814e6c9-e9fb-4b77-84f7-ccd8aa3529bb" providerId="ADAL" clId="{463D08DF-26C1-C243-940B-BE3F949CE2BA}" dt="2023-11-29T17:14:20.962" v="118" actId="2696"/>
        <pc:sldMkLst>
          <pc:docMk/>
          <pc:sldMk cId="943528255" sldId="137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33572060" sldId="1377"/>
        </pc:sldMkLst>
      </pc:sldChg>
      <pc:sldChg chg="add del">
        <pc:chgData name="Schlesinger, Sebastian" userId="d814e6c9-e9fb-4b77-84f7-ccd8aa3529bb" providerId="ADAL" clId="{463D08DF-26C1-C243-940B-BE3F949CE2BA}" dt="2023-11-29T17:14:20.966" v="119" actId="2696"/>
        <pc:sldMkLst>
          <pc:docMk/>
          <pc:sldMk cId="4117635175" sldId="1377"/>
        </pc:sldMkLst>
      </pc:sldChg>
      <pc:sldChg chg="add del">
        <pc:chgData name="Schlesinger, Sebastian" userId="d814e6c9-e9fb-4b77-84f7-ccd8aa3529bb" providerId="ADAL" clId="{463D08DF-26C1-C243-940B-BE3F949CE2BA}" dt="2023-11-29T17:14:21.196" v="166" actId="2696"/>
        <pc:sldMkLst>
          <pc:docMk/>
          <pc:sldMk cId="1632159220" sldId="137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050517737" sldId="1378"/>
        </pc:sldMkLst>
      </pc:sldChg>
      <pc:sldChg chg="add del">
        <pc:chgData name="Schlesinger, Sebastian" userId="d814e6c9-e9fb-4b77-84f7-ccd8aa3529bb" providerId="ADAL" clId="{463D08DF-26C1-C243-940B-BE3F949CE2BA}" dt="2023-11-29T17:14:21.180" v="164" actId="2696"/>
        <pc:sldMkLst>
          <pc:docMk/>
          <pc:sldMk cId="1014599119" sldId="137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915317682" sldId="1379"/>
        </pc:sldMkLst>
      </pc:sldChg>
      <pc:sldChg chg="add del">
        <pc:chgData name="Schlesinger, Sebastian" userId="d814e6c9-e9fb-4b77-84f7-ccd8aa3529bb" providerId="ADAL" clId="{463D08DF-26C1-C243-940B-BE3F949CE2BA}" dt="2023-11-29T17:14:21.294" v="190" actId="2696"/>
        <pc:sldMkLst>
          <pc:docMk/>
          <pc:sldMk cId="2183028672" sldId="138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225828282" sldId="1380"/>
        </pc:sldMkLst>
      </pc:sldChg>
      <pc:sldChg chg="add del">
        <pc:chgData name="Schlesinger, Sebastian" userId="d814e6c9-e9fb-4b77-84f7-ccd8aa3529bb" providerId="ADAL" clId="{463D08DF-26C1-C243-940B-BE3F949CE2BA}" dt="2023-11-29T17:14:20.803" v="91" actId="2696"/>
        <pc:sldMkLst>
          <pc:docMk/>
          <pc:sldMk cId="1190087168" sldId="1381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338736202" sldId="1381"/>
        </pc:sldMkLst>
      </pc:sldChg>
      <pc:sldChg chg="add del">
        <pc:chgData name="Schlesinger, Sebastian" userId="d814e6c9-e9fb-4b77-84f7-ccd8aa3529bb" providerId="ADAL" clId="{463D08DF-26C1-C243-940B-BE3F949CE2BA}" dt="2023-11-29T17:14:21.160" v="159" actId="2696"/>
        <pc:sldMkLst>
          <pc:docMk/>
          <pc:sldMk cId="1285370208" sldId="138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49140238" sldId="138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580078038" sldId="1383"/>
        </pc:sldMkLst>
      </pc:sldChg>
      <pc:sldChg chg="add del">
        <pc:chgData name="Schlesinger, Sebastian" userId="d814e6c9-e9fb-4b77-84f7-ccd8aa3529bb" providerId="ADAL" clId="{463D08DF-26C1-C243-940B-BE3F949CE2BA}" dt="2023-11-29T17:14:21.283" v="187" actId="2696"/>
        <pc:sldMkLst>
          <pc:docMk/>
          <pc:sldMk cId="4293444459" sldId="1383"/>
        </pc:sldMkLst>
      </pc:sldChg>
      <pc:sldChg chg="add del">
        <pc:chgData name="Schlesinger, Sebastian" userId="d814e6c9-e9fb-4b77-84f7-ccd8aa3529bb" providerId="ADAL" clId="{463D08DF-26C1-C243-940B-BE3F949CE2BA}" dt="2023-11-29T17:14:20.807" v="92" actId="2696"/>
        <pc:sldMkLst>
          <pc:docMk/>
          <pc:sldMk cId="2527191760" sldId="138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11908166" sldId="1384"/>
        </pc:sldMkLst>
      </pc:sldChg>
      <pc:sldChg chg="add del">
        <pc:chgData name="Schlesinger, Sebastian" userId="d814e6c9-e9fb-4b77-84f7-ccd8aa3529bb" providerId="ADAL" clId="{463D08DF-26C1-C243-940B-BE3F949CE2BA}" dt="2023-11-29T17:14:21.231" v="175" actId="2696"/>
        <pc:sldMkLst>
          <pc:docMk/>
          <pc:sldMk cId="1180974839" sldId="1385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212013854" sldId="1385"/>
        </pc:sldMkLst>
      </pc:sldChg>
      <pc:sldChg chg="add del">
        <pc:chgData name="Schlesinger, Sebastian" userId="d814e6c9-e9fb-4b77-84f7-ccd8aa3529bb" providerId="ADAL" clId="{463D08DF-26C1-C243-940B-BE3F949CE2BA}" dt="2023-11-29T17:14:21.233" v="176" actId="2696"/>
        <pc:sldMkLst>
          <pc:docMk/>
          <pc:sldMk cId="5930108" sldId="138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604755963" sldId="138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055442808" sldId="1387"/>
        </pc:sldMkLst>
      </pc:sldChg>
      <pc:sldChg chg="add del">
        <pc:chgData name="Schlesinger, Sebastian" userId="d814e6c9-e9fb-4b77-84f7-ccd8aa3529bb" providerId="ADAL" clId="{463D08DF-26C1-C243-940B-BE3F949CE2BA}" dt="2023-11-29T17:14:21.216" v="170" actId="2696"/>
        <pc:sldMkLst>
          <pc:docMk/>
          <pc:sldMk cId="3359622141" sldId="138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757339832" sldId="1388"/>
        </pc:sldMkLst>
      </pc:sldChg>
      <pc:sldChg chg="add del">
        <pc:chgData name="Schlesinger, Sebastian" userId="d814e6c9-e9fb-4b77-84f7-ccd8aa3529bb" providerId="ADAL" clId="{463D08DF-26C1-C243-940B-BE3F949CE2BA}" dt="2023-11-29T17:14:21.236" v="177" actId="2696"/>
        <pc:sldMkLst>
          <pc:docMk/>
          <pc:sldMk cId="1784908043" sldId="138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105053730" sldId="1389"/>
        </pc:sldMkLst>
      </pc:sldChg>
      <pc:sldChg chg="add del">
        <pc:chgData name="Schlesinger, Sebastian" userId="d814e6c9-e9fb-4b77-84f7-ccd8aa3529bb" providerId="ADAL" clId="{463D08DF-26C1-C243-940B-BE3F949CE2BA}" dt="2023-11-29T17:14:21.238" v="178" actId="2696"/>
        <pc:sldMkLst>
          <pc:docMk/>
          <pc:sldMk cId="4221683288" sldId="138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014624980" sldId="1390"/>
        </pc:sldMkLst>
      </pc:sldChg>
      <pc:sldChg chg="add del">
        <pc:chgData name="Schlesinger, Sebastian" userId="d814e6c9-e9fb-4b77-84f7-ccd8aa3529bb" providerId="ADAL" clId="{463D08DF-26C1-C243-940B-BE3F949CE2BA}" dt="2023-11-29T17:14:21.285" v="188" actId="2696"/>
        <pc:sldMkLst>
          <pc:docMk/>
          <pc:sldMk cId="4123509294" sldId="1390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288" v="189" actId="2696"/>
        <pc:sldMkLst>
          <pc:docMk/>
          <pc:sldMk cId="48203475" sldId="1391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8203475" sldId="1391"/>
            <ac:spMk id="32" creationId="{743AA782-23D1-4521-8CAD-47662984AA08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8203475" sldId="1391"/>
            <ac:spMk id="33" creationId="{71877DBC-BB60-40F0-AC93-2ACDBAAE60CE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197421974" sldId="1391"/>
        </pc:sldMkLst>
      </pc:sldChg>
      <pc:sldChg chg="add del">
        <pc:chgData name="Schlesinger, Sebastian" userId="d814e6c9-e9fb-4b77-84f7-ccd8aa3529bb" providerId="ADAL" clId="{463D08DF-26C1-C243-940B-BE3F949CE2BA}" dt="2023-11-29T17:14:21.228" v="174" actId="2696"/>
        <pc:sldMkLst>
          <pc:docMk/>
          <pc:sldMk cId="1358557324" sldId="139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68272593" sldId="1392"/>
        </pc:sldMkLst>
      </pc:sldChg>
      <pc:sldChg chg="add del">
        <pc:chgData name="Schlesinger, Sebastian" userId="d814e6c9-e9fb-4b77-84f7-ccd8aa3529bb" providerId="ADAL" clId="{463D08DF-26C1-C243-940B-BE3F949CE2BA}" dt="2023-11-29T17:14:20.811" v="93" actId="2696"/>
        <pc:sldMkLst>
          <pc:docMk/>
          <pc:sldMk cId="485852461" sldId="139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447002157" sldId="1393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502884822" sldId="1394"/>
        </pc:sldMkLst>
      </pc:sldChg>
      <pc:sldChg chg="add del">
        <pc:chgData name="Schlesinger, Sebastian" userId="d814e6c9-e9fb-4b77-84f7-ccd8aa3529bb" providerId="ADAL" clId="{463D08DF-26C1-C243-940B-BE3F949CE2BA}" dt="2023-11-29T17:14:21.263" v="183" actId="2696"/>
        <pc:sldMkLst>
          <pc:docMk/>
          <pc:sldMk cId="2587212504" sldId="139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45255149" sldId="1395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280" v="186" actId="2696"/>
        <pc:sldMkLst>
          <pc:docMk/>
          <pc:sldMk cId="4165056433" sldId="1395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165056433" sldId="1395"/>
            <ac:spMk id="17" creationId="{BCED4D40-4B67-4331-AC48-79B82B4A47D8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165056433" sldId="1395"/>
            <ac:spMk id="18" creationId="{670CEDEF-4F34-412E-84EE-329C1E936AF5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453942963" sldId="1396"/>
        </pc:sldMkLst>
      </pc:sldChg>
      <pc:sldChg chg="add del">
        <pc:chgData name="Schlesinger, Sebastian" userId="d814e6c9-e9fb-4b77-84f7-ccd8aa3529bb" providerId="ADAL" clId="{463D08DF-26C1-C243-940B-BE3F949CE2BA}" dt="2023-11-29T17:14:21.265" v="184" actId="2696"/>
        <pc:sldMkLst>
          <pc:docMk/>
          <pc:sldMk cId="3090984475" sldId="139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540107129" sldId="1397"/>
        </pc:sldMkLst>
      </pc:sldChg>
      <pc:sldChg chg="add del">
        <pc:chgData name="Schlesinger, Sebastian" userId="d814e6c9-e9fb-4b77-84f7-ccd8aa3529bb" providerId="ADAL" clId="{463D08DF-26C1-C243-940B-BE3F949CE2BA}" dt="2023-11-29T17:14:21.240" v="179" actId="2696"/>
        <pc:sldMkLst>
          <pc:docMk/>
          <pc:sldMk cId="2776921588" sldId="1397"/>
        </pc:sldMkLst>
      </pc:sldChg>
      <pc:sldChg chg="add del">
        <pc:chgData name="Schlesinger, Sebastian" userId="d814e6c9-e9fb-4b77-84f7-ccd8aa3529bb" providerId="ADAL" clId="{463D08DF-26C1-C243-940B-BE3F949CE2BA}" dt="2023-11-29T17:14:21.243" v="180" actId="2696"/>
        <pc:sldMkLst>
          <pc:docMk/>
          <pc:sldMk cId="547255165" sldId="1398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670128825" sldId="1398"/>
        </pc:sldMkLst>
      </pc:sldChg>
      <pc:sldChg chg="add del">
        <pc:chgData name="Schlesinger, Sebastian" userId="d814e6c9-e9fb-4b77-84f7-ccd8aa3529bb" providerId="ADAL" clId="{463D08DF-26C1-C243-940B-BE3F949CE2BA}" dt="2023-11-29T17:14:21.245" v="181" actId="2696"/>
        <pc:sldMkLst>
          <pc:docMk/>
          <pc:sldMk cId="2392458205" sldId="139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671732225" sldId="1399"/>
        </pc:sldMkLst>
      </pc:sldChg>
      <pc:sldChg chg="add del">
        <pc:chgData name="Schlesinger, Sebastian" userId="d814e6c9-e9fb-4b77-84f7-ccd8aa3529bb" providerId="ADAL" clId="{463D08DF-26C1-C243-940B-BE3F949CE2BA}" dt="2023-11-29T17:14:21.138" v="156" actId="2696"/>
        <pc:sldMkLst>
          <pc:docMk/>
          <pc:sldMk cId="1554167975" sldId="140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217135907" sldId="140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3243628" sldId="1401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096" v="140" actId="2696"/>
        <pc:sldMkLst>
          <pc:docMk/>
          <pc:sldMk cId="2314154416" sldId="1401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2314154416" sldId="1401"/>
            <ac:spMk id="11" creationId="{2B97F24A-32CE-4C1C-A50D-3016B394DCFB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2314154416" sldId="1401"/>
            <ac:spMk id="13" creationId="{CD8B4F24-440B-49E9-B85D-733523DC064B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044221956" sldId="1402"/>
        </pc:sldMkLst>
      </pc:sldChg>
      <pc:sldChg chg="delSp add del setBg delDesignElem">
        <pc:chgData name="Schlesinger, Sebastian" userId="d814e6c9-e9fb-4b77-84f7-ccd8aa3529bb" providerId="ADAL" clId="{463D08DF-26C1-C243-940B-BE3F949CE2BA}" dt="2023-11-29T17:14:21.130" v="153" actId="2696"/>
        <pc:sldMkLst>
          <pc:docMk/>
          <pc:sldMk cId="4204218734" sldId="1402"/>
        </pc:sldMkLst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204218734" sldId="1402"/>
            <ac:spMk id="11" creationId="{743AA782-23D1-4521-8CAD-47662984AA08}"/>
          </ac:spMkLst>
        </pc:spChg>
        <pc:spChg chg="del">
          <ac:chgData name="Schlesinger, Sebastian" userId="d814e6c9-e9fb-4b77-84f7-ccd8aa3529bb" providerId="ADAL" clId="{463D08DF-26C1-C243-940B-BE3F949CE2BA}" dt="2023-11-29T17:13:45.801" v="85"/>
          <ac:spMkLst>
            <pc:docMk/>
            <pc:sldMk cId="4204218734" sldId="1402"/>
            <ac:spMk id="13" creationId="{71877DBC-BB60-40F0-AC93-2ACDBAAE60CE}"/>
          </ac:spMkLst>
        </pc:spChg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936113588" sldId="1403"/>
        </pc:sldMkLst>
      </pc:sldChg>
      <pc:sldChg chg="add del">
        <pc:chgData name="Schlesinger, Sebastian" userId="d814e6c9-e9fb-4b77-84f7-ccd8aa3529bb" providerId="ADAL" clId="{463D08DF-26C1-C243-940B-BE3F949CE2BA}" dt="2023-11-29T17:14:21.115" v="147" actId="2696"/>
        <pc:sldMkLst>
          <pc:docMk/>
          <pc:sldMk cId="3079592829" sldId="1403"/>
        </pc:sldMkLst>
      </pc:sldChg>
      <pc:sldChg chg="add del">
        <pc:chgData name="Schlesinger, Sebastian" userId="d814e6c9-e9fb-4b77-84f7-ccd8aa3529bb" providerId="ADAL" clId="{463D08DF-26C1-C243-940B-BE3F949CE2BA}" dt="2023-11-29T17:14:21.175" v="162" actId="2696"/>
        <pc:sldMkLst>
          <pc:docMk/>
          <pc:sldMk cId="3105788768" sldId="140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534031669" sldId="1404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19218064" sldId="1405"/>
        </pc:sldMkLst>
      </pc:sldChg>
      <pc:sldChg chg="add del">
        <pc:chgData name="Schlesinger, Sebastian" userId="d814e6c9-e9fb-4b77-84f7-ccd8aa3529bb" providerId="ADAL" clId="{463D08DF-26C1-C243-940B-BE3F949CE2BA}" dt="2023-11-29T17:14:21.135" v="155" actId="2696"/>
        <pc:sldMkLst>
          <pc:docMk/>
          <pc:sldMk cId="2930746847" sldId="1405"/>
        </pc:sldMkLst>
      </pc:sldChg>
      <pc:sldChg chg="add del">
        <pc:chgData name="Schlesinger, Sebastian" userId="d814e6c9-e9fb-4b77-84f7-ccd8aa3529bb" providerId="ADAL" clId="{463D08DF-26C1-C243-940B-BE3F949CE2BA}" dt="2023-11-29T17:14:21.110" v="145" actId="2696"/>
        <pc:sldMkLst>
          <pc:docMk/>
          <pc:sldMk cId="3347563767" sldId="1406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3490340760" sldId="1406"/>
        </pc:sldMkLst>
      </pc:sldChg>
      <pc:sldChg chg="add del">
        <pc:chgData name="Schlesinger, Sebastian" userId="d814e6c9-e9fb-4b77-84f7-ccd8aa3529bb" providerId="ADAL" clId="{463D08DF-26C1-C243-940B-BE3F949CE2BA}" dt="2023-11-29T17:14:21.123" v="150" actId="2696"/>
        <pc:sldMkLst>
          <pc:docMk/>
          <pc:sldMk cId="2047533220" sldId="140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002236241" sldId="1407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207639267" sldId="1408"/>
        </pc:sldMkLst>
      </pc:sldChg>
      <pc:sldChg chg="add del">
        <pc:chgData name="Schlesinger, Sebastian" userId="d814e6c9-e9fb-4b77-84f7-ccd8aa3529bb" providerId="ADAL" clId="{463D08DF-26C1-C243-940B-BE3F949CE2BA}" dt="2023-11-29T17:14:21.107" v="144" actId="2696"/>
        <pc:sldMkLst>
          <pc:docMk/>
          <pc:sldMk cId="1416147533" sldId="1408"/>
        </pc:sldMkLst>
      </pc:sldChg>
      <pc:sldChg chg="add del">
        <pc:chgData name="Schlesinger, Sebastian" userId="d814e6c9-e9fb-4b77-84f7-ccd8aa3529bb" providerId="ADAL" clId="{463D08DF-26C1-C243-940B-BE3F949CE2BA}" dt="2023-11-29T17:14:21.105" v="143" actId="2696"/>
        <pc:sldMkLst>
          <pc:docMk/>
          <pc:sldMk cId="65655588" sldId="1409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1902735742" sldId="1409"/>
        </pc:sldMkLst>
      </pc:sldChg>
      <pc:sldChg chg="add del">
        <pc:chgData name="Schlesinger, Sebastian" userId="d814e6c9-e9fb-4b77-84f7-ccd8aa3529bb" providerId="ADAL" clId="{463D08DF-26C1-C243-940B-BE3F949CE2BA}" dt="2023-11-29T17:14:21.125" v="151" actId="2696"/>
        <pc:sldMkLst>
          <pc:docMk/>
          <pc:sldMk cId="3470317789" sldId="141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4034549708" sldId="1410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859677366" sldId="1411"/>
        </pc:sldMkLst>
      </pc:sldChg>
      <pc:sldChg chg="add del">
        <pc:chgData name="Schlesinger, Sebastian" userId="d814e6c9-e9fb-4b77-84f7-ccd8aa3529bb" providerId="ADAL" clId="{463D08DF-26C1-C243-940B-BE3F949CE2BA}" dt="2023-11-29T17:14:21.133" v="154" actId="2696"/>
        <pc:sldMkLst>
          <pc:docMk/>
          <pc:sldMk cId="883310182" sldId="1411"/>
        </pc:sldMkLst>
      </pc:sldChg>
      <pc:sldChg chg="add del">
        <pc:chgData name="Schlesinger, Sebastian" userId="d814e6c9-e9fb-4b77-84f7-ccd8aa3529bb" providerId="ADAL" clId="{463D08DF-26C1-C243-940B-BE3F949CE2BA}" dt="2023-11-29T17:14:21.089" v="138" actId="2696"/>
        <pc:sldMkLst>
          <pc:docMk/>
          <pc:sldMk cId="305606951" sldId="1412"/>
        </pc:sldMkLst>
      </pc:sldChg>
      <pc:sldChg chg="del">
        <pc:chgData name="Schlesinger, Sebastian" userId="d814e6c9-e9fb-4b77-84f7-ccd8aa3529bb" providerId="ADAL" clId="{463D08DF-26C1-C243-940B-BE3F949CE2BA}" dt="2023-11-29T17:13:40.374" v="75" actId="2696"/>
        <pc:sldMkLst>
          <pc:docMk/>
          <pc:sldMk cId="736126743" sldId="1412"/>
        </pc:sldMkLst>
      </pc:sldChg>
    </pc:docChg>
  </pc:docChgLst>
  <pc:docChgLst>
    <pc:chgData name="Schlesinger, Sebastian" userId="d814e6c9-e9fb-4b77-84f7-ccd8aa3529bb" providerId="ADAL" clId="{6F99BD09-9023-4008-B71A-9953E065E3DE}"/>
    <pc:docChg chg="undo custSel addSld modSld">
      <pc:chgData name="Schlesinger, Sebastian" userId="d814e6c9-e9fb-4b77-84f7-ccd8aa3529bb" providerId="ADAL" clId="{6F99BD09-9023-4008-B71A-9953E065E3DE}" dt="2023-04-19T09:12:09.276" v="1997" actId="20577"/>
      <pc:docMkLst>
        <pc:docMk/>
      </pc:docMkLst>
      <pc:sldChg chg="addSp modSp mod">
        <pc:chgData name="Schlesinger, Sebastian" userId="d814e6c9-e9fb-4b77-84f7-ccd8aa3529bb" providerId="ADAL" clId="{6F99BD09-9023-4008-B71A-9953E065E3DE}" dt="2023-04-19T09:05:47.077" v="1697" actId="1076"/>
        <pc:sldMkLst>
          <pc:docMk/>
          <pc:sldMk cId="4050918925" sldId="1351"/>
        </pc:sldMkLst>
        <pc:graphicFrameChg chg="add mod modGraphic">
          <ac:chgData name="Schlesinger, Sebastian" userId="d814e6c9-e9fb-4b77-84f7-ccd8aa3529bb" providerId="ADAL" clId="{6F99BD09-9023-4008-B71A-9953E065E3DE}" dt="2023-04-19T09:05:47.077" v="1697" actId="1076"/>
          <ac:graphicFrameMkLst>
            <pc:docMk/>
            <pc:sldMk cId="4050918925" sldId="1351"/>
            <ac:graphicFrameMk id="5" creationId="{7F9A8E5F-0F64-5DE9-0EA9-0C362E915E86}"/>
          </ac:graphicFrameMkLst>
        </pc:graphicFrameChg>
      </pc:sldChg>
      <pc:sldChg chg="modSp mod">
        <pc:chgData name="Schlesinger, Sebastian" userId="d814e6c9-e9fb-4b77-84f7-ccd8aa3529bb" providerId="ADAL" clId="{6F99BD09-9023-4008-B71A-9953E065E3DE}" dt="2023-04-19T08:34:18.246" v="32" actId="20577"/>
        <pc:sldMkLst>
          <pc:docMk/>
          <pc:sldMk cId="3604755963" sldId="1386"/>
        </pc:sldMkLst>
        <pc:spChg chg="mod">
          <ac:chgData name="Schlesinger, Sebastian" userId="d814e6c9-e9fb-4b77-84f7-ccd8aa3529bb" providerId="ADAL" clId="{6F99BD09-9023-4008-B71A-9953E065E3DE}" dt="2023-04-19T08:34:18.246" v="32" actId="20577"/>
          <ac:spMkLst>
            <pc:docMk/>
            <pc:sldMk cId="3604755963" sldId="1386"/>
            <ac:spMk id="2" creationId="{091FB3D2-B27D-3650-B1FB-C7FF7ECCAD8D}"/>
          </ac:spMkLst>
        </pc:spChg>
        <pc:spChg chg="mod">
          <ac:chgData name="Schlesinger, Sebastian" userId="d814e6c9-e9fb-4b77-84f7-ccd8aa3529bb" providerId="ADAL" clId="{6F99BD09-9023-4008-B71A-9953E065E3DE}" dt="2023-04-19T08:34:09.932" v="2" actId="14100"/>
          <ac:spMkLst>
            <pc:docMk/>
            <pc:sldMk cId="3604755963" sldId="1386"/>
            <ac:spMk id="4" creationId="{6FFEF3A8-4752-E189-52B4-EA3D5A94FCA4}"/>
          </ac:spMkLst>
        </pc:spChg>
      </pc:sldChg>
      <pc:sldChg chg="addSp modSp mod">
        <pc:chgData name="Schlesinger, Sebastian" userId="d814e6c9-e9fb-4b77-84f7-ccd8aa3529bb" providerId="ADAL" clId="{6F99BD09-9023-4008-B71A-9953E065E3DE}" dt="2023-04-19T08:40:21.185" v="101" actId="1076"/>
        <pc:sldMkLst>
          <pc:docMk/>
          <pc:sldMk cId="2014624980" sldId="1390"/>
        </pc:sldMkLst>
        <pc:spChg chg="add mod">
          <ac:chgData name="Schlesinger, Sebastian" userId="d814e6c9-e9fb-4b77-84f7-ccd8aa3529bb" providerId="ADAL" clId="{6F99BD09-9023-4008-B71A-9953E065E3DE}" dt="2023-04-19T08:39:53.994" v="96" actId="403"/>
          <ac:spMkLst>
            <pc:docMk/>
            <pc:sldMk cId="2014624980" sldId="1390"/>
            <ac:spMk id="5" creationId="{0D2507FC-BF99-36E3-B1A5-CA41F8B6DEBE}"/>
          </ac:spMkLst>
        </pc:spChg>
        <pc:picChg chg="add mod">
          <ac:chgData name="Schlesinger, Sebastian" userId="d814e6c9-e9fb-4b77-84f7-ccd8aa3529bb" providerId="ADAL" clId="{6F99BD09-9023-4008-B71A-9953E065E3DE}" dt="2023-04-19T08:40:21.185" v="101" actId="1076"/>
          <ac:picMkLst>
            <pc:docMk/>
            <pc:sldMk cId="2014624980" sldId="1390"/>
            <ac:picMk id="7" creationId="{BC8015C4-51D1-DB4B-4ABD-DF5C80A30746}"/>
          </ac:picMkLst>
        </pc:picChg>
      </pc:sldChg>
      <pc:sldChg chg="addSp delSp modSp new mod setBg">
        <pc:chgData name="Schlesinger, Sebastian" userId="d814e6c9-e9fb-4b77-84f7-ccd8aa3529bb" providerId="ADAL" clId="{6F99BD09-9023-4008-B71A-9953E065E3DE}" dt="2023-04-19T08:44:24.364" v="567" actId="26606"/>
        <pc:sldMkLst>
          <pc:docMk/>
          <pc:sldMk cId="3197421974" sldId="1391"/>
        </pc:sldMkLst>
        <pc:spChg chg="mod">
          <ac:chgData name="Schlesinger, Sebastian" userId="d814e6c9-e9fb-4b77-84f7-ccd8aa3529bb" providerId="ADAL" clId="{6F99BD09-9023-4008-B71A-9953E065E3DE}" dt="2023-04-19T08:44:24.364" v="567" actId="26606"/>
          <ac:spMkLst>
            <pc:docMk/>
            <pc:sldMk cId="3197421974" sldId="1391"/>
            <ac:spMk id="2" creationId="{F0EBB419-A839-A7E3-5AAA-775B7ADEA08B}"/>
          </ac:spMkLst>
        </pc:spChg>
        <pc:spChg chg="mod ord">
          <ac:chgData name="Schlesinger, Sebastian" userId="d814e6c9-e9fb-4b77-84f7-ccd8aa3529bb" providerId="ADAL" clId="{6F99BD09-9023-4008-B71A-9953E065E3DE}" dt="2023-04-19T08:44:24.364" v="567" actId="26606"/>
          <ac:spMkLst>
            <pc:docMk/>
            <pc:sldMk cId="3197421974" sldId="1391"/>
            <ac:spMk id="3" creationId="{9AD7E381-1965-9499-D665-45467823E5D1}"/>
          </ac:spMkLst>
        </pc:spChg>
        <pc:spChg chg="add mod">
          <ac:chgData name="Schlesinger, Sebastian" userId="d814e6c9-e9fb-4b77-84f7-ccd8aa3529bb" providerId="ADAL" clId="{6F99BD09-9023-4008-B71A-9953E065E3DE}" dt="2023-04-19T08:44:24.364" v="567" actId="26606"/>
          <ac:spMkLst>
            <pc:docMk/>
            <pc:sldMk cId="3197421974" sldId="1391"/>
            <ac:spMk id="4" creationId="{B89D9EE7-BFC5-57E7-8F0D-5B79FE282AB8}"/>
          </ac:spMkLst>
        </pc:spChg>
        <pc:spChg chg="add del">
          <ac:chgData name="Schlesinger, Sebastian" userId="d814e6c9-e9fb-4b77-84f7-ccd8aa3529bb" providerId="ADAL" clId="{6F99BD09-9023-4008-B71A-9953E065E3DE}" dt="2023-04-19T08:44:17.126" v="562" actId="26606"/>
          <ac:spMkLst>
            <pc:docMk/>
            <pc:sldMk cId="3197421974" sldId="1391"/>
            <ac:spMk id="11" creationId="{8FC9BE17-9A7B-462D-AE50-3D8777387304}"/>
          </ac:spMkLst>
        </pc:spChg>
        <pc:spChg chg="add del">
          <ac:chgData name="Schlesinger, Sebastian" userId="d814e6c9-e9fb-4b77-84f7-ccd8aa3529bb" providerId="ADAL" clId="{6F99BD09-9023-4008-B71A-9953E065E3DE}" dt="2023-04-19T08:44:17.126" v="562" actId="26606"/>
          <ac:spMkLst>
            <pc:docMk/>
            <pc:sldMk cId="3197421974" sldId="1391"/>
            <ac:spMk id="13" creationId="{3EBE8569-6AEC-4B8C-8D53-2DE337CDBA65}"/>
          </ac:spMkLst>
        </pc:spChg>
        <pc:spChg chg="add del">
          <ac:chgData name="Schlesinger, Sebastian" userId="d814e6c9-e9fb-4b77-84f7-ccd8aa3529bb" providerId="ADAL" clId="{6F99BD09-9023-4008-B71A-9953E065E3DE}" dt="2023-04-19T08:44:17.126" v="562" actId="26606"/>
          <ac:spMkLst>
            <pc:docMk/>
            <pc:sldMk cId="3197421974" sldId="1391"/>
            <ac:spMk id="15" creationId="{55D4142C-5077-457F-A6AD-3FECFDB39685}"/>
          </ac:spMkLst>
        </pc:spChg>
        <pc:spChg chg="add del">
          <ac:chgData name="Schlesinger, Sebastian" userId="d814e6c9-e9fb-4b77-84f7-ccd8aa3529bb" providerId="ADAL" clId="{6F99BD09-9023-4008-B71A-9953E065E3DE}" dt="2023-04-19T08:44:17.126" v="562" actId="26606"/>
          <ac:spMkLst>
            <pc:docMk/>
            <pc:sldMk cId="3197421974" sldId="1391"/>
            <ac:spMk id="17" creationId="{7A5F0580-5EE9-419F-96EE-B6529EF6E7D0}"/>
          </ac:spMkLst>
        </pc:spChg>
        <pc:spChg chg="add del">
          <ac:chgData name="Schlesinger, Sebastian" userId="d814e6c9-e9fb-4b77-84f7-ccd8aa3529bb" providerId="ADAL" clId="{6F99BD09-9023-4008-B71A-9953E065E3DE}" dt="2023-04-19T08:44:19.947" v="564" actId="26606"/>
          <ac:spMkLst>
            <pc:docMk/>
            <pc:sldMk cId="3197421974" sldId="1391"/>
            <ac:spMk id="19" creationId="{2B97F24A-32CE-4C1C-A50D-3016B394DCFB}"/>
          </ac:spMkLst>
        </pc:spChg>
        <pc:spChg chg="add del">
          <ac:chgData name="Schlesinger, Sebastian" userId="d814e6c9-e9fb-4b77-84f7-ccd8aa3529bb" providerId="ADAL" clId="{6F99BD09-9023-4008-B71A-9953E065E3DE}" dt="2023-04-19T08:44:19.947" v="564" actId="26606"/>
          <ac:spMkLst>
            <pc:docMk/>
            <pc:sldMk cId="3197421974" sldId="1391"/>
            <ac:spMk id="20" creationId="{CD8B4F24-440B-49E9-B85D-733523DC064B}"/>
          </ac:spMkLst>
        </pc:spChg>
        <pc:spChg chg="add del">
          <ac:chgData name="Schlesinger, Sebastian" userId="d814e6c9-e9fb-4b77-84f7-ccd8aa3529bb" providerId="ADAL" clId="{6F99BD09-9023-4008-B71A-9953E065E3DE}" dt="2023-04-19T08:44:24.357" v="566" actId="26606"/>
          <ac:spMkLst>
            <pc:docMk/>
            <pc:sldMk cId="3197421974" sldId="1391"/>
            <ac:spMk id="26" creationId="{1E020063-2385-44AC-BD67-258E1F0B9FCE}"/>
          </ac:spMkLst>
        </pc:spChg>
        <pc:spChg chg="add del">
          <ac:chgData name="Schlesinger, Sebastian" userId="d814e6c9-e9fb-4b77-84f7-ccd8aa3529bb" providerId="ADAL" clId="{6F99BD09-9023-4008-B71A-9953E065E3DE}" dt="2023-04-19T08:44:24.357" v="566" actId="26606"/>
          <ac:spMkLst>
            <pc:docMk/>
            <pc:sldMk cId="3197421974" sldId="1391"/>
            <ac:spMk id="27" creationId="{7E014A0B-5338-4077-AFE9-A90D04D4492B}"/>
          </ac:spMkLst>
        </pc:spChg>
        <pc:spChg chg="add">
          <ac:chgData name="Schlesinger, Sebastian" userId="d814e6c9-e9fb-4b77-84f7-ccd8aa3529bb" providerId="ADAL" clId="{6F99BD09-9023-4008-B71A-9953E065E3DE}" dt="2023-04-19T08:44:24.364" v="567" actId="26606"/>
          <ac:spMkLst>
            <pc:docMk/>
            <pc:sldMk cId="3197421974" sldId="1391"/>
            <ac:spMk id="32" creationId="{743AA782-23D1-4521-8CAD-47662984AA08}"/>
          </ac:spMkLst>
        </pc:spChg>
        <pc:spChg chg="add">
          <ac:chgData name="Schlesinger, Sebastian" userId="d814e6c9-e9fb-4b77-84f7-ccd8aa3529bb" providerId="ADAL" clId="{6F99BD09-9023-4008-B71A-9953E065E3DE}" dt="2023-04-19T08:44:24.364" v="567" actId="26606"/>
          <ac:spMkLst>
            <pc:docMk/>
            <pc:sldMk cId="3197421974" sldId="1391"/>
            <ac:spMk id="33" creationId="{71877DBC-BB60-40F0-AC93-2ACDBAAE60CE}"/>
          </ac:spMkLst>
        </pc:spChg>
        <pc:grpChg chg="add del">
          <ac:chgData name="Schlesinger, Sebastian" userId="d814e6c9-e9fb-4b77-84f7-ccd8aa3529bb" providerId="ADAL" clId="{6F99BD09-9023-4008-B71A-9953E065E3DE}" dt="2023-04-19T08:44:24.357" v="566" actId="26606"/>
          <ac:grpSpMkLst>
            <pc:docMk/>
            <pc:sldMk cId="3197421974" sldId="1391"/>
            <ac:grpSpMk id="21" creationId="{466920E5-8640-4C24-A775-8647637094A7}"/>
          </ac:grpSpMkLst>
        </pc:grpChg>
        <pc:grpChg chg="add del">
          <ac:chgData name="Schlesinger, Sebastian" userId="d814e6c9-e9fb-4b77-84f7-ccd8aa3529bb" providerId="ADAL" clId="{6F99BD09-9023-4008-B71A-9953E065E3DE}" dt="2023-04-19T08:44:24.357" v="566" actId="26606"/>
          <ac:grpSpMkLst>
            <pc:docMk/>
            <pc:sldMk cId="3197421974" sldId="1391"/>
            <ac:grpSpMk id="28" creationId="{78127680-150F-4A90-9950-F66392578116}"/>
          </ac:grpSpMkLst>
        </pc:grpChg>
        <pc:picChg chg="add mod ord">
          <ac:chgData name="Schlesinger, Sebastian" userId="d814e6c9-e9fb-4b77-84f7-ccd8aa3529bb" providerId="ADAL" clId="{6F99BD09-9023-4008-B71A-9953E065E3DE}" dt="2023-04-19T08:44:24.364" v="567" actId="26606"/>
          <ac:picMkLst>
            <pc:docMk/>
            <pc:sldMk cId="3197421974" sldId="1391"/>
            <ac:picMk id="6" creationId="{85378668-CF53-9139-CFF6-8870BED7E967}"/>
          </ac:picMkLst>
        </pc:picChg>
      </pc:sldChg>
      <pc:sldChg chg="addSp modSp new mod">
        <pc:chgData name="Schlesinger, Sebastian" userId="d814e6c9-e9fb-4b77-84f7-ccd8aa3529bb" providerId="ADAL" clId="{6F99BD09-9023-4008-B71A-9953E065E3DE}" dt="2023-04-19T08:46:13.724" v="641" actId="1076"/>
        <pc:sldMkLst>
          <pc:docMk/>
          <pc:sldMk cId="3468272593" sldId="1392"/>
        </pc:sldMkLst>
        <pc:spChg chg="mod">
          <ac:chgData name="Schlesinger, Sebastian" userId="d814e6c9-e9fb-4b77-84f7-ccd8aa3529bb" providerId="ADAL" clId="{6F99BD09-9023-4008-B71A-9953E065E3DE}" dt="2023-04-19T08:44:42.678" v="593" actId="20577"/>
          <ac:spMkLst>
            <pc:docMk/>
            <pc:sldMk cId="3468272593" sldId="1392"/>
            <ac:spMk id="2" creationId="{BA307030-07BC-1000-287E-ED7B7AC175E5}"/>
          </ac:spMkLst>
        </pc:spChg>
        <pc:spChg chg="add mod">
          <ac:chgData name="Schlesinger, Sebastian" userId="d814e6c9-e9fb-4b77-84f7-ccd8aa3529bb" providerId="ADAL" clId="{6F99BD09-9023-4008-B71A-9953E065E3DE}" dt="2023-04-19T08:45:21.413" v="620" actId="1076"/>
          <ac:spMkLst>
            <pc:docMk/>
            <pc:sldMk cId="3468272593" sldId="1392"/>
            <ac:spMk id="8" creationId="{7EAEBAB3-1486-C4A1-ADC4-CEE4B50E970E}"/>
          </ac:spMkLst>
        </pc:spChg>
        <pc:spChg chg="add mod">
          <ac:chgData name="Schlesinger, Sebastian" userId="d814e6c9-e9fb-4b77-84f7-ccd8aa3529bb" providerId="ADAL" clId="{6F99BD09-9023-4008-B71A-9953E065E3DE}" dt="2023-04-19T08:45:57.457" v="636" actId="20577"/>
          <ac:spMkLst>
            <pc:docMk/>
            <pc:sldMk cId="3468272593" sldId="1392"/>
            <ac:spMk id="9" creationId="{8F1FF3B5-2B56-2609-E2B6-5D632B8327BB}"/>
          </ac:spMkLst>
        </pc:spChg>
        <pc:picChg chg="add mod">
          <ac:chgData name="Schlesinger, Sebastian" userId="d814e6c9-e9fb-4b77-84f7-ccd8aa3529bb" providerId="ADAL" clId="{6F99BD09-9023-4008-B71A-9953E065E3DE}" dt="2023-04-19T08:45:04.126" v="596" actId="1076"/>
          <ac:picMkLst>
            <pc:docMk/>
            <pc:sldMk cId="3468272593" sldId="1392"/>
            <ac:picMk id="5" creationId="{AA2839EC-9308-33CD-7826-B3C2F3421D24}"/>
          </ac:picMkLst>
        </pc:picChg>
        <pc:picChg chg="add mod">
          <ac:chgData name="Schlesinger, Sebastian" userId="d814e6c9-e9fb-4b77-84f7-ccd8aa3529bb" providerId="ADAL" clId="{6F99BD09-9023-4008-B71A-9953E065E3DE}" dt="2023-04-19T08:46:13.724" v="641" actId="1076"/>
          <ac:picMkLst>
            <pc:docMk/>
            <pc:sldMk cId="3468272593" sldId="1392"/>
            <ac:picMk id="11" creationId="{91CE2D6E-135A-751F-6606-1F98733635C6}"/>
          </ac:picMkLst>
        </pc:picChg>
        <pc:cxnChg chg="add">
          <ac:chgData name="Schlesinger, Sebastian" userId="d814e6c9-e9fb-4b77-84f7-ccd8aa3529bb" providerId="ADAL" clId="{6F99BD09-9023-4008-B71A-9953E065E3DE}" dt="2023-04-19T08:45:08.880" v="597" actId="11529"/>
          <ac:cxnSpMkLst>
            <pc:docMk/>
            <pc:sldMk cId="3468272593" sldId="1392"/>
            <ac:cxnSpMk id="7" creationId="{4720C810-A73A-B57D-EFB9-C6B8F19DA2AE}"/>
          </ac:cxnSpMkLst>
        </pc:cxnChg>
      </pc:sldChg>
      <pc:sldChg chg="addSp modSp new mod">
        <pc:chgData name="Schlesinger, Sebastian" userId="d814e6c9-e9fb-4b77-84f7-ccd8aa3529bb" providerId="ADAL" clId="{6F99BD09-9023-4008-B71A-9953E065E3DE}" dt="2023-04-19T08:46:49.067" v="673" actId="20577"/>
        <pc:sldMkLst>
          <pc:docMk/>
          <pc:sldMk cId="1447002157" sldId="1393"/>
        </pc:sldMkLst>
        <pc:spChg chg="mod">
          <ac:chgData name="Schlesinger, Sebastian" userId="d814e6c9-e9fb-4b77-84f7-ccd8aa3529bb" providerId="ADAL" clId="{6F99BD09-9023-4008-B71A-9953E065E3DE}" dt="2023-04-19T08:46:49.067" v="673" actId="20577"/>
          <ac:spMkLst>
            <pc:docMk/>
            <pc:sldMk cId="1447002157" sldId="1393"/>
            <ac:spMk id="2" creationId="{1CD316F3-7100-3A42-893E-20E22D9B920C}"/>
          </ac:spMkLst>
        </pc:spChg>
        <pc:picChg chg="add mod">
          <ac:chgData name="Schlesinger, Sebastian" userId="d814e6c9-e9fb-4b77-84f7-ccd8aa3529bb" providerId="ADAL" clId="{6F99BD09-9023-4008-B71A-9953E065E3DE}" dt="2023-04-19T08:46:40.541" v="645" actId="1076"/>
          <ac:picMkLst>
            <pc:docMk/>
            <pc:sldMk cId="1447002157" sldId="1393"/>
            <ac:picMk id="5" creationId="{760911E3-08AB-6B1A-A7E0-5904032D8018}"/>
          </ac:picMkLst>
        </pc:picChg>
      </pc:sldChg>
      <pc:sldChg chg="addSp modSp new mod">
        <pc:chgData name="Schlesinger, Sebastian" userId="d814e6c9-e9fb-4b77-84f7-ccd8aa3529bb" providerId="ADAL" clId="{6F99BD09-9023-4008-B71A-9953E065E3DE}" dt="2023-04-19T08:55:00.096" v="926" actId="1076"/>
        <pc:sldMkLst>
          <pc:docMk/>
          <pc:sldMk cId="1502884822" sldId="1394"/>
        </pc:sldMkLst>
        <pc:spChg chg="mod">
          <ac:chgData name="Schlesinger, Sebastian" userId="d814e6c9-e9fb-4b77-84f7-ccd8aa3529bb" providerId="ADAL" clId="{6F99BD09-9023-4008-B71A-9953E065E3DE}" dt="2023-04-19T08:53:10.843" v="822" actId="20577"/>
          <ac:spMkLst>
            <pc:docMk/>
            <pc:sldMk cId="1502884822" sldId="1394"/>
            <ac:spMk id="2" creationId="{3EADE8FB-E6E4-01A5-ABBC-72EA899736DC}"/>
          </ac:spMkLst>
        </pc:spChg>
        <pc:spChg chg="add mod">
          <ac:chgData name="Schlesinger, Sebastian" userId="d814e6c9-e9fb-4b77-84f7-ccd8aa3529bb" providerId="ADAL" clId="{6F99BD09-9023-4008-B71A-9953E065E3DE}" dt="2023-04-19T08:54:49.993" v="923" actId="20577"/>
          <ac:spMkLst>
            <pc:docMk/>
            <pc:sldMk cId="1502884822" sldId="1394"/>
            <ac:spMk id="4" creationId="{E6377C6C-F5EB-7A55-2F23-61CE03F97E0C}"/>
          </ac:spMkLst>
        </pc:spChg>
        <pc:picChg chg="add mod">
          <ac:chgData name="Schlesinger, Sebastian" userId="d814e6c9-e9fb-4b77-84f7-ccd8aa3529bb" providerId="ADAL" clId="{6F99BD09-9023-4008-B71A-9953E065E3DE}" dt="2023-04-19T08:55:00.096" v="926" actId="1076"/>
          <ac:picMkLst>
            <pc:docMk/>
            <pc:sldMk cId="1502884822" sldId="1394"/>
            <ac:picMk id="6" creationId="{0171DB95-D121-B70D-610C-9604D8D84C73}"/>
          </ac:picMkLst>
        </pc:picChg>
      </pc:sldChg>
      <pc:sldChg chg="addSp delSp modSp new mod setBg">
        <pc:chgData name="Schlesinger, Sebastian" userId="d814e6c9-e9fb-4b77-84f7-ccd8aa3529bb" providerId="ADAL" clId="{6F99BD09-9023-4008-B71A-9953E065E3DE}" dt="2023-04-19T08:56:05.120" v="959" actId="1076"/>
        <pc:sldMkLst>
          <pc:docMk/>
          <pc:sldMk cId="3445255149" sldId="1395"/>
        </pc:sldMkLst>
        <pc:spChg chg="mod">
          <ac:chgData name="Schlesinger, Sebastian" userId="d814e6c9-e9fb-4b77-84f7-ccd8aa3529bb" providerId="ADAL" clId="{6F99BD09-9023-4008-B71A-9953E065E3DE}" dt="2023-04-19T08:56:02.218" v="958" actId="26606"/>
          <ac:spMkLst>
            <pc:docMk/>
            <pc:sldMk cId="3445255149" sldId="1395"/>
            <ac:spMk id="2" creationId="{08C70104-42AA-3150-0166-834B0AA1BF54}"/>
          </ac:spMkLst>
        </pc:spChg>
        <pc:spChg chg="mod ord">
          <ac:chgData name="Schlesinger, Sebastian" userId="d814e6c9-e9fb-4b77-84f7-ccd8aa3529bb" providerId="ADAL" clId="{6F99BD09-9023-4008-B71A-9953E065E3DE}" dt="2023-04-19T08:56:02.218" v="958" actId="26606"/>
          <ac:spMkLst>
            <pc:docMk/>
            <pc:sldMk cId="3445255149" sldId="1395"/>
            <ac:spMk id="3" creationId="{D9FC131A-E6D8-AB9F-F6C6-6BABC7035DA8}"/>
          </ac:spMkLst>
        </pc:spChg>
        <pc:spChg chg="add mod">
          <ac:chgData name="Schlesinger, Sebastian" userId="d814e6c9-e9fb-4b77-84f7-ccd8aa3529bb" providerId="ADAL" clId="{6F99BD09-9023-4008-B71A-9953E065E3DE}" dt="2023-04-19T08:56:02.218" v="958" actId="26606"/>
          <ac:spMkLst>
            <pc:docMk/>
            <pc:sldMk cId="3445255149" sldId="1395"/>
            <ac:spMk id="6" creationId="{7CB2E7A4-D92B-A56D-5FBF-729F4BF1B081}"/>
          </ac:spMkLst>
        </pc:spChg>
        <pc:spChg chg="add del">
          <ac:chgData name="Schlesinger, Sebastian" userId="d814e6c9-e9fb-4b77-84f7-ccd8aa3529bb" providerId="ADAL" clId="{6F99BD09-9023-4008-B71A-9953E065E3DE}" dt="2023-04-19T08:56:02.211" v="957" actId="26606"/>
          <ac:spMkLst>
            <pc:docMk/>
            <pc:sldMk cId="3445255149" sldId="1395"/>
            <ac:spMk id="11" creationId="{37C89E4B-3C9F-44B9-8B86-D9E3D112D8EC}"/>
          </ac:spMkLst>
        </pc:spChg>
        <pc:spChg chg="add">
          <ac:chgData name="Schlesinger, Sebastian" userId="d814e6c9-e9fb-4b77-84f7-ccd8aa3529bb" providerId="ADAL" clId="{6F99BD09-9023-4008-B71A-9953E065E3DE}" dt="2023-04-19T08:56:02.218" v="958" actId="26606"/>
          <ac:spMkLst>
            <pc:docMk/>
            <pc:sldMk cId="3445255149" sldId="1395"/>
            <ac:spMk id="17" creationId="{BCED4D40-4B67-4331-AC48-79B82B4A47D8}"/>
          </ac:spMkLst>
        </pc:spChg>
        <pc:spChg chg="add">
          <ac:chgData name="Schlesinger, Sebastian" userId="d814e6c9-e9fb-4b77-84f7-ccd8aa3529bb" providerId="ADAL" clId="{6F99BD09-9023-4008-B71A-9953E065E3DE}" dt="2023-04-19T08:56:02.218" v="958" actId="26606"/>
          <ac:spMkLst>
            <pc:docMk/>
            <pc:sldMk cId="3445255149" sldId="1395"/>
            <ac:spMk id="18" creationId="{670CEDEF-4F34-412E-84EE-329C1E936AF5}"/>
          </ac:spMkLst>
        </pc:spChg>
        <pc:picChg chg="add mod ord">
          <ac:chgData name="Schlesinger, Sebastian" userId="d814e6c9-e9fb-4b77-84f7-ccd8aa3529bb" providerId="ADAL" clId="{6F99BD09-9023-4008-B71A-9953E065E3DE}" dt="2023-04-19T08:56:05.120" v="959" actId="1076"/>
          <ac:picMkLst>
            <pc:docMk/>
            <pc:sldMk cId="3445255149" sldId="1395"/>
            <ac:picMk id="5" creationId="{6295C101-224C-4F82-0921-7C146E2F741D}"/>
          </ac:picMkLst>
        </pc:picChg>
        <pc:cxnChg chg="add del">
          <ac:chgData name="Schlesinger, Sebastian" userId="d814e6c9-e9fb-4b77-84f7-ccd8aa3529bb" providerId="ADAL" clId="{6F99BD09-9023-4008-B71A-9953E065E3DE}" dt="2023-04-19T08:56:02.211" v="957" actId="26606"/>
          <ac:cxnSpMkLst>
            <pc:docMk/>
            <pc:sldMk cId="3445255149" sldId="1395"/>
            <ac:cxnSpMk id="13" creationId="{AA2EAA10-076F-46BD-8F0F-B9A2FB77A85C}"/>
          </ac:cxnSpMkLst>
        </pc:cxnChg>
        <pc:cxnChg chg="add del">
          <ac:chgData name="Schlesinger, Sebastian" userId="d814e6c9-e9fb-4b77-84f7-ccd8aa3529bb" providerId="ADAL" clId="{6F99BD09-9023-4008-B71A-9953E065E3DE}" dt="2023-04-19T08:56:02.211" v="957" actId="26606"/>
          <ac:cxnSpMkLst>
            <pc:docMk/>
            <pc:sldMk cId="3445255149" sldId="1395"/>
            <ac:cxnSpMk id="15" creationId="{D891E407-403B-4764-86C9-33A56D3BCAA3}"/>
          </ac:cxnSpMkLst>
        </pc:cxnChg>
      </pc:sldChg>
      <pc:sldChg chg="addSp modSp new mod">
        <pc:chgData name="Schlesinger, Sebastian" userId="d814e6c9-e9fb-4b77-84f7-ccd8aa3529bb" providerId="ADAL" clId="{6F99BD09-9023-4008-B71A-9953E065E3DE}" dt="2023-04-19T08:57:05.615" v="1029" actId="20577"/>
        <pc:sldMkLst>
          <pc:docMk/>
          <pc:sldMk cId="2453942963" sldId="1396"/>
        </pc:sldMkLst>
        <pc:spChg chg="mod">
          <ac:chgData name="Schlesinger, Sebastian" userId="d814e6c9-e9fb-4b77-84f7-ccd8aa3529bb" providerId="ADAL" clId="{6F99BD09-9023-4008-B71A-9953E065E3DE}" dt="2023-04-19T08:56:35.293" v="972" actId="20577"/>
          <ac:spMkLst>
            <pc:docMk/>
            <pc:sldMk cId="2453942963" sldId="1396"/>
            <ac:spMk id="2" creationId="{3473E91F-A2DE-0ED6-D12B-FB9D51393AE0}"/>
          </ac:spMkLst>
        </pc:spChg>
        <pc:spChg chg="add mod">
          <ac:chgData name="Schlesinger, Sebastian" userId="d814e6c9-e9fb-4b77-84f7-ccd8aa3529bb" providerId="ADAL" clId="{6F99BD09-9023-4008-B71A-9953E065E3DE}" dt="2023-04-19T08:57:05.615" v="1029" actId="20577"/>
          <ac:spMkLst>
            <pc:docMk/>
            <pc:sldMk cId="2453942963" sldId="1396"/>
            <ac:spMk id="6" creationId="{CA568CA7-87E9-5B64-B31D-D8BCF8F7753C}"/>
          </ac:spMkLst>
        </pc:spChg>
        <pc:picChg chg="add mod">
          <ac:chgData name="Schlesinger, Sebastian" userId="d814e6c9-e9fb-4b77-84f7-ccd8aa3529bb" providerId="ADAL" clId="{6F99BD09-9023-4008-B71A-9953E065E3DE}" dt="2023-04-19T08:56:46.167" v="975" actId="1076"/>
          <ac:picMkLst>
            <pc:docMk/>
            <pc:sldMk cId="2453942963" sldId="1396"/>
            <ac:picMk id="5" creationId="{C44CF029-564C-9433-1B66-7B6002DF0889}"/>
          </ac:picMkLst>
        </pc:picChg>
      </pc:sldChg>
      <pc:sldChg chg="addSp delSp modSp new mod">
        <pc:chgData name="Schlesinger, Sebastian" userId="d814e6c9-e9fb-4b77-84f7-ccd8aa3529bb" providerId="ADAL" clId="{6F99BD09-9023-4008-B71A-9953E065E3DE}" dt="2023-04-19T08:59:36.507" v="1161" actId="20577"/>
        <pc:sldMkLst>
          <pc:docMk/>
          <pc:sldMk cId="2540107129" sldId="1397"/>
        </pc:sldMkLst>
        <pc:spChg chg="mod">
          <ac:chgData name="Schlesinger, Sebastian" userId="d814e6c9-e9fb-4b77-84f7-ccd8aa3529bb" providerId="ADAL" clId="{6F99BD09-9023-4008-B71A-9953E065E3DE}" dt="2023-04-19T08:57:50.834" v="1040" actId="20577"/>
          <ac:spMkLst>
            <pc:docMk/>
            <pc:sldMk cId="2540107129" sldId="1397"/>
            <ac:spMk id="2" creationId="{B543909F-5CE0-AFFC-E895-82A2675D3832}"/>
          </ac:spMkLst>
        </pc:spChg>
        <pc:spChg chg="add del mod">
          <ac:chgData name="Schlesinger, Sebastian" userId="d814e6c9-e9fb-4b77-84f7-ccd8aa3529bb" providerId="ADAL" clId="{6F99BD09-9023-4008-B71A-9953E065E3DE}" dt="2023-04-19T08:58:05.075" v="1042" actId="478"/>
          <ac:spMkLst>
            <pc:docMk/>
            <pc:sldMk cId="2540107129" sldId="1397"/>
            <ac:spMk id="4" creationId="{5AC9C694-730C-CE8E-1997-D8FB5135AA17}"/>
          </ac:spMkLst>
        </pc:spChg>
        <pc:spChg chg="add mod">
          <ac:chgData name="Schlesinger, Sebastian" userId="d814e6c9-e9fb-4b77-84f7-ccd8aa3529bb" providerId="ADAL" clId="{6F99BD09-9023-4008-B71A-9953E065E3DE}" dt="2023-04-19T08:59:36.507" v="1161" actId="20577"/>
          <ac:spMkLst>
            <pc:docMk/>
            <pc:sldMk cId="2540107129" sldId="1397"/>
            <ac:spMk id="9" creationId="{528B3DBD-1776-6D4F-A6FD-4CEB65B94F54}"/>
          </ac:spMkLst>
        </pc:spChg>
        <pc:picChg chg="add mod">
          <ac:chgData name="Schlesinger, Sebastian" userId="d814e6c9-e9fb-4b77-84f7-ccd8aa3529bb" providerId="ADAL" clId="{6F99BD09-9023-4008-B71A-9953E065E3DE}" dt="2023-04-19T08:58:15.015" v="1045" actId="1076"/>
          <ac:picMkLst>
            <pc:docMk/>
            <pc:sldMk cId="2540107129" sldId="1397"/>
            <ac:picMk id="6" creationId="{3B388C48-7CC0-0F36-F7AF-E67FCFF3BD20}"/>
          </ac:picMkLst>
        </pc:picChg>
        <pc:picChg chg="add mod">
          <ac:chgData name="Schlesinger, Sebastian" userId="d814e6c9-e9fb-4b77-84f7-ccd8aa3529bb" providerId="ADAL" clId="{6F99BD09-9023-4008-B71A-9953E065E3DE}" dt="2023-04-19T08:58:34.534" v="1050" actId="14100"/>
          <ac:picMkLst>
            <pc:docMk/>
            <pc:sldMk cId="2540107129" sldId="1397"/>
            <ac:picMk id="8" creationId="{D52EA78D-DAF7-243F-BAD8-2DFFDE7ECF21}"/>
          </ac:picMkLst>
        </pc:picChg>
      </pc:sldChg>
      <pc:sldChg chg="addSp modSp new mod">
        <pc:chgData name="Schlesinger, Sebastian" userId="d814e6c9-e9fb-4b77-84f7-ccd8aa3529bb" providerId="ADAL" clId="{6F99BD09-9023-4008-B71A-9953E065E3DE}" dt="2023-04-19T09:03:24.593" v="1526" actId="1076"/>
        <pc:sldMkLst>
          <pc:docMk/>
          <pc:sldMk cId="1670128825" sldId="1398"/>
        </pc:sldMkLst>
        <pc:spChg chg="mod">
          <ac:chgData name="Schlesinger, Sebastian" userId="d814e6c9-e9fb-4b77-84f7-ccd8aa3529bb" providerId="ADAL" clId="{6F99BD09-9023-4008-B71A-9953E065E3DE}" dt="2023-04-19T09:00:23.125" v="1215" actId="20577"/>
          <ac:spMkLst>
            <pc:docMk/>
            <pc:sldMk cId="1670128825" sldId="1398"/>
            <ac:spMk id="2" creationId="{E8DD17CE-5902-9BE0-3052-0AFA3BBFEEE9}"/>
          </ac:spMkLst>
        </pc:spChg>
        <pc:spChg chg="add mod">
          <ac:chgData name="Schlesinger, Sebastian" userId="d814e6c9-e9fb-4b77-84f7-ccd8aa3529bb" providerId="ADAL" clId="{6F99BD09-9023-4008-B71A-9953E065E3DE}" dt="2023-04-19T09:03:07.764" v="1522" actId="20577"/>
          <ac:spMkLst>
            <pc:docMk/>
            <pc:sldMk cId="1670128825" sldId="1398"/>
            <ac:spMk id="4" creationId="{97C177A5-B2C3-95B9-1654-3C7986439235}"/>
          </ac:spMkLst>
        </pc:spChg>
        <pc:picChg chg="add mod">
          <ac:chgData name="Schlesinger, Sebastian" userId="d814e6c9-e9fb-4b77-84f7-ccd8aa3529bb" providerId="ADAL" clId="{6F99BD09-9023-4008-B71A-9953E065E3DE}" dt="2023-04-19T09:03:24.593" v="1526" actId="1076"/>
          <ac:picMkLst>
            <pc:docMk/>
            <pc:sldMk cId="1670128825" sldId="1398"/>
            <ac:picMk id="6" creationId="{9DC9E83B-DBB7-72D7-23FD-7ADD5F61EC35}"/>
          </ac:picMkLst>
        </pc:picChg>
        <pc:picChg chg="add mod">
          <ac:chgData name="Schlesinger, Sebastian" userId="d814e6c9-e9fb-4b77-84f7-ccd8aa3529bb" providerId="ADAL" clId="{6F99BD09-9023-4008-B71A-9953E065E3DE}" dt="2023-04-19T09:02:42.167" v="1450" actId="1076"/>
          <ac:picMkLst>
            <pc:docMk/>
            <pc:sldMk cId="1670128825" sldId="1398"/>
            <ac:picMk id="8" creationId="{975DB73D-EB90-E63D-C425-EF590EF04A23}"/>
          </ac:picMkLst>
        </pc:picChg>
        <pc:picChg chg="add mod">
          <ac:chgData name="Schlesinger, Sebastian" userId="d814e6c9-e9fb-4b77-84f7-ccd8aa3529bb" providerId="ADAL" clId="{6F99BD09-9023-4008-B71A-9953E065E3DE}" dt="2023-04-19T09:03:22.987" v="1525" actId="1076"/>
          <ac:picMkLst>
            <pc:docMk/>
            <pc:sldMk cId="1670128825" sldId="1398"/>
            <ac:picMk id="10" creationId="{19407466-C90E-E6EF-F848-F116870559A4}"/>
          </ac:picMkLst>
        </pc:picChg>
      </pc:sldChg>
      <pc:sldChg chg="addSp modSp new mod">
        <pc:chgData name="Schlesinger, Sebastian" userId="d814e6c9-e9fb-4b77-84f7-ccd8aa3529bb" providerId="ADAL" clId="{6F99BD09-9023-4008-B71A-9953E065E3DE}" dt="2023-04-19T09:10:45.271" v="1962" actId="1076"/>
        <pc:sldMkLst>
          <pc:docMk/>
          <pc:sldMk cId="3671732225" sldId="1399"/>
        </pc:sldMkLst>
        <pc:spChg chg="mod">
          <ac:chgData name="Schlesinger, Sebastian" userId="d814e6c9-e9fb-4b77-84f7-ccd8aa3529bb" providerId="ADAL" clId="{6F99BD09-9023-4008-B71A-9953E065E3DE}" dt="2023-04-19T09:06:19.145" v="1738" actId="20577"/>
          <ac:spMkLst>
            <pc:docMk/>
            <pc:sldMk cId="3671732225" sldId="1399"/>
            <ac:spMk id="2" creationId="{89EBD719-DA00-F9F0-E1F2-85BCD0FCF49F}"/>
          </ac:spMkLst>
        </pc:spChg>
        <pc:spChg chg="add mod">
          <ac:chgData name="Schlesinger, Sebastian" userId="d814e6c9-e9fb-4b77-84f7-ccd8aa3529bb" providerId="ADAL" clId="{6F99BD09-9023-4008-B71A-9953E065E3DE}" dt="2023-04-19T09:10:03.977" v="1959" actId="20577"/>
          <ac:spMkLst>
            <pc:docMk/>
            <pc:sldMk cId="3671732225" sldId="1399"/>
            <ac:spMk id="4" creationId="{CB4D8A44-867C-B805-70D6-51A73604F194}"/>
          </ac:spMkLst>
        </pc:spChg>
        <pc:picChg chg="add mod">
          <ac:chgData name="Schlesinger, Sebastian" userId="d814e6c9-e9fb-4b77-84f7-ccd8aa3529bb" providerId="ADAL" clId="{6F99BD09-9023-4008-B71A-9953E065E3DE}" dt="2023-04-19T09:09:31.745" v="1874" actId="1076"/>
          <ac:picMkLst>
            <pc:docMk/>
            <pc:sldMk cId="3671732225" sldId="1399"/>
            <ac:picMk id="6" creationId="{10CAA02B-E809-90D2-5962-F0848472E946}"/>
          </ac:picMkLst>
        </pc:picChg>
        <pc:picChg chg="add mod">
          <ac:chgData name="Schlesinger, Sebastian" userId="d814e6c9-e9fb-4b77-84f7-ccd8aa3529bb" providerId="ADAL" clId="{6F99BD09-9023-4008-B71A-9953E065E3DE}" dt="2023-04-19T09:09:30.763" v="1873" actId="1076"/>
          <ac:picMkLst>
            <pc:docMk/>
            <pc:sldMk cId="3671732225" sldId="1399"/>
            <ac:picMk id="8" creationId="{9E8AEA48-E1BB-9D44-8693-290C0F533D5F}"/>
          </ac:picMkLst>
        </pc:picChg>
        <pc:picChg chg="add mod">
          <ac:chgData name="Schlesinger, Sebastian" userId="d814e6c9-e9fb-4b77-84f7-ccd8aa3529bb" providerId="ADAL" clId="{6F99BD09-9023-4008-B71A-9953E065E3DE}" dt="2023-04-19T09:09:35.397" v="1877" actId="1076"/>
          <ac:picMkLst>
            <pc:docMk/>
            <pc:sldMk cId="3671732225" sldId="1399"/>
            <ac:picMk id="10" creationId="{821D7479-05A3-4C85-A91B-60C6DC49F328}"/>
          </ac:picMkLst>
        </pc:picChg>
        <pc:picChg chg="add mod">
          <ac:chgData name="Schlesinger, Sebastian" userId="d814e6c9-e9fb-4b77-84f7-ccd8aa3529bb" providerId="ADAL" clId="{6F99BD09-9023-4008-B71A-9953E065E3DE}" dt="2023-04-19T09:10:45.271" v="1962" actId="1076"/>
          <ac:picMkLst>
            <pc:docMk/>
            <pc:sldMk cId="3671732225" sldId="1399"/>
            <ac:picMk id="12" creationId="{7B43249E-6BB1-B41F-65A8-34D8B06F30D0}"/>
          </ac:picMkLst>
        </pc:picChg>
      </pc:sldChg>
      <pc:sldChg chg="modSp new mod">
        <pc:chgData name="Schlesinger, Sebastian" userId="d814e6c9-e9fb-4b77-84f7-ccd8aa3529bb" providerId="ADAL" clId="{6F99BD09-9023-4008-B71A-9953E065E3DE}" dt="2023-04-19T09:12:09.276" v="1997" actId="20577"/>
        <pc:sldMkLst>
          <pc:docMk/>
          <pc:sldMk cId="2217135907" sldId="1400"/>
        </pc:sldMkLst>
        <pc:spChg chg="mod">
          <ac:chgData name="Schlesinger, Sebastian" userId="d814e6c9-e9fb-4b77-84f7-ccd8aa3529bb" providerId="ADAL" clId="{6F99BD09-9023-4008-B71A-9953E065E3DE}" dt="2023-04-19T09:12:09.276" v="1997" actId="20577"/>
          <ac:spMkLst>
            <pc:docMk/>
            <pc:sldMk cId="2217135907" sldId="1400"/>
            <ac:spMk id="2" creationId="{37A0A131-C091-1E39-AB9E-2245850000B0}"/>
          </ac:spMkLst>
        </pc:spChg>
      </pc:sldChg>
    </pc:docChg>
  </pc:docChgLst>
  <pc:docChgLst>
    <pc:chgData name="Schlesinger, Sebastian" userId="d814e6c9-e9fb-4b77-84f7-ccd8aa3529bb" providerId="ADAL" clId="{3E99DC0F-4E20-4E22-A28D-675765467204}"/>
    <pc:docChg chg="undo custSel addSld delSld modSld sldOrd">
      <pc:chgData name="Schlesinger, Sebastian" userId="d814e6c9-e9fb-4b77-84f7-ccd8aa3529bb" providerId="ADAL" clId="{3E99DC0F-4E20-4E22-A28D-675765467204}" dt="2023-04-24T17:23:44.040" v="17166" actId="47"/>
      <pc:docMkLst>
        <pc:docMk/>
      </pc:docMkLst>
      <pc:sldChg chg="modSp add mod">
        <pc:chgData name="Schlesinger, Sebastian" userId="d814e6c9-e9fb-4b77-84f7-ccd8aa3529bb" providerId="ADAL" clId="{3E99DC0F-4E20-4E22-A28D-675765467204}" dt="2023-04-05T13:53:47.210" v="187" actId="14100"/>
        <pc:sldMkLst>
          <pc:docMk/>
          <pc:sldMk cId="3474821153" sldId="792"/>
        </pc:sldMkLst>
        <pc:spChg chg="mod">
          <ac:chgData name="Schlesinger, Sebastian" userId="d814e6c9-e9fb-4b77-84f7-ccd8aa3529bb" providerId="ADAL" clId="{3E99DC0F-4E20-4E22-A28D-675765467204}" dt="2023-04-05T13:53:35.344" v="185" actId="20577"/>
          <ac:spMkLst>
            <pc:docMk/>
            <pc:sldMk cId="3474821153" sldId="792"/>
            <ac:spMk id="4" creationId="{1E39F0E3-8C0D-B9FB-C5FC-26F66EBAD397}"/>
          </ac:spMkLst>
        </pc:spChg>
        <pc:spChg chg="mod">
          <ac:chgData name="Schlesinger, Sebastian" userId="d814e6c9-e9fb-4b77-84f7-ccd8aa3529bb" providerId="ADAL" clId="{3E99DC0F-4E20-4E22-A28D-675765467204}" dt="2023-04-05T13:53:47.210" v="187" actId="14100"/>
          <ac:spMkLst>
            <pc:docMk/>
            <pc:sldMk cId="3474821153" sldId="792"/>
            <ac:spMk id="5" creationId="{9D07C4BB-AF59-5A16-7633-E602C0400043}"/>
          </ac:spMkLst>
        </pc:spChg>
      </pc:sldChg>
      <pc:sldChg chg="del">
        <pc:chgData name="Schlesinger, Sebastian" userId="d814e6c9-e9fb-4b77-84f7-ccd8aa3529bb" providerId="ADAL" clId="{3E99DC0F-4E20-4E22-A28D-675765467204}" dt="2023-04-05T13:42:22.355" v="127" actId="47"/>
        <pc:sldMkLst>
          <pc:docMk/>
          <pc:sldMk cId="2101736179" sldId="956"/>
        </pc:sldMkLst>
      </pc:sldChg>
      <pc:sldChg chg="del">
        <pc:chgData name="Schlesinger, Sebastian" userId="d814e6c9-e9fb-4b77-84f7-ccd8aa3529bb" providerId="ADAL" clId="{3E99DC0F-4E20-4E22-A28D-675765467204}" dt="2023-04-05T14:04:18.077" v="188" actId="47"/>
        <pc:sldMkLst>
          <pc:docMk/>
          <pc:sldMk cId="2314825519" sldId="960"/>
        </pc:sldMkLst>
      </pc:sldChg>
      <pc:sldChg chg="del">
        <pc:chgData name="Schlesinger, Sebastian" userId="d814e6c9-e9fb-4b77-84f7-ccd8aa3529bb" providerId="ADAL" clId="{3E99DC0F-4E20-4E22-A28D-675765467204}" dt="2023-04-05T13:42:23.598" v="128" actId="47"/>
        <pc:sldMkLst>
          <pc:docMk/>
          <pc:sldMk cId="679897244" sldId="964"/>
        </pc:sldMkLst>
      </pc:sldChg>
      <pc:sldChg chg="add">
        <pc:chgData name="Schlesinger, Sebastian" userId="d814e6c9-e9fb-4b77-84f7-ccd8aa3529bb" providerId="ADAL" clId="{3E99DC0F-4E20-4E22-A28D-675765467204}" dt="2023-04-05T15:14:18.277" v="512"/>
        <pc:sldMkLst>
          <pc:docMk/>
          <pc:sldMk cId="2387245488" sldId="1029"/>
        </pc:sldMkLst>
      </pc:sldChg>
      <pc:sldChg chg="modSp modAnim">
        <pc:chgData name="Schlesinger, Sebastian" userId="d814e6c9-e9fb-4b77-84f7-ccd8aa3529bb" providerId="ADAL" clId="{3E99DC0F-4E20-4E22-A28D-675765467204}" dt="2023-04-12T12:59:41.315" v="8154" actId="6549"/>
        <pc:sldMkLst>
          <pc:docMk/>
          <pc:sldMk cId="3676075128" sldId="1167"/>
        </pc:sldMkLst>
        <pc:spChg chg="mod">
          <ac:chgData name="Schlesinger, Sebastian" userId="d814e6c9-e9fb-4b77-84f7-ccd8aa3529bb" providerId="ADAL" clId="{3E99DC0F-4E20-4E22-A28D-675765467204}" dt="2023-04-12T12:59:41.315" v="8154" actId="6549"/>
          <ac:spMkLst>
            <pc:docMk/>
            <pc:sldMk cId="3676075128" sldId="1167"/>
            <ac:spMk id="32" creationId="{8057751E-3E4F-294C-8F32-0BB39399E070}"/>
          </ac:spMkLst>
        </pc:spChg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2473816231" sldId="1168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429546192" sldId="1169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385524911" sldId="1170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2951079222" sldId="1171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011407799" sldId="1172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80969164" sldId="1173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4038952783" sldId="1174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99215361" sldId="1175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2319382638" sldId="1176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364260269" sldId="1177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1631734550" sldId="1178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874796339" sldId="1179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1585879565" sldId="1180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448542052" sldId="1181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344678241" sldId="1182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660981730" sldId="1183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123279174" sldId="1184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260700973" sldId="1185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3208244282" sldId="1186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231746158" sldId="1187"/>
        </pc:sldMkLst>
      </pc:sldChg>
      <pc:sldChg chg="del">
        <pc:chgData name="Schlesinger, Sebastian" userId="d814e6c9-e9fb-4b77-84f7-ccd8aa3529bb" providerId="ADAL" clId="{3E99DC0F-4E20-4E22-A28D-675765467204}" dt="2023-04-05T08:09:10.856" v="0" actId="47"/>
        <pc:sldMkLst>
          <pc:docMk/>
          <pc:sldMk cId="1684520829" sldId="1188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418855167" sldId="1189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10365324" sldId="1190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205224875" sldId="1191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03403115" sldId="1192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741516268" sldId="1193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154876517" sldId="1194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41974056" sldId="1195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660123970" sldId="1196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068980193" sldId="1197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1550512357" sldId="1198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2472407940" sldId="1198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691985397" sldId="1198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2211176161" sldId="1199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3690971905" sldId="1199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97611916" sldId="1200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487801704" sldId="1200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3038306467" sldId="1200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504591410" sldId="1201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1933490074" sldId="1201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201208657" sldId="1201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946177130" sldId="1202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3041634270" sldId="1202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3123292775" sldId="1202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4034466" sldId="1203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630312936" sldId="1203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816316146" sldId="1203"/>
        </pc:sldMkLst>
      </pc:sldChg>
      <pc:sldChg chg="add">
        <pc:chgData name="Schlesinger, Sebastian" userId="d814e6c9-e9fb-4b77-84f7-ccd8aa3529bb" providerId="ADAL" clId="{3E99DC0F-4E20-4E22-A28D-675765467204}" dt="2023-04-08T19:24:54.102" v="766"/>
        <pc:sldMkLst>
          <pc:docMk/>
          <pc:sldMk cId="2720831521" sldId="1204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018667419" sldId="1204"/>
        </pc:sldMkLst>
      </pc:sldChg>
      <pc:sldChg chg="add del">
        <pc:chgData name="Schlesinger, Sebastian" userId="d814e6c9-e9fb-4b77-84f7-ccd8aa3529bb" providerId="ADAL" clId="{3E99DC0F-4E20-4E22-A28D-675765467204}" dt="2023-04-24T17:22:41.569" v="17158" actId="47"/>
        <pc:sldMkLst>
          <pc:docMk/>
          <pc:sldMk cId="1047412076" sldId="1205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1300262238" sldId="1205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773456864" sldId="1205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583096274" sldId="1206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832852501" sldId="1207"/>
        </pc:sldMkLst>
      </pc:sldChg>
      <pc:sldChg chg="add del">
        <pc:chgData name="Schlesinger, Sebastian" userId="d814e6c9-e9fb-4b77-84f7-ccd8aa3529bb" providerId="ADAL" clId="{3E99DC0F-4E20-4E22-A28D-675765467204}" dt="2023-04-24T17:22:42.421" v="17159" actId="47"/>
        <pc:sldMkLst>
          <pc:docMk/>
          <pc:sldMk cId="1752905515" sldId="1208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861341689" sldId="1208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098677713" sldId="1208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4092789886" sldId="1209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1217633941" sldId="1210"/>
        </pc:sldMkLst>
      </pc:sldChg>
      <pc:sldChg chg="add del">
        <pc:chgData name="Schlesinger, Sebastian" userId="d814e6c9-e9fb-4b77-84f7-ccd8aa3529bb" providerId="ADAL" clId="{3E99DC0F-4E20-4E22-A28D-675765467204}" dt="2023-04-24T17:22:43.776" v="17161" actId="47"/>
        <pc:sldMkLst>
          <pc:docMk/>
          <pc:sldMk cId="2242607300" sldId="1210"/>
        </pc:sldMkLst>
      </pc:sldChg>
      <pc:sldChg chg="add del">
        <pc:chgData name="Schlesinger, Sebastian" userId="d814e6c9-e9fb-4b77-84f7-ccd8aa3529bb" providerId="ADAL" clId="{3E99DC0F-4E20-4E22-A28D-675765467204}" dt="2023-04-24T17:22:43.161" v="17160" actId="47"/>
        <pc:sldMkLst>
          <pc:docMk/>
          <pc:sldMk cId="2197872723" sldId="1211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228719263" sldId="1211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3407046576" sldId="1211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772922605" sldId="1212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2136559446" sldId="1212"/>
        </pc:sldMkLst>
      </pc:sldChg>
      <pc:sldChg chg="add del">
        <pc:chgData name="Schlesinger, Sebastian" userId="d814e6c9-e9fb-4b77-84f7-ccd8aa3529bb" providerId="ADAL" clId="{3E99DC0F-4E20-4E22-A28D-675765467204}" dt="2023-04-24T17:22:44.503" v="17162" actId="47"/>
        <pc:sldMkLst>
          <pc:docMk/>
          <pc:sldMk cId="3036469951" sldId="1212"/>
        </pc:sldMkLst>
      </pc:sldChg>
      <pc:sldChg chg="add del">
        <pc:chgData name="Schlesinger, Sebastian" userId="d814e6c9-e9fb-4b77-84f7-ccd8aa3529bb" providerId="ADAL" clId="{3E99DC0F-4E20-4E22-A28D-675765467204}" dt="2023-04-24T17:22:45.243" v="17163" actId="47"/>
        <pc:sldMkLst>
          <pc:docMk/>
          <pc:sldMk cId="220748958" sldId="1213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903097984" sldId="1213"/>
        </pc:sldMkLst>
      </pc:sldChg>
      <pc:sldChg chg="add del">
        <pc:chgData name="Schlesinger, Sebastian" userId="d814e6c9-e9fb-4b77-84f7-ccd8aa3529bb" providerId="ADAL" clId="{3E99DC0F-4E20-4E22-A28D-675765467204}" dt="2023-04-08T19:24:46.752" v="765" actId="2696"/>
        <pc:sldMkLst>
          <pc:docMk/>
          <pc:sldMk cId="4294966910" sldId="1213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803671660" sldId="1214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2515220283" sldId="1215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1324481012" sldId="1217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884194578" sldId="1219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835626210" sldId="1220"/>
        </pc:sldMkLst>
      </pc:sldChg>
      <pc:sldChg chg="del">
        <pc:chgData name="Schlesinger, Sebastian" userId="d814e6c9-e9fb-4b77-84f7-ccd8aa3529bb" providerId="ADAL" clId="{3E99DC0F-4E20-4E22-A28D-675765467204}" dt="2023-04-05T08:11:12.057" v="1" actId="47"/>
        <pc:sldMkLst>
          <pc:docMk/>
          <pc:sldMk cId="3740271785" sldId="1221"/>
        </pc:sldMkLst>
      </pc:sldChg>
      <pc:sldChg chg="del">
        <pc:chgData name="Schlesinger, Sebastian" userId="d814e6c9-e9fb-4b77-84f7-ccd8aa3529bb" providerId="ADAL" clId="{3E99DC0F-4E20-4E22-A28D-675765467204}" dt="2023-04-05T14:04:38.079" v="189" actId="47"/>
        <pc:sldMkLst>
          <pc:docMk/>
          <pc:sldMk cId="1533786998" sldId="1222"/>
        </pc:sldMkLst>
      </pc:sldChg>
      <pc:sldChg chg="del">
        <pc:chgData name="Schlesinger, Sebastian" userId="d814e6c9-e9fb-4b77-84f7-ccd8aa3529bb" providerId="ADAL" clId="{3E99DC0F-4E20-4E22-A28D-675765467204}" dt="2023-04-11T18:53:51.566" v="2947" actId="47"/>
        <pc:sldMkLst>
          <pc:docMk/>
          <pc:sldMk cId="123053192" sldId="1223"/>
        </pc:sldMkLst>
      </pc:sldChg>
      <pc:sldChg chg="del">
        <pc:chgData name="Schlesinger, Sebastian" userId="d814e6c9-e9fb-4b77-84f7-ccd8aa3529bb" providerId="ADAL" clId="{3E99DC0F-4E20-4E22-A28D-675765467204}" dt="2023-04-12T13:08:52.424" v="8155" actId="47"/>
        <pc:sldMkLst>
          <pc:docMk/>
          <pc:sldMk cId="318982249" sldId="1242"/>
        </pc:sldMkLst>
      </pc:sldChg>
      <pc:sldChg chg="del">
        <pc:chgData name="Schlesinger, Sebastian" userId="d814e6c9-e9fb-4b77-84f7-ccd8aa3529bb" providerId="ADAL" clId="{3E99DC0F-4E20-4E22-A28D-675765467204}" dt="2023-04-05T14:05:11.451" v="233" actId="47"/>
        <pc:sldMkLst>
          <pc:docMk/>
          <pc:sldMk cId="3651667096" sldId="1243"/>
        </pc:sldMkLst>
      </pc:sldChg>
      <pc:sldChg chg="del">
        <pc:chgData name="Schlesinger, Sebastian" userId="d814e6c9-e9fb-4b77-84f7-ccd8aa3529bb" providerId="ADAL" clId="{3E99DC0F-4E20-4E22-A28D-675765467204}" dt="2023-04-11T19:06:56.469" v="2948" actId="47"/>
        <pc:sldMkLst>
          <pc:docMk/>
          <pc:sldMk cId="199674007" sldId="1253"/>
        </pc:sldMkLst>
      </pc:sldChg>
      <pc:sldChg chg="del">
        <pc:chgData name="Schlesinger, Sebastian" userId="d814e6c9-e9fb-4b77-84f7-ccd8aa3529bb" providerId="ADAL" clId="{3E99DC0F-4E20-4E22-A28D-675765467204}" dt="2023-04-05T14:06:50.973" v="335" actId="47"/>
        <pc:sldMkLst>
          <pc:docMk/>
          <pc:sldMk cId="388301118" sldId="1255"/>
        </pc:sldMkLst>
      </pc:sldChg>
      <pc:sldChg chg="addSp modSp mod">
        <pc:chgData name="Schlesinger, Sebastian" userId="d814e6c9-e9fb-4b77-84f7-ccd8aa3529bb" providerId="ADAL" clId="{3E99DC0F-4E20-4E22-A28D-675765467204}" dt="2023-04-11T19:32:34.777" v="3019" actId="20577"/>
        <pc:sldMkLst>
          <pc:docMk/>
          <pc:sldMk cId="3281018853" sldId="1260"/>
        </pc:sldMkLst>
        <pc:spChg chg="add mod">
          <ac:chgData name="Schlesinger, Sebastian" userId="d814e6c9-e9fb-4b77-84f7-ccd8aa3529bb" providerId="ADAL" clId="{3E99DC0F-4E20-4E22-A28D-675765467204}" dt="2023-04-11T19:32:34.777" v="3019" actId="20577"/>
          <ac:spMkLst>
            <pc:docMk/>
            <pc:sldMk cId="3281018853" sldId="1260"/>
            <ac:spMk id="3" creationId="{01063103-0826-4A0D-158A-DF6A557F51EA}"/>
          </ac:spMkLst>
        </pc:spChg>
      </pc:sldChg>
      <pc:sldChg chg="addSp modSp mod modAnim">
        <pc:chgData name="Schlesinger, Sebastian" userId="d814e6c9-e9fb-4b77-84f7-ccd8aa3529bb" providerId="ADAL" clId="{3E99DC0F-4E20-4E22-A28D-675765467204}" dt="2023-04-11T19:34:59.697" v="3141"/>
        <pc:sldMkLst>
          <pc:docMk/>
          <pc:sldMk cId="1313917000" sldId="1261"/>
        </pc:sldMkLst>
        <pc:spChg chg="add mod">
          <ac:chgData name="Schlesinger, Sebastian" userId="d814e6c9-e9fb-4b77-84f7-ccd8aa3529bb" providerId="ADAL" clId="{3E99DC0F-4E20-4E22-A28D-675765467204}" dt="2023-04-11T19:28:37.220" v="2993" actId="20577"/>
          <ac:spMkLst>
            <pc:docMk/>
            <pc:sldMk cId="1313917000" sldId="1261"/>
            <ac:spMk id="4" creationId="{DC51D2D2-FEC3-F224-9DA5-80CA02E05DC0}"/>
          </ac:spMkLst>
        </pc:spChg>
        <pc:spChg chg="add mod">
          <ac:chgData name="Schlesinger, Sebastian" userId="d814e6c9-e9fb-4b77-84f7-ccd8aa3529bb" providerId="ADAL" clId="{3E99DC0F-4E20-4E22-A28D-675765467204}" dt="2023-04-11T19:34:45.759" v="3139" actId="1076"/>
          <ac:spMkLst>
            <pc:docMk/>
            <pc:sldMk cId="1313917000" sldId="1261"/>
            <ac:spMk id="7" creationId="{DC09E06D-022B-1541-9BD0-A355773DD5FC}"/>
          </ac:spMkLst>
        </pc:spChg>
        <pc:cxnChg chg="add">
          <ac:chgData name="Schlesinger, Sebastian" userId="d814e6c9-e9fb-4b77-84f7-ccd8aa3529bb" providerId="ADAL" clId="{3E99DC0F-4E20-4E22-A28D-675765467204}" dt="2023-04-11T19:28:19.089" v="2949" actId="11529"/>
          <ac:cxnSpMkLst>
            <pc:docMk/>
            <pc:sldMk cId="1313917000" sldId="1261"/>
            <ac:cxnSpMk id="3" creationId="{440D7DF6-08A6-A706-1C3E-D9D0A49F7A53}"/>
          </ac:cxnSpMkLst>
        </pc:cxnChg>
        <pc:cxnChg chg="add mod">
          <ac:chgData name="Schlesinger, Sebastian" userId="d814e6c9-e9fb-4b77-84f7-ccd8aa3529bb" providerId="ADAL" clId="{3E99DC0F-4E20-4E22-A28D-675765467204}" dt="2023-04-11T19:33:58.393" v="3025" actId="1076"/>
          <ac:cxnSpMkLst>
            <pc:docMk/>
            <pc:sldMk cId="1313917000" sldId="1261"/>
            <ac:cxnSpMk id="5" creationId="{25050AEE-8393-F777-4EA9-CEE40FD9D089}"/>
          </ac:cxnSpMkLst>
        </pc:cxnChg>
      </pc:sldChg>
      <pc:sldChg chg="del">
        <pc:chgData name="Schlesinger, Sebastian" userId="d814e6c9-e9fb-4b77-84f7-ccd8aa3529bb" providerId="ADAL" clId="{3E99DC0F-4E20-4E22-A28D-675765467204}" dt="2023-04-11T19:35:20.532" v="3142" actId="47"/>
        <pc:sldMkLst>
          <pc:docMk/>
          <pc:sldMk cId="2644407685" sldId="1262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1457736131" sldId="1263"/>
        </pc:sldMkLst>
      </pc:sldChg>
      <pc:sldChg chg="del">
        <pc:chgData name="Schlesinger, Sebastian" userId="d814e6c9-e9fb-4b77-84f7-ccd8aa3529bb" providerId="ADAL" clId="{3E99DC0F-4E20-4E22-A28D-675765467204}" dt="2023-04-05T14:06:59.509" v="336" actId="47"/>
        <pc:sldMkLst>
          <pc:docMk/>
          <pc:sldMk cId="2199129175" sldId="1265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2448669950" sldId="1265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3930774873" sldId="1266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504288089" sldId="1268"/>
        </pc:sldMkLst>
      </pc:sldChg>
      <pc:sldChg chg="modSp mod">
        <pc:chgData name="Schlesinger, Sebastian" userId="d814e6c9-e9fb-4b77-84f7-ccd8aa3529bb" providerId="ADAL" clId="{3E99DC0F-4E20-4E22-A28D-675765467204}" dt="2023-04-11T19:50:16.452" v="3198" actId="20577"/>
        <pc:sldMkLst>
          <pc:docMk/>
          <pc:sldMk cId="1070354981" sldId="1269"/>
        </pc:sldMkLst>
        <pc:spChg chg="mod">
          <ac:chgData name="Schlesinger, Sebastian" userId="d814e6c9-e9fb-4b77-84f7-ccd8aa3529bb" providerId="ADAL" clId="{3E99DC0F-4E20-4E22-A28D-675765467204}" dt="2023-04-11T19:50:16.452" v="3198" actId="20577"/>
          <ac:spMkLst>
            <pc:docMk/>
            <pc:sldMk cId="1070354981" sldId="1269"/>
            <ac:spMk id="14" creationId="{5910D187-987A-2E48-BD33-8FD3635EDE47}"/>
          </ac:spMkLst>
        </pc:spChg>
      </pc:sldChg>
      <pc:sldChg chg="modSp">
        <pc:chgData name="Schlesinger, Sebastian" userId="d814e6c9-e9fb-4b77-84f7-ccd8aa3529bb" providerId="ADAL" clId="{3E99DC0F-4E20-4E22-A28D-675765467204}" dt="2023-04-11T19:48:19.987" v="3149" actId="20577"/>
        <pc:sldMkLst>
          <pc:docMk/>
          <pc:sldMk cId="622565600" sldId="1272"/>
        </pc:sldMkLst>
        <pc:spChg chg="mod">
          <ac:chgData name="Schlesinger, Sebastian" userId="d814e6c9-e9fb-4b77-84f7-ccd8aa3529bb" providerId="ADAL" clId="{3E99DC0F-4E20-4E22-A28D-675765467204}" dt="2023-04-11T19:48:19.987" v="3149" actId="20577"/>
          <ac:spMkLst>
            <pc:docMk/>
            <pc:sldMk cId="622565600" sldId="1272"/>
            <ac:spMk id="14" creationId="{5910D187-987A-2E48-BD33-8FD3635EDE47}"/>
          </ac:spMkLst>
        </pc:spChg>
      </pc:sldChg>
      <pc:sldChg chg="del">
        <pc:chgData name="Schlesinger, Sebastian" userId="d814e6c9-e9fb-4b77-84f7-ccd8aa3529bb" providerId="ADAL" clId="{3E99DC0F-4E20-4E22-A28D-675765467204}" dt="2023-04-05T14:07:52.271" v="473" actId="47"/>
        <pc:sldMkLst>
          <pc:docMk/>
          <pc:sldMk cId="1699740321" sldId="1275"/>
        </pc:sldMkLst>
      </pc:sldChg>
      <pc:sldChg chg="modSp">
        <pc:chgData name="Schlesinger, Sebastian" userId="d814e6c9-e9fb-4b77-84f7-ccd8aa3529bb" providerId="ADAL" clId="{3E99DC0F-4E20-4E22-A28D-675765467204}" dt="2023-04-11T19:57:12.439" v="3266" actId="20577"/>
        <pc:sldMkLst>
          <pc:docMk/>
          <pc:sldMk cId="622169486" sldId="1279"/>
        </pc:sldMkLst>
        <pc:spChg chg="mod">
          <ac:chgData name="Schlesinger, Sebastian" userId="d814e6c9-e9fb-4b77-84f7-ccd8aa3529bb" providerId="ADAL" clId="{3E99DC0F-4E20-4E22-A28D-675765467204}" dt="2023-04-11T19:57:12.439" v="3266" actId="20577"/>
          <ac:spMkLst>
            <pc:docMk/>
            <pc:sldMk cId="622169486" sldId="1279"/>
            <ac:spMk id="145" creationId="{4D3ACD00-6D12-2C41-A8E5-58F89EF94552}"/>
          </ac:spMkLst>
        </pc:spChg>
      </pc:sldChg>
      <pc:sldChg chg="del">
        <pc:chgData name="Schlesinger, Sebastian" userId="d814e6c9-e9fb-4b77-84f7-ccd8aa3529bb" providerId="ADAL" clId="{3E99DC0F-4E20-4E22-A28D-675765467204}" dt="2023-04-05T08:16:19.633" v="2" actId="47"/>
        <pc:sldMkLst>
          <pc:docMk/>
          <pc:sldMk cId="3254761873" sldId="1288"/>
        </pc:sldMkLst>
      </pc:sldChg>
      <pc:sldChg chg="modSp mod">
        <pc:chgData name="Schlesinger, Sebastian" userId="d814e6c9-e9fb-4b77-84f7-ccd8aa3529bb" providerId="ADAL" clId="{3E99DC0F-4E20-4E22-A28D-675765467204}" dt="2023-04-12T13:12:23.311" v="8156" actId="6549"/>
        <pc:sldMkLst>
          <pc:docMk/>
          <pc:sldMk cId="261461361" sldId="1289"/>
        </pc:sldMkLst>
        <pc:spChg chg="mod">
          <ac:chgData name="Schlesinger, Sebastian" userId="d814e6c9-e9fb-4b77-84f7-ccd8aa3529bb" providerId="ADAL" clId="{3E99DC0F-4E20-4E22-A28D-675765467204}" dt="2023-04-12T13:12:23.311" v="8156" actId="6549"/>
          <ac:spMkLst>
            <pc:docMk/>
            <pc:sldMk cId="261461361" sldId="1289"/>
            <ac:spMk id="12" creationId="{A9313B3D-8965-0847-86CC-C1B8EA783D4C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05T08:17:24.003" v="126" actId="20577"/>
        <pc:sldMkLst>
          <pc:docMk/>
          <pc:sldMk cId="1568946268" sldId="1290"/>
        </pc:sldMkLst>
        <pc:spChg chg="mod">
          <ac:chgData name="Schlesinger, Sebastian" userId="d814e6c9-e9fb-4b77-84f7-ccd8aa3529bb" providerId="ADAL" clId="{3E99DC0F-4E20-4E22-A28D-675765467204}" dt="2023-04-05T08:17:24.003" v="126" actId="20577"/>
          <ac:spMkLst>
            <pc:docMk/>
            <pc:sldMk cId="1568946268" sldId="1290"/>
            <ac:spMk id="2" creationId="{FD3A5411-0159-CE78-C90B-1911702C85E9}"/>
          </ac:spMkLst>
        </pc:spChg>
        <pc:spChg chg="add mod">
          <ac:chgData name="Schlesinger, Sebastian" userId="d814e6c9-e9fb-4b77-84f7-ccd8aa3529bb" providerId="ADAL" clId="{3E99DC0F-4E20-4E22-A28D-675765467204}" dt="2023-04-05T08:17:17.540" v="103" actId="1076"/>
          <ac:spMkLst>
            <pc:docMk/>
            <pc:sldMk cId="1568946268" sldId="1290"/>
            <ac:spMk id="5" creationId="{C0D0EDA9-28E1-9A0D-37C4-847304D67A55}"/>
          </ac:spMkLst>
        </pc:spChg>
        <pc:picChg chg="add mod">
          <ac:chgData name="Schlesinger, Sebastian" userId="d814e6c9-e9fb-4b77-84f7-ccd8aa3529bb" providerId="ADAL" clId="{3E99DC0F-4E20-4E22-A28D-675765467204}" dt="2023-04-05T08:16:47.238" v="5" actId="1076"/>
          <ac:picMkLst>
            <pc:docMk/>
            <pc:sldMk cId="1568946268" sldId="1290"/>
            <ac:picMk id="4" creationId="{05040A8E-0F88-3BBF-79A3-77FEE242C393}"/>
          </ac:picMkLst>
        </pc:picChg>
      </pc:sldChg>
      <pc:sldChg chg="addSp delSp modSp new mod modClrScheme chgLayout">
        <pc:chgData name="Schlesinger, Sebastian" userId="d814e6c9-e9fb-4b77-84f7-ccd8aa3529bb" providerId="ADAL" clId="{3E99DC0F-4E20-4E22-A28D-675765467204}" dt="2023-04-05T14:05:41.138" v="253" actId="20577"/>
        <pc:sldMkLst>
          <pc:docMk/>
          <pc:sldMk cId="3803614786" sldId="1291"/>
        </pc:sldMkLst>
        <pc:spChg chg="del mod ord">
          <ac:chgData name="Schlesinger, Sebastian" userId="d814e6c9-e9fb-4b77-84f7-ccd8aa3529bb" providerId="ADAL" clId="{3E99DC0F-4E20-4E22-A28D-675765467204}" dt="2023-04-05T13:52:29.289" v="130" actId="700"/>
          <ac:spMkLst>
            <pc:docMk/>
            <pc:sldMk cId="3803614786" sldId="1291"/>
            <ac:spMk id="2" creationId="{83584671-CB5E-86A4-DA03-ADDB382D6D8C}"/>
          </ac:spMkLst>
        </pc:spChg>
        <pc:spChg chg="del">
          <ac:chgData name="Schlesinger, Sebastian" userId="d814e6c9-e9fb-4b77-84f7-ccd8aa3529bb" providerId="ADAL" clId="{3E99DC0F-4E20-4E22-A28D-675765467204}" dt="2023-04-05T13:52:29.289" v="130" actId="700"/>
          <ac:spMkLst>
            <pc:docMk/>
            <pc:sldMk cId="3803614786" sldId="1291"/>
            <ac:spMk id="3" creationId="{B7F0DCD1-B70C-0637-DAEB-B057FAE70844}"/>
          </ac:spMkLst>
        </pc:spChg>
        <pc:spChg chg="del">
          <ac:chgData name="Schlesinger, Sebastian" userId="d814e6c9-e9fb-4b77-84f7-ccd8aa3529bb" providerId="ADAL" clId="{3E99DC0F-4E20-4E22-A28D-675765467204}" dt="2023-04-05T13:52:29.289" v="130" actId="700"/>
          <ac:spMkLst>
            <pc:docMk/>
            <pc:sldMk cId="3803614786" sldId="1291"/>
            <ac:spMk id="4" creationId="{C2AF8EA9-262B-0B66-0B9C-1D08352C0E9E}"/>
          </ac:spMkLst>
        </pc:spChg>
        <pc:spChg chg="mod ord">
          <ac:chgData name="Schlesinger, Sebastian" userId="d814e6c9-e9fb-4b77-84f7-ccd8aa3529bb" providerId="ADAL" clId="{3E99DC0F-4E20-4E22-A28D-675765467204}" dt="2023-04-05T13:52:29.289" v="130" actId="700"/>
          <ac:spMkLst>
            <pc:docMk/>
            <pc:sldMk cId="3803614786" sldId="1291"/>
            <ac:spMk id="5" creationId="{FC404043-F8A3-40A0-AD75-064CA998EECE}"/>
          </ac:spMkLst>
        </pc:spChg>
        <pc:spChg chg="add mod ord">
          <ac:chgData name="Schlesinger, Sebastian" userId="d814e6c9-e9fb-4b77-84f7-ccd8aa3529bb" providerId="ADAL" clId="{3E99DC0F-4E20-4E22-A28D-675765467204}" dt="2023-04-05T13:52:31.380" v="136" actId="20577"/>
          <ac:spMkLst>
            <pc:docMk/>
            <pc:sldMk cId="3803614786" sldId="1291"/>
            <ac:spMk id="6" creationId="{DC7B0BBB-C1B4-605D-F936-206619F93624}"/>
          </ac:spMkLst>
        </pc:spChg>
        <pc:spChg chg="add mod">
          <ac:chgData name="Schlesinger, Sebastian" userId="d814e6c9-e9fb-4b77-84f7-ccd8aa3529bb" providerId="ADAL" clId="{3E99DC0F-4E20-4E22-A28D-675765467204}" dt="2023-04-05T14:05:41.138" v="253" actId="20577"/>
          <ac:spMkLst>
            <pc:docMk/>
            <pc:sldMk cId="3803614786" sldId="1291"/>
            <ac:spMk id="7" creationId="{4C6A1E68-FD0B-2033-E039-4EB8045CE4DE}"/>
          </ac:spMkLst>
        </pc:spChg>
      </pc:sldChg>
      <pc:sldChg chg="modSp add mod">
        <pc:chgData name="Schlesinger, Sebastian" userId="d814e6c9-e9fb-4b77-84f7-ccd8aa3529bb" providerId="ADAL" clId="{3E99DC0F-4E20-4E22-A28D-675765467204}" dt="2023-04-05T14:04:45.145" v="202" actId="20577"/>
        <pc:sldMkLst>
          <pc:docMk/>
          <pc:sldMk cId="119459350" sldId="1292"/>
        </pc:sldMkLst>
        <pc:spChg chg="mod">
          <ac:chgData name="Schlesinger, Sebastian" userId="d814e6c9-e9fb-4b77-84f7-ccd8aa3529bb" providerId="ADAL" clId="{3E99DC0F-4E20-4E22-A28D-675765467204}" dt="2023-04-05T14:04:45.145" v="202" actId="20577"/>
          <ac:spMkLst>
            <pc:docMk/>
            <pc:sldMk cId="119459350" sldId="1292"/>
            <ac:spMk id="7" creationId="{4C6A1E68-FD0B-2033-E039-4EB8045CE4DE}"/>
          </ac:spMkLst>
        </pc:spChg>
      </pc:sldChg>
      <pc:sldChg chg="modSp add mod">
        <pc:chgData name="Schlesinger, Sebastian" userId="d814e6c9-e9fb-4b77-84f7-ccd8aa3529bb" providerId="ADAL" clId="{3E99DC0F-4E20-4E22-A28D-675765467204}" dt="2023-04-05T14:05:08.093" v="232" actId="20577"/>
        <pc:sldMkLst>
          <pc:docMk/>
          <pc:sldMk cId="1924026589" sldId="1293"/>
        </pc:sldMkLst>
        <pc:spChg chg="mod">
          <ac:chgData name="Schlesinger, Sebastian" userId="d814e6c9-e9fb-4b77-84f7-ccd8aa3529bb" providerId="ADAL" clId="{3E99DC0F-4E20-4E22-A28D-675765467204}" dt="2023-04-05T14:05:08.093" v="232" actId="20577"/>
          <ac:spMkLst>
            <pc:docMk/>
            <pc:sldMk cId="1924026589" sldId="1293"/>
            <ac:spMk id="7" creationId="{4C6A1E68-FD0B-2033-E039-4EB8045CE4DE}"/>
          </ac:spMkLst>
        </pc:spChg>
      </pc:sldChg>
      <pc:sldChg chg="modSp add mod">
        <pc:chgData name="Schlesinger, Sebastian" userId="d814e6c9-e9fb-4b77-84f7-ccd8aa3529bb" providerId="ADAL" clId="{3E99DC0F-4E20-4E22-A28D-675765467204}" dt="2023-04-05T14:06:48.026" v="334" actId="20577"/>
        <pc:sldMkLst>
          <pc:docMk/>
          <pc:sldMk cId="3695359114" sldId="1294"/>
        </pc:sldMkLst>
        <pc:spChg chg="mod">
          <ac:chgData name="Schlesinger, Sebastian" userId="d814e6c9-e9fb-4b77-84f7-ccd8aa3529bb" providerId="ADAL" clId="{3E99DC0F-4E20-4E22-A28D-675765467204}" dt="2023-04-05T14:06:48.026" v="334" actId="20577"/>
          <ac:spMkLst>
            <pc:docMk/>
            <pc:sldMk cId="3695359114" sldId="1294"/>
            <ac:spMk id="7" creationId="{4C6A1E68-FD0B-2033-E039-4EB8045CE4DE}"/>
          </ac:spMkLst>
        </pc:spChg>
      </pc:sldChg>
      <pc:sldChg chg="new del">
        <pc:chgData name="Schlesinger, Sebastian" userId="d814e6c9-e9fb-4b77-84f7-ccd8aa3529bb" providerId="ADAL" clId="{3E99DC0F-4E20-4E22-A28D-675765467204}" dt="2023-04-05T14:07:10.391" v="338" actId="680"/>
        <pc:sldMkLst>
          <pc:docMk/>
          <pc:sldMk cId="521538161" sldId="1295"/>
        </pc:sldMkLst>
      </pc:sldChg>
      <pc:sldChg chg="modSp add mod">
        <pc:chgData name="Schlesinger, Sebastian" userId="d814e6c9-e9fb-4b77-84f7-ccd8aa3529bb" providerId="ADAL" clId="{3E99DC0F-4E20-4E22-A28D-675765467204}" dt="2023-04-05T14:07:48.454" v="472" actId="20577"/>
        <pc:sldMkLst>
          <pc:docMk/>
          <pc:sldMk cId="1962598658" sldId="1295"/>
        </pc:sldMkLst>
        <pc:spChg chg="mod">
          <ac:chgData name="Schlesinger, Sebastian" userId="d814e6c9-e9fb-4b77-84f7-ccd8aa3529bb" providerId="ADAL" clId="{3E99DC0F-4E20-4E22-A28D-675765467204}" dt="2023-04-05T14:07:48.454" v="472" actId="20577"/>
          <ac:spMkLst>
            <pc:docMk/>
            <pc:sldMk cId="1962598658" sldId="1295"/>
            <ac:spMk id="7" creationId="{4C6A1E68-FD0B-2033-E039-4EB8045CE4DE}"/>
          </ac:spMkLst>
        </pc:spChg>
      </pc:sldChg>
      <pc:sldChg chg="modSp add mod ord">
        <pc:chgData name="Schlesinger, Sebastian" userId="d814e6c9-e9fb-4b77-84f7-ccd8aa3529bb" providerId="ADAL" clId="{3E99DC0F-4E20-4E22-A28D-675765467204}" dt="2023-04-05T14:08:22.011" v="510" actId="20577"/>
        <pc:sldMkLst>
          <pc:docMk/>
          <pc:sldMk cId="985745771" sldId="1296"/>
        </pc:sldMkLst>
        <pc:spChg chg="mod">
          <ac:chgData name="Schlesinger, Sebastian" userId="d814e6c9-e9fb-4b77-84f7-ccd8aa3529bb" providerId="ADAL" clId="{3E99DC0F-4E20-4E22-A28D-675765467204}" dt="2023-04-05T14:08:22.011" v="510" actId="20577"/>
          <ac:spMkLst>
            <pc:docMk/>
            <pc:sldMk cId="985745771" sldId="1296"/>
            <ac:spMk id="7" creationId="{4C6A1E68-FD0B-2033-E039-4EB8045CE4DE}"/>
          </ac:spMkLst>
        </pc:spChg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3298994262" sldId="1297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1699839478" sldId="1298"/>
        </pc:sldMkLst>
      </pc:sldChg>
      <pc:sldChg chg="add">
        <pc:chgData name="Schlesinger, Sebastian" userId="d814e6c9-e9fb-4b77-84f7-ccd8aa3529bb" providerId="ADAL" clId="{3E99DC0F-4E20-4E22-A28D-675765467204}" dt="2023-04-05T15:13:32.725" v="511"/>
        <pc:sldMkLst>
          <pc:docMk/>
          <pc:sldMk cId="374943419" sldId="1299"/>
        </pc:sldMkLst>
      </pc:sldChg>
      <pc:sldChg chg="modSp new mod">
        <pc:chgData name="Schlesinger, Sebastian" userId="d814e6c9-e9fb-4b77-84f7-ccd8aa3529bb" providerId="ADAL" clId="{3E99DC0F-4E20-4E22-A28D-675765467204}" dt="2023-04-11T19:58:31.171" v="3290" actId="20577"/>
        <pc:sldMkLst>
          <pc:docMk/>
          <pc:sldMk cId="1164776238" sldId="1300"/>
        </pc:sldMkLst>
        <pc:spChg chg="mod">
          <ac:chgData name="Schlesinger, Sebastian" userId="d814e6c9-e9fb-4b77-84f7-ccd8aa3529bb" providerId="ADAL" clId="{3E99DC0F-4E20-4E22-A28D-675765467204}" dt="2023-04-08T21:29:58.174" v="1237" actId="20577"/>
          <ac:spMkLst>
            <pc:docMk/>
            <pc:sldMk cId="1164776238" sldId="1300"/>
            <ac:spMk id="2" creationId="{FE2456FE-A2D9-AF2F-6EED-EB22E0CBEBEA}"/>
          </ac:spMkLst>
        </pc:spChg>
        <pc:spChg chg="mod">
          <ac:chgData name="Schlesinger, Sebastian" userId="d814e6c9-e9fb-4b77-84f7-ccd8aa3529bb" providerId="ADAL" clId="{3E99DC0F-4E20-4E22-A28D-675765467204}" dt="2023-04-11T19:58:31.171" v="3290" actId="20577"/>
          <ac:spMkLst>
            <pc:docMk/>
            <pc:sldMk cId="1164776238" sldId="1300"/>
            <ac:spMk id="3" creationId="{2458986D-9C3C-7C28-D0F4-9CC0D7AC09B0}"/>
          </ac:spMkLst>
        </pc:spChg>
      </pc:sldChg>
      <pc:sldChg chg="modSp add mod">
        <pc:chgData name="Schlesinger, Sebastian" userId="d814e6c9-e9fb-4b77-84f7-ccd8aa3529bb" providerId="ADAL" clId="{3E99DC0F-4E20-4E22-A28D-675765467204}" dt="2023-04-05T15:16:47.910" v="555" actId="20577"/>
        <pc:sldMkLst>
          <pc:docMk/>
          <pc:sldMk cId="3289781265" sldId="1301"/>
        </pc:sldMkLst>
        <pc:spChg chg="mod">
          <ac:chgData name="Schlesinger, Sebastian" userId="d814e6c9-e9fb-4b77-84f7-ccd8aa3529bb" providerId="ADAL" clId="{3E99DC0F-4E20-4E22-A28D-675765467204}" dt="2023-04-05T15:16:47.910" v="555" actId="20577"/>
          <ac:spMkLst>
            <pc:docMk/>
            <pc:sldMk cId="3289781265" sldId="1301"/>
            <ac:spMk id="7" creationId="{4C6A1E68-FD0B-2033-E039-4EB8045CE4DE}"/>
          </ac:spMkLst>
        </pc:spChg>
      </pc:sldChg>
      <pc:sldChg chg="modSp new mod">
        <pc:chgData name="Schlesinger, Sebastian" userId="d814e6c9-e9fb-4b77-84f7-ccd8aa3529bb" providerId="ADAL" clId="{3E99DC0F-4E20-4E22-A28D-675765467204}" dt="2023-04-11T20:04:33.071" v="3376" actId="20577"/>
        <pc:sldMkLst>
          <pc:docMk/>
          <pc:sldMk cId="3734594000" sldId="1302"/>
        </pc:sldMkLst>
        <pc:spChg chg="mod">
          <ac:chgData name="Schlesinger, Sebastian" userId="d814e6c9-e9fb-4b77-84f7-ccd8aa3529bb" providerId="ADAL" clId="{3E99DC0F-4E20-4E22-A28D-675765467204}" dt="2023-04-11T20:04:33.071" v="3376" actId="20577"/>
          <ac:spMkLst>
            <pc:docMk/>
            <pc:sldMk cId="3734594000" sldId="1302"/>
            <ac:spMk id="2" creationId="{A9C5A246-6581-4AE5-E751-119C8D86832A}"/>
          </ac:spMkLst>
        </pc:spChg>
        <pc:spChg chg="mod">
          <ac:chgData name="Schlesinger, Sebastian" userId="d814e6c9-e9fb-4b77-84f7-ccd8aa3529bb" providerId="ADAL" clId="{3E99DC0F-4E20-4E22-A28D-675765467204}" dt="2023-04-06T08:40:35.555" v="651" actId="20577"/>
          <ac:spMkLst>
            <pc:docMk/>
            <pc:sldMk cId="3734594000" sldId="1302"/>
            <ac:spMk id="3" creationId="{688E007A-50BF-B172-4E1D-1E63DB163539}"/>
          </ac:spMkLst>
        </pc:spChg>
      </pc:sldChg>
      <pc:sldChg chg="modSp new mod">
        <pc:chgData name="Schlesinger, Sebastian" userId="d814e6c9-e9fb-4b77-84f7-ccd8aa3529bb" providerId="ADAL" clId="{3E99DC0F-4E20-4E22-A28D-675765467204}" dt="2023-04-08T20:28:06.668" v="1090" actId="20577"/>
        <pc:sldMkLst>
          <pc:docMk/>
          <pc:sldMk cId="950429396" sldId="1303"/>
        </pc:sldMkLst>
        <pc:spChg chg="mod">
          <ac:chgData name="Schlesinger, Sebastian" userId="d814e6c9-e9fb-4b77-84f7-ccd8aa3529bb" providerId="ADAL" clId="{3E99DC0F-4E20-4E22-A28D-675765467204}" dt="2023-04-08T20:28:06.668" v="1090" actId="20577"/>
          <ac:spMkLst>
            <pc:docMk/>
            <pc:sldMk cId="950429396" sldId="1303"/>
            <ac:spMk id="2" creationId="{B1820D53-242D-1F06-9AE3-8765BD5159B2}"/>
          </ac:spMkLst>
        </pc:spChg>
        <pc:spChg chg="mod">
          <ac:chgData name="Schlesinger, Sebastian" userId="d814e6c9-e9fb-4b77-84f7-ccd8aa3529bb" providerId="ADAL" clId="{3E99DC0F-4E20-4E22-A28D-675765467204}" dt="2023-04-06T08:40:55.728" v="711" actId="20577"/>
          <ac:spMkLst>
            <pc:docMk/>
            <pc:sldMk cId="950429396" sldId="1303"/>
            <ac:spMk id="3" creationId="{7F4F281B-3BB7-8578-ABC7-88C88DA49141}"/>
          </ac:spMkLst>
        </pc:spChg>
      </pc:sldChg>
      <pc:sldChg chg="addSp delSp modSp new mod modClrScheme chgLayout">
        <pc:chgData name="Schlesinger, Sebastian" userId="d814e6c9-e9fb-4b77-84f7-ccd8aa3529bb" providerId="ADAL" clId="{3E99DC0F-4E20-4E22-A28D-675765467204}" dt="2023-04-08T19:07:17.411" v="763" actId="20577"/>
        <pc:sldMkLst>
          <pc:docMk/>
          <pc:sldMk cId="3458698792" sldId="1304"/>
        </pc:sldMkLst>
        <pc:spChg chg="del mod ord">
          <ac:chgData name="Schlesinger, Sebastian" userId="d814e6c9-e9fb-4b77-84f7-ccd8aa3529bb" providerId="ADAL" clId="{3E99DC0F-4E20-4E22-A28D-675765467204}" dt="2023-04-08T19:07:00.564" v="736" actId="700"/>
          <ac:spMkLst>
            <pc:docMk/>
            <pc:sldMk cId="3458698792" sldId="1304"/>
            <ac:spMk id="2" creationId="{682FB810-18CA-4147-7A3B-94D3BBFF17B1}"/>
          </ac:spMkLst>
        </pc:spChg>
        <pc:spChg chg="del">
          <ac:chgData name="Schlesinger, Sebastian" userId="d814e6c9-e9fb-4b77-84f7-ccd8aa3529bb" providerId="ADAL" clId="{3E99DC0F-4E20-4E22-A28D-675765467204}" dt="2023-04-08T19:07:00.564" v="736" actId="700"/>
          <ac:spMkLst>
            <pc:docMk/>
            <pc:sldMk cId="3458698792" sldId="1304"/>
            <ac:spMk id="3" creationId="{EECB5EC3-DB29-1B5F-2D37-F58A880355E3}"/>
          </ac:spMkLst>
        </pc:spChg>
        <pc:spChg chg="del">
          <ac:chgData name="Schlesinger, Sebastian" userId="d814e6c9-e9fb-4b77-84f7-ccd8aa3529bb" providerId="ADAL" clId="{3E99DC0F-4E20-4E22-A28D-675765467204}" dt="2023-04-08T19:07:00.564" v="736" actId="700"/>
          <ac:spMkLst>
            <pc:docMk/>
            <pc:sldMk cId="3458698792" sldId="1304"/>
            <ac:spMk id="4" creationId="{AFE2E560-48CD-4AB6-002B-6CE0C1D90792}"/>
          </ac:spMkLst>
        </pc:spChg>
        <pc:spChg chg="mod ord">
          <ac:chgData name="Schlesinger, Sebastian" userId="d814e6c9-e9fb-4b77-84f7-ccd8aa3529bb" providerId="ADAL" clId="{3E99DC0F-4E20-4E22-A28D-675765467204}" dt="2023-04-08T19:07:00.564" v="736" actId="700"/>
          <ac:spMkLst>
            <pc:docMk/>
            <pc:sldMk cId="3458698792" sldId="1304"/>
            <ac:spMk id="5" creationId="{149F0678-F3A8-CB97-2BEE-5E52304D48B6}"/>
          </ac:spMkLst>
        </pc:spChg>
        <pc:spChg chg="add mod ord">
          <ac:chgData name="Schlesinger, Sebastian" userId="d814e6c9-e9fb-4b77-84f7-ccd8aa3529bb" providerId="ADAL" clId="{3E99DC0F-4E20-4E22-A28D-675765467204}" dt="2023-04-08T19:07:17.411" v="763" actId="20577"/>
          <ac:spMkLst>
            <pc:docMk/>
            <pc:sldMk cId="3458698792" sldId="1304"/>
            <ac:spMk id="6" creationId="{E24E3B1E-BF63-0DC7-B106-95D58E8DACB5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7" creationId="{3D90D49E-4E32-FF65-6A5C-35FE4D80149F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8" creationId="{003DB03F-A130-819A-084E-7248DB11A485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9" creationId="{A6C72C39-14B6-ADF0-1F2B-F31949F02A55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0" creationId="{63414F9F-218B-2824-8D34-AF795EB70F87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1" creationId="{46F0F938-6924-31BE-0AFC-22520B6020A9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2" creationId="{9C6D39CF-2CD9-7F9A-69B4-CB665BAF9FED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3" creationId="{300697A4-BD2B-3FA6-3111-8BC8F4B7B9B6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4" creationId="{92FF0A2B-5673-3BDC-DA3F-D4DCD7B9EAC9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5" creationId="{2DD34516-49A6-4161-1CAD-8FA8C77366F0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6" creationId="{8B08FB42-A992-D6BB-E59E-35DBAB28143D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7" creationId="{40B6C4BC-E6B5-E5FA-C524-7005B35BD05F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8" creationId="{B7FCA9FA-2A43-BC79-57D6-BD171F773442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19" creationId="{6BC794C1-AE35-344A-FDA6-E5B2AB135FB0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0" creationId="{4431C7A1-5B91-5A89-898A-0185FDA7FC48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1" creationId="{1CB5C3A4-E63C-AD91-6BE2-EFD3C61FCEE7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2" creationId="{CA690847-6940-45A0-B046-6BD141B7361C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3" creationId="{803C50E4-0A9F-20E1-B285-00FFA6A38442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4" creationId="{7ECCECFD-E976-1BFA-542B-54B7F5B83168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5" creationId="{702D45F8-A712-78FC-FA12-83932B6E909E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6" creationId="{919D8A8F-FF57-6960-0191-8013D4346DB5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7" creationId="{6233CD28-0F34-D090-6686-605F15915E8C}"/>
          </ac:spMkLst>
        </pc:spChg>
        <pc:spChg chg="add mod">
          <ac:chgData name="Schlesinger, Sebastian" userId="d814e6c9-e9fb-4b77-84f7-ccd8aa3529bb" providerId="ADAL" clId="{3E99DC0F-4E20-4E22-A28D-675765467204}" dt="2023-04-08T19:07:09.828" v="738" actId="1076"/>
          <ac:spMkLst>
            <pc:docMk/>
            <pc:sldMk cId="3458698792" sldId="1304"/>
            <ac:spMk id="28" creationId="{A1B2E60F-3E52-9E2B-1EE3-4BB3E59BB5E2}"/>
          </ac:spMkLst>
        </pc:spChg>
      </pc:sldChg>
      <pc:sldChg chg="addSp delSp modSp new del mod modClrScheme chgLayout">
        <pc:chgData name="Schlesinger, Sebastian" userId="d814e6c9-e9fb-4b77-84f7-ccd8aa3529bb" providerId="ADAL" clId="{3E99DC0F-4E20-4E22-A28D-675765467204}" dt="2023-04-08T19:49:14.230" v="960" actId="47"/>
        <pc:sldMkLst>
          <pc:docMk/>
          <pc:sldMk cId="648709244" sldId="1305"/>
        </pc:sldMkLst>
        <pc:spChg chg="del mod ord">
          <ac:chgData name="Schlesinger, Sebastian" userId="d814e6c9-e9fb-4b77-84f7-ccd8aa3529bb" providerId="ADAL" clId="{3E99DC0F-4E20-4E22-A28D-675765467204}" dt="2023-04-08T19:28:34.386" v="768" actId="700"/>
          <ac:spMkLst>
            <pc:docMk/>
            <pc:sldMk cId="648709244" sldId="1305"/>
            <ac:spMk id="2" creationId="{ADDF580D-5FAB-593C-C593-39F7ED1B3A42}"/>
          </ac:spMkLst>
        </pc:spChg>
        <pc:spChg chg="del">
          <ac:chgData name="Schlesinger, Sebastian" userId="d814e6c9-e9fb-4b77-84f7-ccd8aa3529bb" providerId="ADAL" clId="{3E99DC0F-4E20-4E22-A28D-675765467204}" dt="2023-04-08T19:28:34.386" v="768" actId="700"/>
          <ac:spMkLst>
            <pc:docMk/>
            <pc:sldMk cId="648709244" sldId="1305"/>
            <ac:spMk id="3" creationId="{E81D82EB-3341-8F3B-CC5D-B51872F3F2DF}"/>
          </ac:spMkLst>
        </pc:spChg>
        <pc:spChg chg="del">
          <ac:chgData name="Schlesinger, Sebastian" userId="d814e6c9-e9fb-4b77-84f7-ccd8aa3529bb" providerId="ADAL" clId="{3E99DC0F-4E20-4E22-A28D-675765467204}" dt="2023-04-08T19:28:34.386" v="768" actId="700"/>
          <ac:spMkLst>
            <pc:docMk/>
            <pc:sldMk cId="648709244" sldId="1305"/>
            <ac:spMk id="4" creationId="{B674C85F-1545-91C1-DB56-115E4E084593}"/>
          </ac:spMkLst>
        </pc:spChg>
        <pc:spChg chg="mod ord">
          <ac:chgData name="Schlesinger, Sebastian" userId="d814e6c9-e9fb-4b77-84f7-ccd8aa3529bb" providerId="ADAL" clId="{3E99DC0F-4E20-4E22-A28D-675765467204}" dt="2023-04-08T19:28:34.386" v="768" actId="700"/>
          <ac:spMkLst>
            <pc:docMk/>
            <pc:sldMk cId="648709244" sldId="1305"/>
            <ac:spMk id="5" creationId="{810217D5-3579-E3C3-7F11-62151B268333}"/>
          </ac:spMkLst>
        </pc:spChg>
        <pc:spChg chg="add mod ord">
          <ac:chgData name="Schlesinger, Sebastian" userId="d814e6c9-e9fb-4b77-84f7-ccd8aa3529bb" providerId="ADAL" clId="{3E99DC0F-4E20-4E22-A28D-675765467204}" dt="2023-04-08T19:28:46.736" v="782" actId="20577"/>
          <ac:spMkLst>
            <pc:docMk/>
            <pc:sldMk cId="648709244" sldId="1305"/>
            <ac:spMk id="6" creationId="{0A0BF9C2-4E86-A317-4801-D0A5BD7FE5F3}"/>
          </ac:spMkLst>
        </pc:spChg>
        <pc:picChg chg="add mod">
          <ac:chgData name="Schlesinger, Sebastian" userId="d814e6c9-e9fb-4b77-84f7-ccd8aa3529bb" providerId="ADAL" clId="{3E99DC0F-4E20-4E22-A28D-675765467204}" dt="2023-04-08T19:28:50.701" v="783" actId="14100"/>
          <ac:picMkLst>
            <pc:docMk/>
            <pc:sldMk cId="648709244" sldId="1305"/>
            <ac:picMk id="7" creationId="{BF0BD544-8B7C-D3D0-88CE-9A3E01D3F108}"/>
          </ac:picMkLst>
        </pc:picChg>
      </pc:sldChg>
      <pc:sldChg chg="addSp modSp new mod ord">
        <pc:chgData name="Schlesinger, Sebastian" userId="d814e6c9-e9fb-4b77-84f7-ccd8aa3529bb" providerId="ADAL" clId="{3E99DC0F-4E20-4E22-A28D-675765467204}" dt="2023-04-11T20:03:58.807" v="3299"/>
        <pc:sldMkLst>
          <pc:docMk/>
          <pc:sldMk cId="1011100381" sldId="1306"/>
        </pc:sldMkLst>
        <pc:spChg chg="mod">
          <ac:chgData name="Schlesinger, Sebastian" userId="d814e6c9-e9fb-4b77-84f7-ccd8aa3529bb" providerId="ADAL" clId="{3E99DC0F-4E20-4E22-A28D-675765467204}" dt="2023-04-08T19:41:23.924" v="836" actId="20577"/>
          <ac:spMkLst>
            <pc:docMk/>
            <pc:sldMk cId="1011100381" sldId="1306"/>
            <ac:spMk id="2" creationId="{7A88183B-B83F-AEBB-05D0-F0585433C727}"/>
          </ac:spMkLst>
        </pc:spChg>
        <pc:spChg chg="add mod">
          <ac:chgData name="Schlesinger, Sebastian" userId="d814e6c9-e9fb-4b77-84f7-ccd8aa3529bb" providerId="ADAL" clId="{3E99DC0F-4E20-4E22-A28D-675765467204}" dt="2023-04-08T19:42:34.934" v="865" actId="113"/>
          <ac:spMkLst>
            <pc:docMk/>
            <pc:sldMk cId="1011100381" sldId="1306"/>
            <ac:spMk id="5" creationId="{269F2EBA-61C9-FC77-8415-ABD25A27F943}"/>
          </ac:spMkLst>
        </pc:spChg>
      </pc:sldChg>
      <pc:sldChg chg="addSp modSp new del mod">
        <pc:chgData name="Schlesinger, Sebastian" userId="d814e6c9-e9fb-4b77-84f7-ccd8aa3529bb" providerId="ADAL" clId="{3E99DC0F-4E20-4E22-A28D-675765467204}" dt="2023-04-24T17:22:19.459" v="17157" actId="47"/>
        <pc:sldMkLst>
          <pc:docMk/>
          <pc:sldMk cId="2963458428" sldId="1307"/>
        </pc:sldMkLst>
        <pc:spChg chg="mod">
          <ac:chgData name="Schlesinger, Sebastian" userId="d814e6c9-e9fb-4b77-84f7-ccd8aa3529bb" providerId="ADAL" clId="{3E99DC0F-4E20-4E22-A28D-675765467204}" dt="2023-04-08T19:43:18.170" v="878" actId="20577"/>
          <ac:spMkLst>
            <pc:docMk/>
            <pc:sldMk cId="2963458428" sldId="1307"/>
            <ac:spMk id="2" creationId="{E622D58C-7451-1232-966C-7357DCC8539A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4" creationId="{8A781512-2271-5567-D811-F0D22C37732E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6" creationId="{F6706B87-CE83-6E98-FF0A-395264FA58B6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7" creationId="{FA27AA6E-22D7-1D21-32FD-4EDB029D8610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8" creationId="{E6D2BCD8-BFD9-DB8F-E873-D152A82E90A3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11" creationId="{6EDAB93C-3A98-4268-02B2-5587405D719A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13" creationId="{49DED831-C0DB-4264-0192-D4DD0B377871}"/>
          </ac:spMkLst>
        </pc:spChg>
        <pc:spChg chg="add mod">
          <ac:chgData name="Schlesinger, Sebastian" userId="d814e6c9-e9fb-4b77-84f7-ccd8aa3529bb" providerId="ADAL" clId="{3E99DC0F-4E20-4E22-A28D-675765467204}" dt="2023-04-08T19:43:14.899" v="868" actId="1076"/>
          <ac:spMkLst>
            <pc:docMk/>
            <pc:sldMk cId="2963458428" sldId="1307"/>
            <ac:spMk id="15" creationId="{B82DD6AA-F16C-F10A-2462-9881B889999F}"/>
          </ac:spMkLst>
        </pc:spChg>
        <pc:picChg chg="add mod">
          <ac:chgData name="Schlesinger, Sebastian" userId="d814e6c9-e9fb-4b77-84f7-ccd8aa3529bb" providerId="ADAL" clId="{3E99DC0F-4E20-4E22-A28D-675765467204}" dt="2023-04-08T19:43:14.899" v="868" actId="1076"/>
          <ac:picMkLst>
            <pc:docMk/>
            <pc:sldMk cId="2963458428" sldId="1307"/>
            <ac:picMk id="9" creationId="{7BD27369-71D7-9C42-3409-E4687847730B}"/>
          </ac:picMkLst>
        </pc:picChg>
        <pc:picChg chg="add mod">
          <ac:chgData name="Schlesinger, Sebastian" userId="d814e6c9-e9fb-4b77-84f7-ccd8aa3529bb" providerId="ADAL" clId="{3E99DC0F-4E20-4E22-A28D-675765467204}" dt="2023-04-08T19:43:14.899" v="868" actId="1076"/>
          <ac:picMkLst>
            <pc:docMk/>
            <pc:sldMk cId="2963458428" sldId="1307"/>
            <ac:picMk id="10" creationId="{7EB7D93D-794B-3A0F-7077-8287366C69D6}"/>
          </ac:picMkLst>
        </pc:pic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5" creationId="{784CF2FC-B48E-8044-3E92-C268356C637F}"/>
          </ac:cxnSpMkLst>
        </pc:cxn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12" creationId="{C477E690-3C8B-F181-89F2-DF0B7D52D33F}"/>
          </ac:cxnSpMkLst>
        </pc:cxn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14" creationId="{5DB745CE-D894-5708-1E13-55AC4EB9CB73}"/>
          </ac:cxnSpMkLst>
        </pc:cxn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16" creationId="{77876A56-9B8D-0206-58CE-F4253797D604}"/>
          </ac:cxnSpMkLst>
        </pc:cxn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17" creationId="{86475782-C03F-0CE6-DF3B-A77C554E4C5D}"/>
          </ac:cxnSpMkLst>
        </pc:cxnChg>
        <pc:cxnChg chg="add mod">
          <ac:chgData name="Schlesinger, Sebastian" userId="d814e6c9-e9fb-4b77-84f7-ccd8aa3529bb" providerId="ADAL" clId="{3E99DC0F-4E20-4E22-A28D-675765467204}" dt="2023-04-08T19:43:14.899" v="868" actId="1076"/>
          <ac:cxnSpMkLst>
            <pc:docMk/>
            <pc:sldMk cId="2963458428" sldId="1307"/>
            <ac:cxnSpMk id="18" creationId="{32454987-CD40-09CC-F34E-9BB61045C647}"/>
          </ac:cxnSpMkLst>
        </pc:cxnChg>
      </pc:sldChg>
      <pc:sldChg chg="addSp delSp modSp new mod">
        <pc:chgData name="Schlesinger, Sebastian" userId="d814e6c9-e9fb-4b77-84f7-ccd8aa3529bb" providerId="ADAL" clId="{3E99DC0F-4E20-4E22-A28D-675765467204}" dt="2023-04-08T19:45:12.470" v="928" actId="20577"/>
        <pc:sldMkLst>
          <pc:docMk/>
          <pc:sldMk cId="3460238966" sldId="1308"/>
        </pc:sldMkLst>
        <pc:spChg chg="mod">
          <ac:chgData name="Schlesinger, Sebastian" userId="d814e6c9-e9fb-4b77-84f7-ccd8aa3529bb" providerId="ADAL" clId="{3E99DC0F-4E20-4E22-A28D-675765467204}" dt="2023-04-08T19:45:12.470" v="928" actId="20577"/>
          <ac:spMkLst>
            <pc:docMk/>
            <pc:sldMk cId="3460238966" sldId="1308"/>
            <ac:spMk id="2" creationId="{903A4B5C-C30B-FA67-3328-721C8070B900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4" creationId="{70CBD302-7990-4B6B-AF5A-8256393C55CF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5" creationId="{4CA58ECE-02A4-C371-DBD2-F060DEA65AB1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6" creationId="{71AA3945-D010-AE4E-5518-041EC3B2982B}"/>
          </ac:spMkLst>
        </pc:spChg>
        <pc:spChg chg="add mod">
          <ac:chgData name="Schlesinger, Sebastian" userId="d814e6c9-e9fb-4b77-84f7-ccd8aa3529bb" providerId="ADAL" clId="{3E99DC0F-4E20-4E22-A28D-675765467204}" dt="2023-04-08T19:44:55.689" v="892" actId="207"/>
          <ac:spMkLst>
            <pc:docMk/>
            <pc:sldMk cId="3460238966" sldId="1308"/>
            <ac:spMk id="8" creationId="{751DED3B-B95F-4B5E-19D7-B6FB2D32F4CD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11" creationId="{B26ED4CA-478D-9707-EC91-165CAF8A7907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14" creationId="{5204053D-9468-EAC3-1F5C-FA60F1ED2A6F}"/>
          </ac:spMkLst>
        </pc:spChg>
        <pc:spChg chg="add mod">
          <ac:chgData name="Schlesinger, Sebastian" userId="d814e6c9-e9fb-4b77-84f7-ccd8aa3529bb" providerId="ADAL" clId="{3E99DC0F-4E20-4E22-A28D-675765467204}" dt="2023-04-08T19:44:59.034" v="893" actId="207"/>
          <ac:spMkLst>
            <pc:docMk/>
            <pc:sldMk cId="3460238966" sldId="1308"/>
            <ac:spMk id="18" creationId="{84021A3C-3BAE-9CB3-82EB-82EFC3E39D07}"/>
          </ac:spMkLst>
        </pc:spChg>
        <pc:spChg chg="add mod">
          <ac:chgData name="Schlesinger, Sebastian" userId="d814e6c9-e9fb-4b77-84f7-ccd8aa3529bb" providerId="ADAL" clId="{3E99DC0F-4E20-4E22-A28D-675765467204}" dt="2023-04-08T19:43:54.244" v="882" actId="403"/>
          <ac:spMkLst>
            <pc:docMk/>
            <pc:sldMk cId="3460238966" sldId="1308"/>
            <ac:spMk id="21" creationId="{4E21FBCA-6CD6-D86D-26EE-6360DBCBFB9F}"/>
          </ac:spMkLst>
        </pc:spChg>
        <pc:spChg chg="add mod">
          <ac:chgData name="Schlesinger, Sebastian" userId="d814e6c9-e9fb-4b77-84f7-ccd8aa3529bb" providerId="ADAL" clId="{3E99DC0F-4E20-4E22-A28D-675765467204}" dt="2023-04-08T19:44:40.172" v="889" actId="1076"/>
          <ac:spMkLst>
            <pc:docMk/>
            <pc:sldMk cId="3460238966" sldId="1308"/>
            <ac:spMk id="22" creationId="{3959D818-8EB4-A709-FD66-F1CF60E5E8B8}"/>
          </ac:spMkLst>
        </pc:spChg>
        <pc:spChg chg="add mod">
          <ac:chgData name="Schlesinger, Sebastian" userId="d814e6c9-e9fb-4b77-84f7-ccd8aa3529bb" providerId="ADAL" clId="{3E99DC0F-4E20-4E22-A28D-675765467204}" dt="2023-04-08T19:44:50.880" v="891" actId="207"/>
          <ac:spMkLst>
            <pc:docMk/>
            <pc:sldMk cId="3460238966" sldId="1308"/>
            <ac:spMk id="23" creationId="{6CDF5667-34F3-DA76-29BD-4EA553EA77AD}"/>
          </ac:spMkLst>
        </pc:spChg>
        <pc:picChg chg="add mod">
          <ac:chgData name="Schlesinger, Sebastian" userId="d814e6c9-e9fb-4b77-84f7-ccd8aa3529bb" providerId="ADAL" clId="{3E99DC0F-4E20-4E22-A28D-675765467204}" dt="2023-04-08T19:43:54.244" v="882" actId="403"/>
          <ac:picMkLst>
            <pc:docMk/>
            <pc:sldMk cId="3460238966" sldId="1308"/>
            <ac:picMk id="9" creationId="{CEFBF470-D41E-0D63-C15F-287C084B6265}"/>
          </ac:picMkLst>
        </pc:picChg>
        <pc:picChg chg="add mod">
          <ac:chgData name="Schlesinger, Sebastian" userId="d814e6c9-e9fb-4b77-84f7-ccd8aa3529bb" providerId="ADAL" clId="{3E99DC0F-4E20-4E22-A28D-675765467204}" dt="2023-04-08T19:43:54.244" v="882" actId="403"/>
          <ac:picMkLst>
            <pc:docMk/>
            <pc:sldMk cId="3460238966" sldId="1308"/>
            <ac:picMk id="10" creationId="{366E632B-84B9-8398-70A4-535D2784B266}"/>
          </ac:picMkLst>
        </pc:picChg>
        <pc:cxnChg chg="add del mod">
          <ac:chgData name="Schlesinger, Sebastian" userId="d814e6c9-e9fb-4b77-84f7-ccd8aa3529bb" providerId="ADAL" clId="{3E99DC0F-4E20-4E22-A28D-675765467204}" dt="2023-04-08T19:44:12.717" v="885" actId="478"/>
          <ac:cxnSpMkLst>
            <pc:docMk/>
            <pc:sldMk cId="3460238966" sldId="1308"/>
            <ac:cxnSpMk id="7" creationId="{EFB0EF83-3262-1A41-C88F-B3D40D0300B5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12" creationId="{22DE49FC-E50E-99FF-E71F-D3465DD6344C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13" creationId="{301D890E-5F99-7F08-CF48-EBCB4F54701A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15" creationId="{199E171E-B45D-BC2B-D0A5-AD891383041D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16" creationId="{5ED4B0F9-0AC4-35F5-CCD4-7C2DBF21C38D}"/>
          </ac:cxnSpMkLst>
        </pc:cxnChg>
        <pc:cxnChg chg="add mod">
          <ac:chgData name="Schlesinger, Sebastian" userId="d814e6c9-e9fb-4b77-84f7-ccd8aa3529bb" providerId="ADAL" clId="{3E99DC0F-4E20-4E22-A28D-675765467204}" dt="2023-04-08T19:44:04.048" v="883" actId="14100"/>
          <ac:cxnSpMkLst>
            <pc:docMk/>
            <pc:sldMk cId="3460238966" sldId="1308"/>
            <ac:cxnSpMk id="17" creationId="{6821EB79-95A2-84A1-6170-A1D9494734BF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19" creationId="{42953BA4-E746-3914-5CA0-FDBE11E96125}"/>
          </ac:cxnSpMkLst>
        </pc:cxnChg>
        <pc:cxnChg chg="add mod">
          <ac:chgData name="Schlesinger, Sebastian" userId="d814e6c9-e9fb-4b77-84f7-ccd8aa3529bb" providerId="ADAL" clId="{3E99DC0F-4E20-4E22-A28D-675765467204}" dt="2023-04-08T19:43:54.244" v="882" actId="403"/>
          <ac:cxnSpMkLst>
            <pc:docMk/>
            <pc:sldMk cId="3460238966" sldId="1308"/>
            <ac:cxnSpMk id="20" creationId="{DE1C53EE-EBD2-F3BD-8C6C-37212E98AB2F}"/>
          </ac:cxnSpMkLst>
        </pc:cxnChg>
        <pc:cxnChg chg="add mod">
          <ac:chgData name="Schlesinger, Sebastian" userId="d814e6c9-e9fb-4b77-84f7-ccd8aa3529bb" providerId="ADAL" clId="{3E99DC0F-4E20-4E22-A28D-675765467204}" dt="2023-04-08T19:44:24.333" v="888" actId="14100"/>
          <ac:cxnSpMkLst>
            <pc:docMk/>
            <pc:sldMk cId="3460238966" sldId="1308"/>
            <ac:cxnSpMk id="26" creationId="{93D77AAE-40C1-7643-428C-80B17959C08F}"/>
          </ac:cxnSpMkLst>
        </pc:cxnChg>
      </pc:sldChg>
      <pc:sldChg chg="addSp modSp new mod">
        <pc:chgData name="Schlesinger, Sebastian" userId="d814e6c9-e9fb-4b77-84f7-ccd8aa3529bb" providerId="ADAL" clId="{3E99DC0F-4E20-4E22-A28D-675765467204}" dt="2023-04-08T19:49:01.134" v="959" actId="20577"/>
        <pc:sldMkLst>
          <pc:docMk/>
          <pc:sldMk cId="714372976" sldId="1309"/>
        </pc:sldMkLst>
        <pc:spChg chg="mod">
          <ac:chgData name="Schlesinger, Sebastian" userId="d814e6c9-e9fb-4b77-84f7-ccd8aa3529bb" providerId="ADAL" clId="{3E99DC0F-4E20-4E22-A28D-675765467204}" dt="2023-04-08T19:48:36.519" v="951" actId="20577"/>
          <ac:spMkLst>
            <pc:docMk/>
            <pc:sldMk cId="714372976" sldId="1309"/>
            <ac:spMk id="2" creationId="{7CD25B05-DCBE-7ED5-DAF8-10D6BE45F405}"/>
          </ac:spMkLst>
        </pc:spChg>
        <pc:spChg chg="add mod">
          <ac:chgData name="Schlesinger, Sebastian" userId="d814e6c9-e9fb-4b77-84f7-ccd8aa3529bb" providerId="ADAL" clId="{3E99DC0F-4E20-4E22-A28D-675765467204}" dt="2023-04-08T19:49:01.134" v="959" actId="20577"/>
          <ac:spMkLst>
            <pc:docMk/>
            <pc:sldMk cId="714372976" sldId="1309"/>
            <ac:spMk id="5" creationId="{8CE3C61B-A4B5-2363-A139-04D15B22B600}"/>
          </ac:spMkLst>
        </pc:spChg>
      </pc:sldChg>
      <pc:sldChg chg="addSp delSp modSp new mod modAnim">
        <pc:chgData name="Schlesinger, Sebastian" userId="d814e6c9-e9fb-4b77-84f7-ccd8aa3529bb" providerId="ADAL" clId="{3E99DC0F-4E20-4E22-A28D-675765467204}" dt="2023-04-08T20:00:46.324" v="967" actId="404"/>
        <pc:sldMkLst>
          <pc:docMk/>
          <pc:sldMk cId="1481379041" sldId="1310"/>
        </pc:sldMkLst>
        <pc:spChg chg="del">
          <ac:chgData name="Schlesinger, Sebastian" userId="d814e6c9-e9fb-4b77-84f7-ccd8aa3529bb" providerId="ADAL" clId="{3E99DC0F-4E20-4E22-A28D-675765467204}" dt="2023-04-08T20:00:32.950" v="962" actId="478"/>
          <ac:spMkLst>
            <pc:docMk/>
            <pc:sldMk cId="1481379041" sldId="1310"/>
            <ac:spMk id="2" creationId="{CB23633E-8B78-6532-0E64-5635DD52603A}"/>
          </ac:spMkLst>
        </pc:spChg>
        <pc:spChg chg="mod">
          <ac:chgData name="Schlesinger, Sebastian" userId="d814e6c9-e9fb-4b77-84f7-ccd8aa3529bb" providerId="ADAL" clId="{3E99DC0F-4E20-4E22-A28D-675765467204}" dt="2023-04-08T20:00:46.324" v="967" actId="404"/>
          <ac:spMkLst>
            <pc:docMk/>
            <pc:sldMk cId="1481379041" sldId="1310"/>
            <ac:spMk id="3" creationId="{936DD327-2BCC-4CC5-7BC0-1398BE3EC20F}"/>
          </ac:spMkLst>
        </pc:spChg>
        <pc:spChg chg="add mod">
          <ac:chgData name="Schlesinger, Sebastian" userId="d814e6c9-e9fb-4b77-84f7-ccd8aa3529bb" providerId="ADAL" clId="{3E99DC0F-4E20-4E22-A28D-675765467204}" dt="2023-04-08T20:00:33.779" v="963"/>
          <ac:spMkLst>
            <pc:docMk/>
            <pc:sldMk cId="1481379041" sldId="1310"/>
            <ac:spMk id="5" creationId="{DDEA3968-74BD-6C84-2CC8-F2F33538C923}"/>
          </ac:spMkLst>
        </pc:spChg>
        <pc:spChg chg="add mod">
          <ac:chgData name="Schlesinger, Sebastian" userId="d814e6c9-e9fb-4b77-84f7-ccd8aa3529bb" providerId="ADAL" clId="{3E99DC0F-4E20-4E22-A28D-675765467204}" dt="2023-04-08T20:00:33.779" v="963"/>
          <ac:spMkLst>
            <pc:docMk/>
            <pc:sldMk cId="1481379041" sldId="1310"/>
            <ac:spMk id="6" creationId="{91EA12BF-60A6-5F49-5A82-30235D7DB8EB}"/>
          </ac:spMkLst>
        </pc:spChg>
      </pc:sldChg>
      <pc:sldChg chg="addSp delSp modSp new mod modAnim">
        <pc:chgData name="Schlesinger, Sebastian" userId="d814e6c9-e9fb-4b77-84f7-ccd8aa3529bb" providerId="ADAL" clId="{3E99DC0F-4E20-4E22-A28D-675765467204}" dt="2023-04-08T20:01:14.986" v="971"/>
        <pc:sldMkLst>
          <pc:docMk/>
          <pc:sldMk cId="1699150742" sldId="1311"/>
        </pc:sldMkLst>
        <pc:spChg chg="del">
          <ac:chgData name="Schlesinger, Sebastian" userId="d814e6c9-e9fb-4b77-84f7-ccd8aa3529bb" providerId="ADAL" clId="{3E99DC0F-4E20-4E22-A28D-675765467204}" dt="2023-04-08T20:01:05.905" v="969" actId="478"/>
          <ac:spMkLst>
            <pc:docMk/>
            <pc:sldMk cId="1699150742" sldId="1311"/>
            <ac:spMk id="2" creationId="{B8116DB6-4C94-3CDB-561C-63320413CC90}"/>
          </ac:spMkLst>
        </pc:spChg>
        <pc:spChg chg="mod">
          <ac:chgData name="Schlesinger, Sebastian" userId="d814e6c9-e9fb-4b77-84f7-ccd8aa3529bb" providerId="ADAL" clId="{3E99DC0F-4E20-4E22-A28D-675765467204}" dt="2023-04-08T20:01:14.986" v="971"/>
          <ac:spMkLst>
            <pc:docMk/>
            <pc:sldMk cId="1699150742" sldId="1311"/>
            <ac:spMk id="3" creationId="{2535EE63-01F5-F051-16B9-3587D510D7DF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" creationId="{21A1FB61-8AC2-FD30-7C68-A49E9F616CC7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" creationId="{F5A33BEA-1808-369A-9E54-6237BA072EB1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8" creationId="{7FE54D33-2347-2E1A-0CB8-A836917F7DA4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9" creationId="{69E89C08-3DA5-65CF-5E55-0343904A02D7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0" creationId="{13D7A032-FB0E-C162-B07B-7285C292EECA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1" creationId="{836185A8-4ECE-8291-E4D0-9EFF9B196F28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3" creationId="{B6EC70BC-EBBC-EEC9-2292-E1EC26D2E4D0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4" creationId="{C68CDBE1-9944-9AEC-B0BF-A1538E21DDE4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5" creationId="{60517F95-35BD-BCBC-3E36-DDDB20B62140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6" creationId="{2BE5F9E3-2C55-E74A-8559-2826B07050EC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7" creationId="{B97B102F-72E0-105D-AFA3-BF65F0C9C434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8" creationId="{7500B2C3-FA5B-AB1B-05D3-37211CB61D33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19" creationId="{C1651412-67EA-7FD5-5C80-14F321483DC1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0" creationId="{7DE53373-A984-0EC1-7D4A-46C80A2BBB4B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1" creationId="{5883335E-CAD6-1008-8282-6703AF3C3ABB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2" creationId="{77B78057-FF3A-6F06-FF92-AB9DF745A90F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3" creationId="{D368BA94-3D8E-AB73-2315-51D7A9A2E16D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4" creationId="{CB6D61BB-B634-2579-9C14-822252A23B9E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5" creationId="{C47A028C-C385-F33F-18BE-682577B02F1F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7" creationId="{E79A27B6-8083-F9EA-A313-FB1492CA2A58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8" creationId="{20CB1520-D757-AB86-6C12-8281ED7C91E1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29" creationId="{A6D904BD-8BA1-630A-7428-56FF6949BBCD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1" creationId="{35E02485-7FB1-93DD-39B1-7EFDAA7D2AFB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2" creationId="{EFE452C4-1166-D550-1C1A-165C1BA1A14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3" creationId="{3F1C6AF7-3CDB-A479-A0E7-6DDE481A4402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5" creationId="{33A40AFD-8162-CA0A-1E08-4019FE8DF64B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6" creationId="{50E1D970-ED76-4539-1190-BD4C67C57021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39" creationId="{6175EF44-11ED-0D6D-44D1-C1AD6239849C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1" creationId="{EEF6458D-200A-1394-8A2C-F194AC8087BA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2" creationId="{21E3F53F-BEDC-6EE7-7D91-8EE54A1BFFE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3" creationId="{FA29F310-7724-CBB2-8EE8-B8BB3EC36A83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4" creationId="{75785F63-2786-9669-2D6F-C4496ABFCAC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6" creationId="{06A3A3C0-A845-947F-9E26-073EB8F1DEA9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47" creationId="{6375D8C7-16EB-CC7E-31AE-6AEAB07209A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0" creationId="{73226843-6736-D43C-44B4-CADB6EC940C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1" creationId="{186D007E-01D3-CFF0-5C83-DDB82E384BCB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4" creationId="{496F7B38-7963-A3C6-19BE-C08451B49508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5" creationId="{8946CF85-B50B-79EB-4016-B670BF1EFADA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7" creationId="{EBFCE2A4-EF7A-A16D-E7C7-C7CB2239D9D7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8" creationId="{CC50A516-785D-E357-7783-A6779499C46E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59" creationId="{33DC8602-DAA5-0F88-C81E-B9A559E971EB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0" creationId="{9D7549DD-38B1-5A6D-8FEF-72F74640D70E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2" creationId="{6612D124-446C-97F5-88AC-25528FC88A77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3" creationId="{5955F4B7-6CA4-D253-B5F3-8082B983DFE3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5" creationId="{685B91B2-DC36-80C3-749D-928652DCD59C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6" creationId="{1DEF191D-659B-D78B-03C6-345A3742D1CF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7" creationId="{437CDA42-C7A9-3FC2-195B-38A02CFA1240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69" creationId="{EACE19CB-FFFD-DEFD-36F5-BA7D00AFFBF2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1" creationId="{65B21EC4-4CDE-DC04-F90D-36B7D6CAAA83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2" creationId="{B419CEBA-4998-2EFA-81EE-C174C5AA55DD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3" creationId="{FD2CABE4-0B55-3539-CDB2-A3F3C8E2ACB1}"/>
          </ac:spMkLst>
        </pc:spChg>
        <pc:spChg chg="add 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4" creationId="{16622F65-4F9B-EA9D-CC8E-B2ED92CF06D0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7" creationId="{BF68C177-4239-841A-B337-D54435785F98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8" creationId="{A38DB4AB-EE6B-2E81-8C60-5DEA92410BA2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79" creationId="{9B8A00AD-92E8-4E4D-934E-7199E23BD74D}"/>
          </ac:spMkLst>
        </pc:spChg>
        <pc:spChg chg="mod">
          <ac:chgData name="Schlesinger, Sebastian" userId="d814e6c9-e9fb-4b77-84f7-ccd8aa3529bb" providerId="ADAL" clId="{3E99DC0F-4E20-4E22-A28D-675765467204}" dt="2023-04-08T20:01:06.353" v="970"/>
          <ac:spMkLst>
            <pc:docMk/>
            <pc:sldMk cId="1699150742" sldId="1311"/>
            <ac:spMk id="80" creationId="{F4A43D4D-2C05-21B7-FF1C-83FB1189F07A}"/>
          </ac:spMkLst>
        </pc:s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7" creationId="{908A1014-A67A-00FC-7315-A2AFA31F6852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12" creationId="{F7A1032C-0938-9CC3-0802-2B68623E2CA5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26" creationId="{9D302277-CCBB-5A26-314F-985F89D76438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30" creationId="{B99B7322-9262-BFBA-B543-CDB9046484C9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34" creationId="{0EB0155C-1D9E-A112-ECB8-B2E41C613797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38" creationId="{F3C42618-3913-040F-85B3-F34E8093E05F}"/>
          </ac:grpSpMkLst>
        </pc:grpChg>
        <pc:grpChg chg="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40" creationId="{16ACEA12-C2CF-B386-D2ED-93FE8847BABB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45" creationId="{F9A8A9C8-8483-4C76-14A0-F9E6AF6883AC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49" creationId="{9FF6D4C8-D24A-71F7-A12C-A5F04EABBCE5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53" creationId="{A5A1A5B3-51EC-8E7B-327C-0B96EDBAD9DA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61" creationId="{D07A15FD-11C2-3B0C-8EAF-38B4D9D6E2BF}"/>
          </ac:grpSpMkLst>
        </pc:grpChg>
        <pc:grpChg chg="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64" creationId="{AFAC28DB-6339-42E6-A969-FB89FC687845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68" creationId="{357BA599-286A-D55D-08C2-2D0C91EB368B}"/>
          </ac:grpSpMkLst>
        </pc:grpChg>
        <pc:grpChg chg="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70" creationId="{6FD523F5-8B2F-9E9D-625B-670AF63E40E7}"/>
          </ac:grpSpMkLst>
        </pc:grpChg>
        <pc:grpChg chg="add 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75" creationId="{A1DCB14F-08CA-C216-A55C-CAE572169B85}"/>
          </ac:grpSpMkLst>
        </pc:grpChg>
        <pc:grpChg chg="mod">
          <ac:chgData name="Schlesinger, Sebastian" userId="d814e6c9-e9fb-4b77-84f7-ccd8aa3529bb" providerId="ADAL" clId="{3E99DC0F-4E20-4E22-A28D-675765467204}" dt="2023-04-08T20:01:06.353" v="970"/>
          <ac:grpSpMkLst>
            <pc:docMk/>
            <pc:sldMk cId="1699150742" sldId="1311"/>
            <ac:grpSpMk id="76" creationId="{B44E0C23-1D63-80C9-F1AE-CF6324D6C55A}"/>
          </ac:grpSpMkLst>
        </pc:grpChg>
        <pc:cxnChg chg="mod">
          <ac:chgData name="Schlesinger, Sebastian" userId="d814e6c9-e9fb-4b77-84f7-ccd8aa3529bb" providerId="ADAL" clId="{3E99DC0F-4E20-4E22-A28D-675765467204}" dt="2023-04-08T20:01:06.353" v="970"/>
          <ac:cxnSpMkLst>
            <pc:docMk/>
            <pc:sldMk cId="1699150742" sldId="1311"/>
            <ac:cxnSpMk id="37" creationId="{ABFDAAE7-B793-EA2D-420A-951E69EAF5D7}"/>
          </ac:cxnSpMkLst>
        </pc:cxnChg>
        <pc:cxnChg chg="mod">
          <ac:chgData name="Schlesinger, Sebastian" userId="d814e6c9-e9fb-4b77-84f7-ccd8aa3529bb" providerId="ADAL" clId="{3E99DC0F-4E20-4E22-A28D-675765467204}" dt="2023-04-08T20:01:06.353" v="970"/>
          <ac:cxnSpMkLst>
            <pc:docMk/>
            <pc:sldMk cId="1699150742" sldId="1311"/>
            <ac:cxnSpMk id="48" creationId="{E4A5CFE0-05D1-F2C9-FBC6-C4D5AB965244}"/>
          </ac:cxnSpMkLst>
        </pc:cxnChg>
        <pc:cxnChg chg="mod">
          <ac:chgData name="Schlesinger, Sebastian" userId="d814e6c9-e9fb-4b77-84f7-ccd8aa3529bb" providerId="ADAL" clId="{3E99DC0F-4E20-4E22-A28D-675765467204}" dt="2023-04-08T20:01:06.353" v="970"/>
          <ac:cxnSpMkLst>
            <pc:docMk/>
            <pc:sldMk cId="1699150742" sldId="1311"/>
            <ac:cxnSpMk id="52" creationId="{BC623B59-BBD0-F136-D76A-26992BE82BFF}"/>
          </ac:cxnSpMkLst>
        </pc:cxnChg>
        <pc:cxnChg chg="mod">
          <ac:chgData name="Schlesinger, Sebastian" userId="d814e6c9-e9fb-4b77-84f7-ccd8aa3529bb" providerId="ADAL" clId="{3E99DC0F-4E20-4E22-A28D-675765467204}" dt="2023-04-08T20:01:06.353" v="970"/>
          <ac:cxnSpMkLst>
            <pc:docMk/>
            <pc:sldMk cId="1699150742" sldId="1311"/>
            <ac:cxnSpMk id="56" creationId="{10538E5B-28DF-4DD0-CD86-D9EE6B33347F}"/>
          </ac:cxnSpMkLst>
        </pc:cxnChg>
      </pc:sldChg>
      <pc:sldChg chg="addSp delSp modSp new mod modAnim">
        <pc:chgData name="Schlesinger, Sebastian" userId="d814e6c9-e9fb-4b77-84f7-ccd8aa3529bb" providerId="ADAL" clId="{3E99DC0F-4E20-4E22-A28D-675765467204}" dt="2023-04-08T20:02:34.755" v="975"/>
        <pc:sldMkLst>
          <pc:docMk/>
          <pc:sldMk cId="2980135119" sldId="1312"/>
        </pc:sldMkLst>
        <pc:spChg chg="del">
          <ac:chgData name="Schlesinger, Sebastian" userId="d814e6c9-e9fb-4b77-84f7-ccd8aa3529bb" providerId="ADAL" clId="{3E99DC0F-4E20-4E22-A28D-675765467204}" dt="2023-04-08T20:02:26.242" v="973" actId="478"/>
          <ac:spMkLst>
            <pc:docMk/>
            <pc:sldMk cId="2980135119" sldId="1312"/>
            <ac:spMk id="2" creationId="{83EF6B4D-3CB3-21E6-6783-257C0EFDA963}"/>
          </ac:spMkLst>
        </pc:spChg>
        <pc:spChg chg="mod">
          <ac:chgData name="Schlesinger, Sebastian" userId="d814e6c9-e9fb-4b77-84f7-ccd8aa3529bb" providerId="ADAL" clId="{3E99DC0F-4E20-4E22-A28D-675765467204}" dt="2023-04-08T20:02:34.755" v="975"/>
          <ac:spMkLst>
            <pc:docMk/>
            <pc:sldMk cId="2980135119" sldId="1312"/>
            <ac:spMk id="3" creationId="{258E0F21-D605-6032-4BDF-F9718BED150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" creationId="{185496D6-2387-FFF8-BD23-4D518509226D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" creationId="{A91F64E2-886E-FB4B-A3AC-25A0953203ED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" creationId="{48EFFBD5-BF84-457B-8677-CB1F234D8302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" creationId="{666242EF-3187-9CA3-29C9-57E2BD24DE6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1" creationId="{05D2934B-51F4-CAA7-57E7-7A270CBECE4B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2" creationId="{2A6D35E6-BA9D-D59C-55DC-A29CCB19187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3" creationId="{16FA205C-1AA2-8426-8C03-8F19E45F9A26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4" creationId="{52A235CD-E78E-3406-FAB4-7B96D1AFF4E8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5" creationId="{6862DD14-81AB-4FB8-E62D-A48502CA3E69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6" creationId="{91524FE0-F03A-D3F4-172B-8A9B9B91C7F0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7" creationId="{59147443-11D7-11BD-54AB-1AEC8605C071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8" creationId="{D7228A8B-39DA-9674-2AF5-ACEB2271073A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9" creationId="{9DA63512-66B0-592C-96F0-E261791E541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0" creationId="{3B25D059-907E-0430-5F1B-04E5EA87875E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1" creationId="{07064253-07E0-D762-7782-A107E152519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2" creationId="{BC3C8458-D7B6-9074-4922-399B94475AC2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3" creationId="{AD193899-D518-BBAE-AF95-8285FFE4A1EB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4" creationId="{AB08D651-E661-0F32-12E1-75EE4FB98FC0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5" creationId="{B82B73BA-9E8C-A743-860C-78ACA75104D6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6" creationId="{F3E063EB-DF07-01CC-BCC7-5598EA0C49C0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8" creationId="{B4EA2876-D98E-00D8-47C0-1819CA2D706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29" creationId="{A00E25AC-B470-B9B2-79A6-0B87E9EA20D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0" creationId="{2C4BBB93-9410-0EC1-FB96-20F47E1072C2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1" creationId="{6EA47BEA-8110-8461-A74F-A224E398B1D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2" creationId="{9234C296-752F-84AB-BA67-509DB467512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3" creationId="{C926CB31-03D8-5542-5D2D-4BC96D364828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4" creationId="{3ADFE930-DBC2-3F05-3F71-BD44F799DC55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5" creationId="{A7BA8934-EFA2-0699-9FBC-5F0AD5D4226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6" creationId="{236A0D00-EB42-5CC2-C8F8-278B68C06329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7" creationId="{9E75B97A-240D-DE9E-1577-E77B295D01CD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8" creationId="{9CA48C24-EEF4-6FB0-E179-C2142121628D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39" creationId="{65155F4A-DAF6-77CE-EC6C-072FF8EE7E2B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0" creationId="{7AEB8B4A-F8A6-27E4-A7AE-D45441FD1F9C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1" creationId="{EFDC33D4-8F0E-9EFA-98AD-561A58595F60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2" creationId="{7913970B-73EF-3757-F07B-CCD5225A9CA7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3" creationId="{73021DD8-B359-7290-DBCE-312A8633946B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4" creationId="{C2B45C8C-178E-7509-EF2B-20E5032E3189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5" creationId="{61B81B6E-C88F-3A9B-2B99-240A59977C4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6" creationId="{7D7B6B78-8D81-D864-C7C3-8DA9B0C27FB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7" creationId="{33FDA9DB-6285-FE84-071A-014F151ED3B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8" creationId="{0415D4B5-EC06-6CD3-5B6C-B4291CB2150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49" creationId="{E3C91F23-2272-6F38-2D7D-3783919AE27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0" creationId="{B93A2AE0-2959-B568-2156-7F48645109C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1" creationId="{B850FDE2-EF94-DF54-E056-BAA0856920D5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2" creationId="{81AB5040-2DA3-A64C-9405-4EA834699AEF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3" creationId="{8A7314E1-2E5B-8618-BAAA-176854C1D50B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4" creationId="{71723C62-26A2-4499-7398-5E569794E252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5" creationId="{0F43A744-C72B-61E1-F7A2-135D1065B2F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6" creationId="{A1DF3415-C2B5-FADF-B580-5C1AD21B1F4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7" creationId="{619BC48B-948B-D994-13CF-E80BD4F8743F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8" creationId="{81926853-4B20-0EE3-7F78-8A8A1C277670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59" creationId="{0550D8EB-16F1-AFE7-0838-28A599A70E1B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0" creationId="{F67E31F5-1336-7DDA-13B7-54253E4AC11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1" creationId="{4D568874-A91E-AD2C-0F63-B6A4503CFC1D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2" creationId="{0F678E89-C06E-7D00-A34B-C8591863205F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3" creationId="{8D954BF7-7CF1-6B73-5224-ABF145100B2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4" creationId="{E9E3B7D6-4158-9BE5-BAE1-BD1DD1D0747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5" creationId="{69B84CC7-D967-A93A-83F1-AA5055A0679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6" creationId="{23549BB3-2D86-BEEB-829D-38746FE32BD2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7" creationId="{6C360548-0F66-D47D-E9F4-205E923F29A4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8" creationId="{398A4E0E-8122-A5C1-35EB-5325C45FD939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69" creationId="{308AB93B-FB44-27E2-E9A4-DF2811EE628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0" creationId="{EB324547-9106-8E61-09B2-394765FA6BD7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1" creationId="{41D36B9D-C64C-3C23-BBF5-8686DC575BB7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2" creationId="{8856C216-4DA5-9D82-6D38-F73A0108079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3" creationId="{85B486EC-03E0-4B93-8902-2CBAD3B1C00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4" creationId="{0D77ED01-7704-BAE0-5BB7-03E334D5F0C9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5" creationId="{B2A195FE-92F6-5C72-BACF-04F28A0F00C3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6" creationId="{B041A798-D98C-22E4-1851-64C37093B5E1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7" creationId="{D0D875EC-2478-0C76-7F71-BE8B0FC3486F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8" creationId="{5DF4B134-0B04-D1C3-70B3-747CDD12922A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79" creationId="{48691262-5B28-ABD1-9A44-8A3E5370967A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1" creationId="{FBBD4418-A4A1-ADD4-649F-B92909FE3AA2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2" creationId="{CDC8238C-973D-D3FB-4265-0B8DC7EB6EBD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4" creationId="{3535DF15-52B4-85E9-F033-BD2CE10457C2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5" creationId="{F414B6FD-4F03-96CA-1B2E-6EFD9F6E10D0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6" creationId="{9C033F81-B74E-6913-1405-43AB06F39963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88" creationId="{CD60E7BB-3443-DEB1-8216-D752E7C8502A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0" creationId="{388D5E8A-D1D2-CFD3-9DF2-AC3E6E6BA9B2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1" creationId="{C9F7CEE4-6E0B-BB6F-EB44-3E06B7479A4E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2" creationId="{9A20A681-39AA-72BC-6269-0CAF619900F5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3" creationId="{4F4EC6CF-C8C1-80C1-EF0A-B5FA57B31C96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4" creationId="{69A0818B-2F9B-0ECB-0D2B-1019A18599DB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5" creationId="{295ED9F2-34F3-8EA5-8E61-3C94AF26787E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6" creationId="{4C2E90CC-7013-9511-C252-B971DC859B7F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7" creationId="{9BBD4468-1339-26CA-12FD-19BA41159435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8" creationId="{14977CCC-6CE0-DD92-A984-81AE8D3D1BC7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99" creationId="{8D025AE8-1BE8-8D58-7E6B-9DCD148488B7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0" creationId="{D7D09EFB-3748-8FC1-2479-1D271776F78E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1" creationId="{19D656BE-0926-4756-56A0-A1D877DC9123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2" creationId="{EDF44BA2-AFC5-BD9C-ABE5-7CAC39B789B4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3" creationId="{5BED2D7F-EBC3-5C77-A294-C95FBC137157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4" creationId="{1811BE16-89A6-4DB9-ADBA-22DF7B3B244C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5" creationId="{25DDC711-EE63-51A0-C138-B6BD4C05DED0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6" creationId="{D7A7F3FA-5DFD-FF1B-A795-57B42BAAB3B0}"/>
          </ac:spMkLst>
        </pc:spChg>
        <pc:spChg chg="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7" creationId="{1EDB4021-4093-B90D-C21A-3937963DE60D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8" creationId="{EE5BFE4D-CD3E-EB6D-5AF0-7BCF5DB6ADD2}"/>
          </ac:spMkLst>
        </pc:spChg>
        <pc:spChg chg="add mod">
          <ac:chgData name="Schlesinger, Sebastian" userId="d814e6c9-e9fb-4b77-84f7-ccd8aa3529bb" providerId="ADAL" clId="{3E99DC0F-4E20-4E22-A28D-675765467204}" dt="2023-04-08T20:02:26.716" v="974"/>
          <ac:spMkLst>
            <pc:docMk/>
            <pc:sldMk cId="2980135119" sldId="1312"/>
            <ac:spMk id="109" creationId="{2E7914C0-E25D-ACD4-8960-F8F9F92A479B}"/>
          </ac:spMkLst>
        </pc:spChg>
        <pc:grpChg chg="add 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6" creationId="{C683D602-A2FD-876A-FC8D-8400372BC5FC}"/>
          </ac:grpSpMkLst>
        </pc:grpChg>
        <pc:grpChg chg="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8" creationId="{98FDFFC0-F680-17D8-DE73-7683720CFB0F}"/>
          </ac:grpSpMkLst>
        </pc:grpChg>
        <pc:grpChg chg="add 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27" creationId="{6629173C-66A9-64EF-BC0F-1E216A4B0638}"/>
          </ac:grpSpMkLst>
        </pc:grpChg>
        <pc:grpChg chg="add 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80" creationId="{80326A2C-DF77-43EC-3150-816F04F95887}"/>
          </ac:grpSpMkLst>
        </pc:grpChg>
        <pc:grpChg chg="add 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83" creationId="{E6876917-4BFD-4818-5FB8-01F307A36905}"/>
          </ac:grpSpMkLst>
        </pc:grpChg>
        <pc:grpChg chg="add 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87" creationId="{61052D28-EC4F-C9F6-9C4F-42515B483AA3}"/>
          </ac:grpSpMkLst>
        </pc:grpChg>
        <pc:grpChg chg="mod">
          <ac:chgData name="Schlesinger, Sebastian" userId="d814e6c9-e9fb-4b77-84f7-ccd8aa3529bb" providerId="ADAL" clId="{3E99DC0F-4E20-4E22-A28D-675765467204}" dt="2023-04-08T20:02:26.716" v="974"/>
          <ac:grpSpMkLst>
            <pc:docMk/>
            <pc:sldMk cId="2980135119" sldId="1312"/>
            <ac:grpSpMk id="89" creationId="{0C56D53D-CFF3-063A-D674-5F1338957FAE}"/>
          </ac:grpSpMkLst>
        </pc:grpChg>
      </pc:sldChg>
      <pc:sldChg chg="addSp delSp modSp new mod modAnim">
        <pc:chgData name="Schlesinger, Sebastian" userId="d814e6c9-e9fb-4b77-84f7-ccd8aa3529bb" providerId="ADAL" clId="{3E99DC0F-4E20-4E22-A28D-675765467204}" dt="2023-04-08T20:03:32.928" v="979"/>
        <pc:sldMkLst>
          <pc:docMk/>
          <pc:sldMk cId="726126754" sldId="1313"/>
        </pc:sldMkLst>
        <pc:spChg chg="del">
          <ac:chgData name="Schlesinger, Sebastian" userId="d814e6c9-e9fb-4b77-84f7-ccd8aa3529bb" providerId="ADAL" clId="{3E99DC0F-4E20-4E22-A28D-675765467204}" dt="2023-04-08T20:03:24.568" v="977" actId="478"/>
          <ac:spMkLst>
            <pc:docMk/>
            <pc:sldMk cId="726126754" sldId="1313"/>
            <ac:spMk id="2" creationId="{797E1BD0-5EF8-E5C5-7140-BCB44F3AF6B5}"/>
          </ac:spMkLst>
        </pc:spChg>
        <pc:spChg chg="mod">
          <ac:chgData name="Schlesinger, Sebastian" userId="d814e6c9-e9fb-4b77-84f7-ccd8aa3529bb" providerId="ADAL" clId="{3E99DC0F-4E20-4E22-A28D-675765467204}" dt="2023-04-08T20:03:32.928" v="979"/>
          <ac:spMkLst>
            <pc:docMk/>
            <pc:sldMk cId="726126754" sldId="1313"/>
            <ac:spMk id="3" creationId="{C5065B1A-66C7-43DD-903B-A3393C8C6C20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5" creationId="{62DB1D77-B1A1-B128-A7E2-F58770BA1E29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6" creationId="{B364CBF1-4547-E42F-28CF-0ACB0489B52D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7" creationId="{5515DA61-85EE-3C8A-82C8-B86BD3DD3220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8" creationId="{876F6296-9022-D198-1E9D-A4A5875CE382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9" creationId="{AEC1E041-AEB2-0D5B-66C7-8598B304036E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1" creationId="{BB4E20F6-DBB9-30B7-C054-7E593844DFD5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2" creationId="{02A6CBE0-FF48-1787-372C-2E2E921873BA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3" creationId="{B89FC43B-F26A-520A-9009-72862963BFAE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4" creationId="{6B9E348C-0743-A3E1-15BF-E8B49B9A850C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6" creationId="{C1F69B7B-9628-CCE7-95E0-C664D07509E7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7" creationId="{7BE929D8-0222-5731-B15B-FB1BC0576338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18" creationId="{4CFFA64F-39AF-8DCB-DCF9-9B18FA0B9E4D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0" creationId="{C0CB5623-FB8B-DCAE-DA1F-E64B00023584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1" creationId="{45B56C44-29E1-B098-6FC6-1EAECD477C32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2" creationId="{1E54FA50-B1DA-6F77-7CAC-120AEB6A5E32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3" creationId="{BC20E50A-F1DF-881F-7814-A78A3C322E5B}"/>
          </ac:spMkLst>
        </pc:spChg>
        <pc:spChg chg="add 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4" creationId="{418EDF8C-18D6-7E62-18F3-853434C6D0BF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27" creationId="{E0F23135-E29A-912C-6449-BAB706EB7CCA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30" creationId="{3DAC6AA1-FE00-CF33-584F-0E9537515E6B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32" creationId="{FE72829D-B289-4153-3A68-A0627B11CCF2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33" creationId="{7E589875-6C80-6095-3A6B-3E5DAE9A7B52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36" creationId="{15EBB656-264A-E98C-F6CF-53FCF3DCA0A5}"/>
          </ac:spMkLst>
        </pc:spChg>
        <pc:spChg chg="mod">
          <ac:chgData name="Schlesinger, Sebastian" userId="d814e6c9-e9fb-4b77-84f7-ccd8aa3529bb" providerId="ADAL" clId="{3E99DC0F-4E20-4E22-A28D-675765467204}" dt="2023-04-08T20:03:25.602" v="978"/>
          <ac:spMkLst>
            <pc:docMk/>
            <pc:sldMk cId="726126754" sldId="1313"/>
            <ac:spMk id="37" creationId="{82586E19-A477-EA38-B4DD-44540C5EC870}"/>
          </ac:spMkLst>
        </pc:s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10" creationId="{4102AC03-C7D7-EAC6-F3F4-A54715D54531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15" creationId="{75A646B8-2C79-D992-AFD1-78009ECEDEE0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19" creationId="{13863CFF-3B55-DA4C-D854-90300AAC658C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25" creationId="{F63B850A-54AD-1A19-659E-FD98A7441BA2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28" creationId="{3CC7C604-12CC-EA84-4C1E-6B19F8C2BFC7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31" creationId="{A9AF226C-B305-BA91-EBF6-E0E34980ADDB}"/>
          </ac:grpSpMkLst>
        </pc:grpChg>
        <pc:grpChg chg="add mod">
          <ac:chgData name="Schlesinger, Sebastian" userId="d814e6c9-e9fb-4b77-84f7-ccd8aa3529bb" providerId="ADAL" clId="{3E99DC0F-4E20-4E22-A28D-675765467204}" dt="2023-04-08T20:03:25.602" v="978"/>
          <ac:grpSpMkLst>
            <pc:docMk/>
            <pc:sldMk cId="726126754" sldId="1313"/>
            <ac:grpSpMk id="35" creationId="{A83EC159-D11B-7F52-4A4E-9DC9550959EC}"/>
          </ac:grpSpMkLst>
        </pc:grpChg>
        <pc:picChg chg="mod">
          <ac:chgData name="Schlesinger, Sebastian" userId="d814e6c9-e9fb-4b77-84f7-ccd8aa3529bb" providerId="ADAL" clId="{3E99DC0F-4E20-4E22-A28D-675765467204}" dt="2023-04-08T20:03:25.602" v="978"/>
          <ac:picMkLst>
            <pc:docMk/>
            <pc:sldMk cId="726126754" sldId="1313"/>
            <ac:picMk id="26" creationId="{549A9F37-18B2-46D5-356A-2D2A87FE0601}"/>
          </ac:picMkLst>
        </pc:picChg>
        <pc:picChg chg="mod">
          <ac:chgData name="Schlesinger, Sebastian" userId="d814e6c9-e9fb-4b77-84f7-ccd8aa3529bb" providerId="ADAL" clId="{3E99DC0F-4E20-4E22-A28D-675765467204}" dt="2023-04-08T20:03:25.602" v="978"/>
          <ac:picMkLst>
            <pc:docMk/>
            <pc:sldMk cId="726126754" sldId="1313"/>
            <ac:picMk id="29" creationId="{26591A4F-1BF1-8109-66D8-DB3726AC5098}"/>
          </ac:picMkLst>
        </pc:picChg>
        <pc:cxnChg chg="mod">
          <ac:chgData name="Schlesinger, Sebastian" userId="d814e6c9-e9fb-4b77-84f7-ccd8aa3529bb" providerId="ADAL" clId="{3E99DC0F-4E20-4E22-A28D-675765467204}" dt="2023-04-08T20:03:25.602" v="978"/>
          <ac:cxnSpMkLst>
            <pc:docMk/>
            <pc:sldMk cId="726126754" sldId="1313"/>
            <ac:cxnSpMk id="34" creationId="{6BA6C951-7B6C-E0EB-1939-F83A14FD8686}"/>
          </ac:cxnSpMkLst>
        </pc:cxnChg>
        <pc:cxnChg chg="mod">
          <ac:chgData name="Schlesinger, Sebastian" userId="d814e6c9-e9fb-4b77-84f7-ccd8aa3529bb" providerId="ADAL" clId="{3E99DC0F-4E20-4E22-A28D-675765467204}" dt="2023-04-08T20:03:25.602" v="978"/>
          <ac:cxnSpMkLst>
            <pc:docMk/>
            <pc:sldMk cId="726126754" sldId="1313"/>
            <ac:cxnSpMk id="38" creationId="{52AC20A6-AF3A-B142-D85B-E5FF0A1D83E8}"/>
          </ac:cxnSpMkLst>
        </pc:cxnChg>
      </pc:sldChg>
      <pc:sldChg chg="addSp delSp modSp new mod">
        <pc:chgData name="Schlesinger, Sebastian" userId="d814e6c9-e9fb-4b77-84f7-ccd8aa3529bb" providerId="ADAL" clId="{3E99DC0F-4E20-4E22-A28D-675765467204}" dt="2023-04-08T20:04:32.061" v="983"/>
        <pc:sldMkLst>
          <pc:docMk/>
          <pc:sldMk cId="3440131657" sldId="1314"/>
        </pc:sldMkLst>
        <pc:spChg chg="del">
          <ac:chgData name="Schlesinger, Sebastian" userId="d814e6c9-e9fb-4b77-84f7-ccd8aa3529bb" providerId="ADAL" clId="{3E99DC0F-4E20-4E22-A28D-675765467204}" dt="2023-04-08T20:04:25.228" v="981" actId="478"/>
          <ac:spMkLst>
            <pc:docMk/>
            <pc:sldMk cId="3440131657" sldId="1314"/>
            <ac:spMk id="2" creationId="{192EF3B9-9080-7EEB-B717-B49C5B1F4724}"/>
          </ac:spMkLst>
        </pc:spChg>
        <pc:spChg chg="mod">
          <ac:chgData name="Schlesinger, Sebastian" userId="d814e6c9-e9fb-4b77-84f7-ccd8aa3529bb" providerId="ADAL" clId="{3E99DC0F-4E20-4E22-A28D-675765467204}" dt="2023-04-08T20:04:32.061" v="983"/>
          <ac:spMkLst>
            <pc:docMk/>
            <pc:sldMk cId="3440131657" sldId="1314"/>
            <ac:spMk id="3" creationId="{F44DADAB-1F64-597E-A223-A33D12DBDE48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" creationId="{62E6E9E3-CAB3-B3F4-D0F8-343A07BAE91C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" creationId="{3BF2F5EC-BDDB-E717-F7BF-C7E34E0B92F1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" creationId="{7815AC17-8D3F-1D27-ADDD-516C6155CDDF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8" creationId="{4C1A7952-2C48-387D-E0BC-AE8106F5319E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9" creationId="{C8FCC85B-D613-B131-13AB-2E7A2BF5DA32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1" creationId="{33CED086-467A-5CF0-3D34-95959143E986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2" creationId="{F7BD1519-8044-0A34-E4E6-45F9B12FA430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3" creationId="{7A921746-963D-0CC4-09DB-6E451AC6669E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4" creationId="{7EEB1E60-7AE6-4FCF-07F6-6015424A648D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5" creationId="{7C5DD005-61EA-3B35-789B-897F4F7589F1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6" creationId="{49E7CB47-8C72-5554-8FAD-E54A4A193FB5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7" creationId="{46E85D84-C109-2AEE-5A5E-8CE5C906AF0E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8" creationId="{20930BC6-7F20-C58E-BE55-57EC817EEE62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19" creationId="{80E486DA-8EEA-B034-755E-F4B5F521990F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0" creationId="{6461CEBD-6C22-F71D-8734-BBAA1A54B4B9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1" creationId="{A8E9A67C-0E81-4A11-3EA8-396D109E0AC2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2" creationId="{C993163A-8EB8-49ED-DAB5-D618085A992B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3" creationId="{E132F27A-141A-972E-E1AB-450D77E3C2AC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4" creationId="{0E67DDD7-4C97-7392-4DAC-23B6F0C03F25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5" creationId="{C0C4D33F-C9E9-F8DB-5E55-915BCF6E92FD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7" creationId="{2FB0A568-3D7B-208E-79FC-CF43999608A5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8" creationId="{771298BD-EB69-7EB1-4898-DA38C41502E6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29" creationId="{EF00B559-C4D3-BF82-08B7-88241F2DDAF8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0" creationId="{29DF1152-7C2C-725E-B33F-D23CABE6B159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1" creationId="{4F4A62A7-6AF4-0DC5-0917-E8C29E805452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2" creationId="{F6A70041-D1AB-B24C-385B-C6571F8464D4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3" creationId="{3F98F677-F1D9-42F6-C1E2-36DEB331C06B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4" creationId="{CB6CEDC2-38BB-87EB-1926-3FFAB13B6A69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5" creationId="{483D6750-A6E9-9CCF-2CBA-BC55FE5BFE8A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6" creationId="{A7A7A23D-D12C-B421-CB51-0B8A907F250D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7" creationId="{E838C953-DB6D-1034-48CC-51277F60AAEA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8" creationId="{F4C74AAC-DAD3-398B-835A-46A8664CBCAE}"/>
          </ac:spMkLst>
        </pc:spChg>
        <pc:spChg chg="add 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39" creationId="{04078E31-FBF5-C645-EB49-B90394ABC1D6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2" creationId="{4E2644E4-ABFC-5734-5FD5-81BBE11CD2B6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4" creationId="{2B0AB5A4-5A34-3537-0E53-73B6B2423263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5" creationId="{98F1EF7E-F428-4466-09A3-F3A2FC27DD05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6" creationId="{052A6856-C9A0-A948-BFA1-FCB7C1AEA688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7" creationId="{7DB6B0C2-9228-BAEC-AB0D-6957E99F3CA3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48" creationId="{39147330-4550-9847-548A-E2CAAE910039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0" creationId="{AA7C2858-2772-21CA-9F6F-3F011F2707F4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2" creationId="{131CEF7B-96DC-2AB3-8B7C-2B5BA8234834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3" creationId="{A1D21EED-78BD-780E-F293-EE9E0CD497F2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5" creationId="{37515F04-FFE3-06D9-9238-1AF8B68BBE7C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7" creationId="{808BD85B-7ED5-5A49-82B0-B75E163D7B04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8" creationId="{6A31DFE3-C923-26FA-5A63-BB61D51518EF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59" creationId="{961208A1-5384-F7EC-BE37-415AA280AB12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0" creationId="{780F5882-C267-C27E-4B62-ACD1B317EDCB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1" creationId="{41219117-D163-45DE-59A7-8C8B5B4D1CF4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2" creationId="{F6911A54-3E75-9F2C-D42D-B8BA3F2FF565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3" creationId="{7ACC3D60-2740-D454-979F-CCA2491168B1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4" creationId="{E2465CCB-06C2-A574-C311-8B63C8E5AA81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5" creationId="{E0CB294B-9985-73E4-1F47-ACE39F0E2050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6" creationId="{E9D0E761-6C0B-8FD7-E685-3DC865F10501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7" creationId="{DD786FB4-C783-56EA-7ADF-1CAE00AA1E51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8" creationId="{CC5380A9-F789-95C1-8293-CB1322C5774E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69" creationId="{E1D8CC02-25FD-7855-F2AA-99EE8A48BF85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0" creationId="{21C6CBA8-5F13-92D5-107E-7D1A45C17FDC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1" creationId="{60E4B5F6-4FA8-223C-5212-20D89C8BA088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2" creationId="{78591940-3104-8BA5-637A-1F0572AF432D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3" creationId="{69586C4E-DE08-9D40-F59D-1A81754A887E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4" creationId="{01401DFC-AE87-57AA-73AC-610EABB3836C}"/>
          </ac:spMkLst>
        </pc:spChg>
        <pc:spChg chg="mod">
          <ac:chgData name="Schlesinger, Sebastian" userId="d814e6c9-e9fb-4b77-84f7-ccd8aa3529bb" providerId="ADAL" clId="{3E99DC0F-4E20-4E22-A28D-675765467204}" dt="2023-04-08T20:04:25.723" v="982"/>
          <ac:spMkLst>
            <pc:docMk/>
            <pc:sldMk cId="3440131657" sldId="1314"/>
            <ac:spMk id="75" creationId="{489B4DEF-791E-CD08-453F-C0329D997F49}"/>
          </ac:spMkLst>
        </pc:spChg>
        <pc:grpChg chg="add 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10" creationId="{AA1170E4-A70C-8D95-741C-85E6061323FF}"/>
          </ac:grpSpMkLst>
        </pc:grpChg>
        <pc:grpChg chg="add 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26" creationId="{A8728A37-7B1E-2A6C-0487-1261364A0505}"/>
          </ac:grpSpMkLst>
        </pc:grpChg>
        <pc:grpChg chg="add 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40" creationId="{86A24C11-3AD6-36A6-6667-733701FD2022}"/>
          </ac:grpSpMkLst>
        </pc:grpChg>
        <pc:grpChg chg="add 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43" creationId="{127F8465-A73C-8251-E4BA-5FEBC17832E7}"/>
          </ac:grpSpMkLst>
        </pc:grpChg>
        <pc:grpChg chg="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49" creationId="{12CA79BE-B0D7-AA5E-6F17-C42A65623AE0}"/>
          </ac:grpSpMkLst>
        </pc:grpChg>
        <pc:grpChg chg="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51" creationId="{88050C3E-9D87-3B17-713F-8FC5FA5A04EF}"/>
          </ac:grpSpMkLst>
        </pc:grpChg>
        <pc:grpChg chg="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54" creationId="{6ACCA327-04C9-A544-9960-A6E1F657CACA}"/>
          </ac:grpSpMkLst>
        </pc:grpChg>
        <pc:grpChg chg="mod">
          <ac:chgData name="Schlesinger, Sebastian" userId="d814e6c9-e9fb-4b77-84f7-ccd8aa3529bb" providerId="ADAL" clId="{3E99DC0F-4E20-4E22-A28D-675765467204}" dt="2023-04-08T20:04:25.723" v="982"/>
          <ac:grpSpMkLst>
            <pc:docMk/>
            <pc:sldMk cId="3440131657" sldId="1314"/>
            <ac:grpSpMk id="56" creationId="{5396A6B3-AD57-6207-F5E2-30D0533071EA}"/>
          </ac:grpSpMkLst>
        </pc:grpChg>
        <pc:picChg chg="mod">
          <ac:chgData name="Schlesinger, Sebastian" userId="d814e6c9-e9fb-4b77-84f7-ccd8aa3529bb" providerId="ADAL" clId="{3E99DC0F-4E20-4E22-A28D-675765467204}" dt="2023-04-08T20:04:25.723" v="982"/>
          <ac:picMkLst>
            <pc:docMk/>
            <pc:sldMk cId="3440131657" sldId="1314"/>
            <ac:picMk id="41" creationId="{B386BBE8-5565-C7A4-DA46-D30B4DCDEFB8}"/>
          </ac:picMkLst>
        </pc:picChg>
      </pc:sldChg>
      <pc:sldChg chg="addSp delSp modSp new mod modAnim">
        <pc:chgData name="Schlesinger, Sebastian" userId="d814e6c9-e9fb-4b77-84f7-ccd8aa3529bb" providerId="ADAL" clId="{3E99DC0F-4E20-4E22-A28D-675765467204}" dt="2023-04-08T20:04:54.645" v="987"/>
        <pc:sldMkLst>
          <pc:docMk/>
          <pc:sldMk cId="968408742" sldId="1315"/>
        </pc:sldMkLst>
        <pc:spChg chg="del">
          <ac:chgData name="Schlesinger, Sebastian" userId="d814e6c9-e9fb-4b77-84f7-ccd8aa3529bb" providerId="ADAL" clId="{3E99DC0F-4E20-4E22-A28D-675765467204}" dt="2023-04-08T20:04:48.192" v="985" actId="478"/>
          <ac:spMkLst>
            <pc:docMk/>
            <pc:sldMk cId="968408742" sldId="1315"/>
            <ac:spMk id="2" creationId="{8DCFB73D-CB01-6B29-E00F-9474F466F966}"/>
          </ac:spMkLst>
        </pc:spChg>
        <pc:spChg chg="mod">
          <ac:chgData name="Schlesinger, Sebastian" userId="d814e6c9-e9fb-4b77-84f7-ccd8aa3529bb" providerId="ADAL" clId="{3E99DC0F-4E20-4E22-A28D-675765467204}" dt="2023-04-08T20:04:54.645" v="987"/>
          <ac:spMkLst>
            <pc:docMk/>
            <pc:sldMk cId="968408742" sldId="1315"/>
            <ac:spMk id="3" creationId="{96831AA6-84AC-9B25-9E61-9D14E21D4ECD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" creationId="{526F443D-EFDA-B5DB-B38F-F12A078F1AB2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8" creationId="{65ACF8F6-D1C6-46CC-C88B-05C5494120E5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9" creationId="{8CCBBC7D-4531-E71D-E5D7-8AF7EEA8365F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0" creationId="{38AF6842-6B78-B09B-FA7B-489D1928F1A2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1" creationId="{3D9B73EA-3ADF-66BA-9870-00DD675D81BE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2" creationId="{A3911D93-5FE2-63C2-A642-3678732FDBBF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3" creationId="{2DB13894-E372-6C50-6788-C3F08E74F274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4" creationId="{5FBFD103-1C32-5D99-60CD-8BA9621309D4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5" creationId="{22742F32-3D66-5320-EBAB-178C867040C5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6" creationId="{874B531A-4336-3E74-CBD5-10CFD5BA6289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7" creationId="{C7748A9D-12CD-3690-4109-BFA64DF9CE39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8" creationId="{4AB04BFE-88F3-C2CD-F019-443870B89AA8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19" creationId="{91B7EC9A-01BE-D604-1463-4A32D7DA1597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0" creationId="{2EC9B9BF-367E-B8AE-15FC-08635AA48CDA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1" creationId="{36D5D9F3-A899-822C-66EC-F02537045C4A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2" creationId="{A018FE5D-6263-903C-5B75-AF39A007EA27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3" creationId="{11C39E59-06B7-48E9-C791-A5FE94E7CDA5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4" creationId="{EEB6035F-1F91-EBC0-E456-FCB9A965BA33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5" creationId="{E0DB35FB-8351-C81A-B2D9-A9195709BC54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6" creationId="{B31DB448-760D-4A57-3D31-017243F5E968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7" creationId="{996DF522-0FA1-62C3-98CF-DE615D56AAF8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8" creationId="{FB589ADF-EDA4-A243-7F6A-EC085D4A04D5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29" creationId="{29DB8482-DD74-8CC3-D184-CB7C319F66C5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0" creationId="{03A155ED-C4CE-3063-2284-DF6B96DA862E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1" creationId="{0143AED4-7E5B-0DE0-C1F8-F1570B290570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2" creationId="{B05B5802-665C-BBF6-AE63-CA8B1C19452A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3" creationId="{6E3EBDAF-CA19-8DA9-CAD0-1A0FD2B2CA63}"/>
          </ac:spMkLst>
        </pc:spChg>
        <pc:spChg chg="add 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4" creationId="{50764746-C2B7-6E52-ACE8-BF3CC2E16600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7" creationId="{047FC5B3-7B7F-9CBF-76A8-5C846F3C0E65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39" creationId="{78A85C23-E284-2EDD-5160-C63FAF2B240D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0" creationId="{152FF67F-1DF7-B7D8-1548-D187F780827A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1" creationId="{6A05222B-98A1-BC54-2152-39DCA3F8341E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2" creationId="{BB7FA235-C81F-7807-3499-4BA39C664630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3" creationId="{8376649C-D3C5-EDFF-B8AF-18011CABA15D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5" creationId="{D120280A-B089-0910-9700-44B50D678B26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7" creationId="{4DE18C6C-5C47-AB9C-E784-2C7DA6A2B8CD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48" creationId="{1475AA1C-31A7-85E0-F7D4-593A39DEB3A6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0" creationId="{40353A93-E5D9-972F-78EE-3A7458F874A9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2" creationId="{353ECC8C-DECB-F989-2D9A-C7C8A88E2E69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3" creationId="{9C07D583-E1F1-C5C3-90BD-A0E80381ECD4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4" creationId="{408C1277-5447-B254-937E-8C3D14FA1E24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5" creationId="{0E83DA38-9B51-6C67-6564-BE25190318BE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6" creationId="{F72259F0-576D-F882-2042-71BEA001D2A6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7" creationId="{8E120BCB-A296-B50A-CFD8-74EA8BCE79B5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8" creationId="{601CF027-7989-6BBF-0EAD-FA5E7F18F820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59" creationId="{FD12017D-2F98-E2FA-EF79-C71BC189E304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0" creationId="{B6BD31EC-4264-DF07-9A2B-C6381A02661A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1" creationId="{71F2FAFD-5B99-3EE9-CABA-9580014FA4ED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2" creationId="{BE17A2A9-0026-E6FD-46DF-9DBC99E2CD6C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3" creationId="{5416756C-6A10-E700-6B73-06F7BFB9DC51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4" creationId="{1FAE550C-C763-3225-EFF9-ADBA17CB58C3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5" creationId="{DB857BD0-3D5B-9CFF-C52B-4B5FCBBBAC5F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6" creationId="{82A32DDE-72EA-1B2E-A057-A082129A6642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7" creationId="{DD593E7B-46D3-3E5B-A2E9-5FF3522D45E7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8" creationId="{F7F19D6A-56C3-171B-008E-D3373692039C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69" creationId="{9A8D3B71-408F-8F39-0345-C5439B9C6F6C}"/>
          </ac:spMkLst>
        </pc:spChg>
        <pc:spChg chg="mod">
          <ac:chgData name="Schlesinger, Sebastian" userId="d814e6c9-e9fb-4b77-84f7-ccd8aa3529bb" providerId="ADAL" clId="{3E99DC0F-4E20-4E22-A28D-675765467204}" dt="2023-04-08T20:04:49.227" v="986"/>
          <ac:spMkLst>
            <pc:docMk/>
            <pc:sldMk cId="968408742" sldId="1315"/>
            <ac:spMk id="70" creationId="{BE9D531F-BA5B-F3E4-50AD-8A05D92D0D48}"/>
          </ac:spMkLst>
        </pc:spChg>
        <pc:grpChg chg="add 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35" creationId="{A0093179-B87D-5021-11EE-8214CAC46B9C}"/>
          </ac:grpSpMkLst>
        </pc:grpChg>
        <pc:grpChg chg="add 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38" creationId="{C0E42CD4-A70E-2FC4-1F68-E36F11F2328F}"/>
          </ac:grpSpMkLst>
        </pc:grpChg>
        <pc:grpChg chg="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44" creationId="{DA13C4D2-B23C-9DB0-5536-BF5668531629}"/>
          </ac:grpSpMkLst>
        </pc:grpChg>
        <pc:grpChg chg="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46" creationId="{629C5C53-E015-1EBB-BFBD-0CC8075D495F}"/>
          </ac:grpSpMkLst>
        </pc:grpChg>
        <pc:grpChg chg="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49" creationId="{2FCCBF41-0DC9-D15D-2380-FC2F2987F777}"/>
          </ac:grpSpMkLst>
        </pc:grpChg>
        <pc:grpChg chg="mod">
          <ac:chgData name="Schlesinger, Sebastian" userId="d814e6c9-e9fb-4b77-84f7-ccd8aa3529bb" providerId="ADAL" clId="{3E99DC0F-4E20-4E22-A28D-675765467204}" dt="2023-04-08T20:04:49.227" v="986"/>
          <ac:grpSpMkLst>
            <pc:docMk/>
            <pc:sldMk cId="968408742" sldId="1315"/>
            <ac:grpSpMk id="51" creationId="{D996AAF7-A6D2-FBFA-0CB4-DFCFAD523176}"/>
          </ac:grpSpMkLst>
        </pc:grpChg>
        <pc:picChg chg="add mod">
          <ac:chgData name="Schlesinger, Sebastian" userId="d814e6c9-e9fb-4b77-84f7-ccd8aa3529bb" providerId="ADAL" clId="{3E99DC0F-4E20-4E22-A28D-675765467204}" dt="2023-04-08T20:04:49.227" v="986"/>
          <ac:picMkLst>
            <pc:docMk/>
            <pc:sldMk cId="968408742" sldId="1315"/>
            <ac:picMk id="6" creationId="{C99B3C27-1A1A-276A-FF0F-163DE84D3189}"/>
          </ac:picMkLst>
        </pc:picChg>
        <pc:picChg chg="add mod">
          <ac:chgData name="Schlesinger, Sebastian" userId="d814e6c9-e9fb-4b77-84f7-ccd8aa3529bb" providerId="ADAL" clId="{3E99DC0F-4E20-4E22-A28D-675765467204}" dt="2023-04-08T20:04:49.227" v="986"/>
          <ac:picMkLst>
            <pc:docMk/>
            <pc:sldMk cId="968408742" sldId="1315"/>
            <ac:picMk id="7" creationId="{59BA966F-49DE-2B9F-064C-38B33142DABF}"/>
          </ac:picMkLst>
        </pc:picChg>
        <pc:picChg chg="mod">
          <ac:chgData name="Schlesinger, Sebastian" userId="d814e6c9-e9fb-4b77-84f7-ccd8aa3529bb" providerId="ADAL" clId="{3E99DC0F-4E20-4E22-A28D-675765467204}" dt="2023-04-08T20:04:49.227" v="986"/>
          <ac:picMkLst>
            <pc:docMk/>
            <pc:sldMk cId="968408742" sldId="1315"/>
            <ac:picMk id="36" creationId="{1F147375-F46A-E508-4828-E3C60C9C9177}"/>
          </ac:picMkLst>
        </pc:picChg>
      </pc:sldChg>
      <pc:sldChg chg="addSp delSp modSp new mod modAnim">
        <pc:chgData name="Schlesinger, Sebastian" userId="d814e6c9-e9fb-4b77-84f7-ccd8aa3529bb" providerId="ADAL" clId="{3E99DC0F-4E20-4E22-A28D-675765467204}" dt="2023-04-08T20:06:06.565" v="991"/>
        <pc:sldMkLst>
          <pc:docMk/>
          <pc:sldMk cId="4116864792" sldId="1316"/>
        </pc:sldMkLst>
        <pc:spChg chg="del">
          <ac:chgData name="Schlesinger, Sebastian" userId="d814e6c9-e9fb-4b77-84f7-ccd8aa3529bb" providerId="ADAL" clId="{3E99DC0F-4E20-4E22-A28D-675765467204}" dt="2023-04-08T20:05:56.502" v="989" actId="478"/>
          <ac:spMkLst>
            <pc:docMk/>
            <pc:sldMk cId="4116864792" sldId="1316"/>
            <ac:spMk id="2" creationId="{F7B201F9-018A-D726-7E54-C7A8C703B653}"/>
          </ac:spMkLst>
        </pc:spChg>
        <pc:spChg chg="mod">
          <ac:chgData name="Schlesinger, Sebastian" userId="d814e6c9-e9fb-4b77-84f7-ccd8aa3529bb" providerId="ADAL" clId="{3E99DC0F-4E20-4E22-A28D-675765467204}" dt="2023-04-08T20:06:06.565" v="991"/>
          <ac:spMkLst>
            <pc:docMk/>
            <pc:sldMk cId="4116864792" sldId="1316"/>
            <ac:spMk id="3" creationId="{C3D9DD9D-9623-2C3A-77B4-0953F32124B5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" creationId="{90D11AE7-D1A4-48CF-0BC4-6F49B4FCA6F3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" creationId="{916A25CA-378B-CC1A-0243-625410A7BCC0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8" creationId="{FA6F7179-C1E7-60BE-3713-33122A557F5D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9" creationId="{DF055852-7CB5-5B38-F1C3-4B1516C71C1D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0" creationId="{0BDA4D7D-D210-E827-3626-13BF5509FEE0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1" creationId="{E06224EC-D67F-B471-83DF-3E24B2B9BE05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2" creationId="{8DA362B5-AABB-CB5B-9FC5-E6E40CAF6690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4" creationId="{40F46428-CD06-316E-32B3-A79FE032E89C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5" creationId="{482C98C6-EEB7-CEBD-6A95-E322A97B79C1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6" creationId="{47B99E5D-07B1-8D89-F12A-A8BDA30A8BE3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7" creationId="{9CF4EAFE-02CA-6117-F857-4D5132636468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19" creationId="{00CE8900-E0AF-4962-5DFD-DF8C5E591106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0" creationId="{DE99A5D1-3E50-935D-C21F-6CB9D4FD3225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1" creationId="{E3AE45DA-DFA5-17B0-6A38-999E70DEAF45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2" creationId="{0CF440D1-5F69-06F6-813A-BB72B0C8DAB6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3" creationId="{AA32F68C-E326-8CDF-D8E8-DFAFD36E777E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5" creationId="{271DACAC-4539-8BF1-0F5B-9260F7769D77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6" creationId="{8051EC9F-DEA3-1D83-A62A-1863EE444235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8" creationId="{ABDA33EF-177B-5DDD-87AD-2AAFE4FE30CD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29" creationId="{53921669-AB16-DB3E-511B-0DC1E66A73FB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1" creationId="{D6D6191E-3CD7-7A6A-3ABA-E4038F8A9993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2" creationId="{DF9DB6A0-0CAE-218A-A02D-6DA8B95503A9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3" creationId="{C7D5A44D-E151-924E-3A31-4D186FA5AC38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4" creationId="{90D7F154-2207-DE7C-B9AD-CD87F259DA69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5" creationId="{5B046965-F917-95F0-06C8-FE892DC86BEB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6" creationId="{1DF50DC8-EBBF-D136-5178-CA5157895C1B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37" creationId="{42683BF9-4C0A-8F67-AB2D-38DB4FB3FA59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0" creationId="{9718F39C-B36E-4BB5-9F66-82156F1205B2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2" creationId="{C40F16B3-4393-FF45-615D-A19698F5A838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3" creationId="{A772929A-5F45-8D16-44B5-ECA99DECB976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4" creationId="{27224AC3-AF95-ED8A-859C-E961417BB9B2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5" creationId="{2A9FAE08-DC9E-C8D5-765E-B47E1DF6E67C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6" creationId="{B6758528-D6FE-6E55-FCC5-27F31AA3EC2A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48" creationId="{24CA09C9-2BA9-2DA0-0E19-C8723DFCD272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0" creationId="{2E4DF362-86CF-FA17-10A7-619AA18BD5EB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1" creationId="{0650C847-CA09-3387-59FB-50711A26B8EC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3" creationId="{6A2AD44F-334B-476B-E556-5E3973F97E3A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5" creationId="{10CF8DAE-F496-DBFA-D894-915B98FE7D98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6" creationId="{D82B907A-4C14-DD9C-B9B5-1F6F583C18C1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7" creationId="{F076E6B3-F6D8-E751-40C6-98ED2DDEC15A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8" creationId="{2E0FC9E3-7F69-B98B-248D-8473DBD1291B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59" creationId="{AC51E4A2-296C-2531-9716-1A9625D12F01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0" creationId="{4F1F3B10-EDEA-CAD0-542D-B057187C62C0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1" creationId="{7382535D-675E-D89B-CD25-67A28DE78200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2" creationId="{2D99FF9C-D773-5BAA-4F54-FBAD33A8EE2B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3" creationId="{770A6FCE-160D-3639-B9E5-94738495469D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4" creationId="{1DF6816B-10E8-A7AB-65CD-949EBCB9CB93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5" creationId="{1BECE363-7EDC-738B-75A0-031590CC459B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6" creationId="{A715823A-5DD3-B675-15D1-D435CC4E1C6E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7" creationId="{2B364659-A3D5-F341-B38B-DB82747FCA9E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8" creationId="{AF8C2312-405F-8547-1603-0566FB3F8BAA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69" creationId="{F3105DDD-954A-7D5E-70DA-DBAA5602ED0F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0" creationId="{A02555F0-A098-A1A0-F3EB-DC813DA86A24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1" creationId="{D1095B88-EB50-1C8B-0CF5-5C568FC04A5E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2" creationId="{31F8E308-4C55-E489-4A15-78A7E2E4B098}"/>
          </ac:spMkLst>
        </pc:spChg>
        <pc:spChg chg="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3" creationId="{A621ED49-113D-52B7-262F-C50F12C71D6A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4" creationId="{D5AC4A46-1732-CB03-B2A1-89B91E17CA02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5" creationId="{CD6B91B5-DCBC-81A0-2B4D-91D1AD0FD43A}"/>
          </ac:spMkLst>
        </pc:spChg>
        <pc:spChg chg="add mod">
          <ac:chgData name="Schlesinger, Sebastian" userId="d814e6c9-e9fb-4b77-84f7-ccd8aa3529bb" providerId="ADAL" clId="{3E99DC0F-4E20-4E22-A28D-675765467204}" dt="2023-04-08T20:05:57.016" v="990"/>
          <ac:spMkLst>
            <pc:docMk/>
            <pc:sldMk cId="4116864792" sldId="1316"/>
            <ac:spMk id="76" creationId="{662C88A4-E841-C7C2-325B-479816D74B3D}"/>
          </ac:spMkLst>
        </pc:s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6" creationId="{986BDBD5-2994-1F5B-15AF-89B4233079C4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13" creationId="{53480DEE-D229-A4AF-EA60-9C5CB33293AD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18" creationId="{8EB40D81-9302-8A3D-9E63-18D0B131A6C2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24" creationId="{6C78F418-C2ED-A9FB-9A09-04718DC6E366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27" creationId="{8B940F12-7131-1439-ACDE-7BC22C8EDDB3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30" creationId="{EF80CBB9-F903-F88B-0882-63F7C2D1FD5B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38" creationId="{553953D3-B515-439C-3A58-855BC5EB052C}"/>
          </ac:grpSpMkLst>
        </pc:grpChg>
        <pc:grpChg chg="add 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41" creationId="{A1AF3573-48E7-C95C-FBFC-30FA5C9F97AE}"/>
          </ac:grpSpMkLst>
        </pc:grpChg>
        <pc:grpChg chg="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47" creationId="{4E9920A8-7E0C-633B-862D-4E6D7989EABF}"/>
          </ac:grpSpMkLst>
        </pc:grpChg>
        <pc:grpChg chg="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49" creationId="{2BBEC762-B229-0626-FAF7-76E8ACE09366}"/>
          </ac:grpSpMkLst>
        </pc:grpChg>
        <pc:grpChg chg="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52" creationId="{0232600B-BF46-A438-8E6C-A8A207DDE9E4}"/>
          </ac:grpSpMkLst>
        </pc:grpChg>
        <pc:grpChg chg="mod">
          <ac:chgData name="Schlesinger, Sebastian" userId="d814e6c9-e9fb-4b77-84f7-ccd8aa3529bb" providerId="ADAL" clId="{3E99DC0F-4E20-4E22-A28D-675765467204}" dt="2023-04-08T20:05:57.016" v="990"/>
          <ac:grpSpMkLst>
            <pc:docMk/>
            <pc:sldMk cId="4116864792" sldId="1316"/>
            <ac:grpSpMk id="54" creationId="{D17F0589-E649-5D83-C7DA-9756A80EF91C}"/>
          </ac:grpSpMkLst>
        </pc:grpChg>
        <pc:picChg chg="mod">
          <ac:chgData name="Schlesinger, Sebastian" userId="d814e6c9-e9fb-4b77-84f7-ccd8aa3529bb" providerId="ADAL" clId="{3E99DC0F-4E20-4E22-A28D-675765467204}" dt="2023-04-08T20:05:57.016" v="990"/>
          <ac:picMkLst>
            <pc:docMk/>
            <pc:sldMk cId="4116864792" sldId="1316"/>
            <ac:picMk id="39" creationId="{7DFED94E-B9D8-74C6-E524-D8369161921B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08T20:13:20.410" v="1024" actId="20577"/>
        <pc:sldMkLst>
          <pc:docMk/>
          <pc:sldMk cId="1586208975" sldId="1317"/>
        </pc:sldMkLst>
        <pc:spChg chg="del">
          <ac:chgData name="Schlesinger, Sebastian" userId="d814e6c9-e9fb-4b77-84f7-ccd8aa3529bb" providerId="ADAL" clId="{3E99DC0F-4E20-4E22-A28D-675765467204}" dt="2023-04-08T20:07:14.920" v="993" actId="478"/>
          <ac:spMkLst>
            <pc:docMk/>
            <pc:sldMk cId="1586208975" sldId="1317"/>
            <ac:spMk id="2" creationId="{07E734AA-F455-270F-59A8-09DE959309BF}"/>
          </ac:spMkLst>
        </pc:spChg>
        <pc:spChg chg="mod">
          <ac:chgData name="Schlesinger, Sebastian" userId="d814e6c9-e9fb-4b77-84f7-ccd8aa3529bb" providerId="ADAL" clId="{3E99DC0F-4E20-4E22-A28D-675765467204}" dt="2023-04-08T20:07:36.818" v="1020" actId="20577"/>
          <ac:spMkLst>
            <pc:docMk/>
            <pc:sldMk cId="1586208975" sldId="1317"/>
            <ac:spMk id="3" creationId="{E92E6543-B14D-388B-746B-E181D5204E2D}"/>
          </ac:spMkLst>
        </pc:spChg>
        <pc:spChg chg="add mod">
          <ac:chgData name="Schlesinger, Sebastian" userId="d814e6c9-e9fb-4b77-84f7-ccd8aa3529bb" providerId="ADAL" clId="{3E99DC0F-4E20-4E22-A28D-675765467204}" dt="2023-04-08T20:13:20.410" v="1024" actId="20577"/>
          <ac:spMkLst>
            <pc:docMk/>
            <pc:sldMk cId="1586208975" sldId="1317"/>
            <ac:spMk id="5" creationId="{F702173E-A9A1-9235-A844-449CD27A157A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6" creationId="{4B4803A9-71BF-C011-0668-23A91C96B797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8" creationId="{2AA31F55-3B85-2239-035D-88D90B3D9F58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9" creationId="{B92980B1-CC39-601D-A7BD-22210C60CBC1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1" creationId="{856D683B-21F8-85B1-A228-BD217E9D6B9E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2" creationId="{374BD43B-0DC9-0F05-5883-8964BE394172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3" creationId="{67BBC905-560A-881E-25D4-A65C02119CC7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4" creationId="{76E514E5-7DBB-2935-1CB2-1FAE410CB35F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5" creationId="{E6B90FBE-C4ED-E7AA-0304-AA4B088FDF0D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6" creationId="{08D62DF7-7005-578E-BEFF-680DA4219007}"/>
          </ac:spMkLst>
        </pc:spChg>
        <pc:spChg chg="add mod">
          <ac:chgData name="Schlesinger, Sebastian" userId="d814e6c9-e9fb-4b77-84f7-ccd8aa3529bb" providerId="ADAL" clId="{3E99DC0F-4E20-4E22-A28D-675765467204}" dt="2023-04-08T20:07:19.999" v="995" actId="1076"/>
          <ac:spMkLst>
            <pc:docMk/>
            <pc:sldMk cId="1586208975" sldId="1317"/>
            <ac:spMk id="17" creationId="{EA00F69B-39AE-6A63-538D-A24FF60C7B5F}"/>
          </ac:spMkLst>
        </pc:spChg>
        <pc:picChg chg="add mod">
          <ac:chgData name="Schlesinger, Sebastian" userId="d814e6c9-e9fb-4b77-84f7-ccd8aa3529bb" providerId="ADAL" clId="{3E99DC0F-4E20-4E22-A28D-675765467204}" dt="2023-04-08T20:07:19.999" v="995" actId="1076"/>
          <ac:picMkLst>
            <pc:docMk/>
            <pc:sldMk cId="1586208975" sldId="1317"/>
            <ac:picMk id="7" creationId="{9D6A4E92-1A4D-6F2A-234E-C98682C70534}"/>
          </ac:picMkLst>
        </pc:picChg>
        <pc:picChg chg="add mod">
          <ac:chgData name="Schlesinger, Sebastian" userId="d814e6c9-e9fb-4b77-84f7-ccd8aa3529bb" providerId="ADAL" clId="{3E99DC0F-4E20-4E22-A28D-675765467204}" dt="2023-04-08T20:07:19.999" v="995" actId="1076"/>
          <ac:picMkLst>
            <pc:docMk/>
            <pc:sldMk cId="1586208975" sldId="1317"/>
            <ac:picMk id="10" creationId="{79FC2CD3-3194-6456-0EC6-58EEBC350A56}"/>
          </ac:picMkLst>
        </pc:picChg>
      </pc:sldChg>
      <pc:sldChg chg="modSp new del mod">
        <pc:chgData name="Schlesinger, Sebastian" userId="d814e6c9-e9fb-4b77-84f7-ccd8aa3529bb" providerId="ADAL" clId="{3E99DC0F-4E20-4E22-A28D-675765467204}" dt="2023-04-24T17:22:03.083" v="17156" actId="47"/>
        <pc:sldMkLst>
          <pc:docMk/>
          <pc:sldMk cId="971721422" sldId="1318"/>
        </pc:sldMkLst>
        <pc:spChg chg="mod">
          <ac:chgData name="Schlesinger, Sebastian" userId="d814e6c9-e9fb-4b77-84f7-ccd8aa3529bb" providerId="ADAL" clId="{3E99DC0F-4E20-4E22-A28D-675765467204}" dt="2023-04-08T20:13:56.684" v="1048" actId="403"/>
          <ac:spMkLst>
            <pc:docMk/>
            <pc:sldMk cId="971721422" sldId="1318"/>
            <ac:spMk id="2" creationId="{FEA3C224-8CA2-A028-F0FD-B88984987A97}"/>
          </ac:spMkLst>
        </pc:spChg>
        <pc:spChg chg="mod">
          <ac:chgData name="Schlesinger, Sebastian" userId="d814e6c9-e9fb-4b77-84f7-ccd8aa3529bb" providerId="ADAL" clId="{3E99DC0F-4E20-4E22-A28D-675765467204}" dt="2023-04-08T20:13:49.342" v="1046" actId="20577"/>
          <ac:spMkLst>
            <pc:docMk/>
            <pc:sldMk cId="971721422" sldId="1318"/>
            <ac:spMk id="3" creationId="{9BB750BB-E99E-1E0E-87FD-1BA794E912C9}"/>
          </ac:spMkLst>
        </pc:spChg>
      </pc:sldChg>
      <pc:sldChg chg="addSp delSp modSp new del mod">
        <pc:chgData name="Schlesinger, Sebastian" userId="d814e6c9-e9fb-4b77-84f7-ccd8aa3529bb" providerId="ADAL" clId="{3E99DC0F-4E20-4E22-A28D-675765467204}" dt="2023-04-24T17:21:58.976" v="17155" actId="47"/>
        <pc:sldMkLst>
          <pc:docMk/>
          <pc:sldMk cId="1020461855" sldId="1319"/>
        </pc:sldMkLst>
        <pc:spChg chg="del">
          <ac:chgData name="Schlesinger, Sebastian" userId="d814e6c9-e9fb-4b77-84f7-ccd8aa3529bb" providerId="ADAL" clId="{3E99DC0F-4E20-4E22-A28D-675765467204}" dt="2023-04-08T20:15:44.606" v="1050" actId="478"/>
          <ac:spMkLst>
            <pc:docMk/>
            <pc:sldMk cId="1020461855" sldId="1319"/>
            <ac:spMk id="2" creationId="{64DAFAE7-4D30-5FCD-817B-41B887C691A9}"/>
          </ac:spMkLst>
        </pc:spChg>
        <pc:spChg chg="mod">
          <ac:chgData name="Schlesinger, Sebastian" userId="d814e6c9-e9fb-4b77-84f7-ccd8aa3529bb" providerId="ADAL" clId="{3E99DC0F-4E20-4E22-A28D-675765467204}" dt="2023-04-08T20:15:53.896" v="1077" actId="20577"/>
          <ac:spMkLst>
            <pc:docMk/>
            <pc:sldMk cId="1020461855" sldId="1319"/>
            <ac:spMk id="3" creationId="{78A66436-ED4F-B9D3-C1A1-CC4AA3FAEAAB}"/>
          </ac:spMkLst>
        </pc:spChg>
        <pc:picChg chg="add mod">
          <ac:chgData name="Schlesinger, Sebastian" userId="d814e6c9-e9fb-4b77-84f7-ccd8aa3529bb" providerId="ADAL" clId="{3E99DC0F-4E20-4E22-A28D-675765467204}" dt="2023-04-08T20:15:47.313" v="1052" actId="1076"/>
          <ac:picMkLst>
            <pc:docMk/>
            <pc:sldMk cId="1020461855" sldId="1319"/>
            <ac:picMk id="5" creationId="{DD7ABE0E-42B9-9DB4-B206-9A5E6E23BDB4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08T20:28:49.395" v="1112"/>
        <pc:sldMkLst>
          <pc:docMk/>
          <pc:sldMk cId="3825390712" sldId="1320"/>
        </pc:sldMkLst>
        <pc:spChg chg="del">
          <ac:chgData name="Schlesinger, Sebastian" userId="d814e6c9-e9fb-4b77-84f7-ccd8aa3529bb" providerId="ADAL" clId="{3E99DC0F-4E20-4E22-A28D-675765467204}" dt="2023-04-08T20:28:48.852" v="1111" actId="478"/>
          <ac:spMkLst>
            <pc:docMk/>
            <pc:sldMk cId="3825390712" sldId="1320"/>
            <ac:spMk id="2" creationId="{C1FF3ED0-5C7C-335E-59C8-614E2D3E4A05}"/>
          </ac:spMkLst>
        </pc:spChg>
        <pc:spChg chg="mod">
          <ac:chgData name="Schlesinger, Sebastian" userId="d814e6c9-e9fb-4b77-84f7-ccd8aa3529bb" providerId="ADAL" clId="{3E99DC0F-4E20-4E22-A28D-675765467204}" dt="2023-04-08T20:28:45.291" v="1110" actId="20577"/>
          <ac:spMkLst>
            <pc:docMk/>
            <pc:sldMk cId="3825390712" sldId="1320"/>
            <ac:spMk id="3" creationId="{1F6B290C-D5AA-4496-4C09-AB518B48D5C6}"/>
          </ac:spMkLst>
        </pc:spChg>
        <pc:spChg chg="add mod">
          <ac:chgData name="Schlesinger, Sebastian" userId="d814e6c9-e9fb-4b77-84f7-ccd8aa3529bb" providerId="ADAL" clId="{3E99DC0F-4E20-4E22-A28D-675765467204}" dt="2023-04-08T20:28:49.395" v="1112"/>
          <ac:spMkLst>
            <pc:docMk/>
            <pc:sldMk cId="3825390712" sldId="1320"/>
            <ac:spMk id="5" creationId="{BA749BF4-F88A-3545-DFA9-E68CA0A0EA19}"/>
          </ac:spMkLst>
        </pc:spChg>
        <pc:spChg chg="add mod">
          <ac:chgData name="Schlesinger, Sebastian" userId="d814e6c9-e9fb-4b77-84f7-ccd8aa3529bb" providerId="ADAL" clId="{3E99DC0F-4E20-4E22-A28D-675765467204}" dt="2023-04-08T20:28:49.395" v="1112"/>
          <ac:spMkLst>
            <pc:docMk/>
            <pc:sldMk cId="3825390712" sldId="1320"/>
            <ac:spMk id="7" creationId="{691E2611-6DF6-391F-88A6-7C1A97E42547}"/>
          </ac:spMkLst>
        </pc:spChg>
        <pc:picChg chg="add mod">
          <ac:chgData name="Schlesinger, Sebastian" userId="d814e6c9-e9fb-4b77-84f7-ccd8aa3529bb" providerId="ADAL" clId="{3E99DC0F-4E20-4E22-A28D-675765467204}" dt="2023-04-08T20:28:49.395" v="1112"/>
          <ac:picMkLst>
            <pc:docMk/>
            <pc:sldMk cId="3825390712" sldId="1320"/>
            <ac:picMk id="6" creationId="{0FFE49C6-C60D-6D5E-E57D-DBBFDAC65CD5}"/>
          </ac:picMkLst>
        </pc:picChg>
      </pc:sldChg>
      <pc:sldChg chg="addSp delSp modSp new del mod">
        <pc:chgData name="Schlesinger, Sebastian" userId="d814e6c9-e9fb-4b77-84f7-ccd8aa3529bb" providerId="ADAL" clId="{3E99DC0F-4E20-4E22-A28D-675765467204}" dt="2023-04-24T17:23:41.325" v="17164" actId="47"/>
        <pc:sldMkLst>
          <pc:docMk/>
          <pc:sldMk cId="1915606581" sldId="1321"/>
        </pc:sldMkLst>
        <pc:spChg chg="del">
          <ac:chgData name="Schlesinger, Sebastian" userId="d814e6c9-e9fb-4b77-84f7-ccd8aa3529bb" providerId="ADAL" clId="{3E99DC0F-4E20-4E22-A28D-675765467204}" dt="2023-04-08T20:31:30.186" v="1150" actId="478"/>
          <ac:spMkLst>
            <pc:docMk/>
            <pc:sldMk cId="1915606581" sldId="1321"/>
            <ac:spMk id="2" creationId="{F2199BC2-B6CC-8415-627E-DB985310285F}"/>
          </ac:spMkLst>
        </pc:spChg>
        <pc:spChg chg="mod">
          <ac:chgData name="Schlesinger, Sebastian" userId="d814e6c9-e9fb-4b77-84f7-ccd8aa3529bb" providerId="ADAL" clId="{3E99DC0F-4E20-4E22-A28D-675765467204}" dt="2023-04-08T20:31:21.283" v="1149" actId="20577"/>
          <ac:spMkLst>
            <pc:docMk/>
            <pc:sldMk cId="1915606581" sldId="1321"/>
            <ac:spMk id="3" creationId="{7D21C70F-CB8A-70AF-D1E3-559A0692E282}"/>
          </ac:spMkLst>
        </pc:spChg>
        <pc:spChg chg="add mod">
          <ac:chgData name="Schlesinger, Sebastian" userId="d814e6c9-e9fb-4b77-84f7-ccd8aa3529bb" providerId="ADAL" clId="{3E99DC0F-4E20-4E22-A28D-675765467204}" dt="2023-04-08T20:31:30.770" v="1151"/>
          <ac:spMkLst>
            <pc:docMk/>
            <pc:sldMk cId="1915606581" sldId="1321"/>
            <ac:spMk id="5" creationId="{4755F386-70D5-892E-2921-FB5AD278D64F}"/>
          </ac:spMkLst>
        </pc:spChg>
      </pc:sldChg>
      <pc:sldChg chg="addSp delSp modSp new del mod">
        <pc:chgData name="Schlesinger, Sebastian" userId="d814e6c9-e9fb-4b77-84f7-ccd8aa3529bb" providerId="ADAL" clId="{3E99DC0F-4E20-4E22-A28D-675765467204}" dt="2023-04-24T17:23:42.871" v="17165" actId="47"/>
        <pc:sldMkLst>
          <pc:docMk/>
          <pc:sldMk cId="2938623180" sldId="1322"/>
        </pc:sldMkLst>
        <pc:spChg chg="del">
          <ac:chgData name="Schlesinger, Sebastian" userId="d814e6c9-e9fb-4b77-84f7-ccd8aa3529bb" providerId="ADAL" clId="{3E99DC0F-4E20-4E22-A28D-675765467204}" dt="2023-04-08T20:33:09.560" v="1153" actId="478"/>
          <ac:spMkLst>
            <pc:docMk/>
            <pc:sldMk cId="2938623180" sldId="1322"/>
            <ac:spMk id="2" creationId="{9E9FF042-7615-2442-B02F-A6CB95D84D28}"/>
          </ac:spMkLst>
        </pc:spChg>
        <pc:spChg chg="mod">
          <ac:chgData name="Schlesinger, Sebastian" userId="d814e6c9-e9fb-4b77-84f7-ccd8aa3529bb" providerId="ADAL" clId="{3E99DC0F-4E20-4E22-A28D-675765467204}" dt="2023-04-08T20:33:35.901" v="1184" actId="20577"/>
          <ac:spMkLst>
            <pc:docMk/>
            <pc:sldMk cId="2938623180" sldId="1322"/>
            <ac:spMk id="3" creationId="{BD3C5A3B-368C-46A5-6ADD-6DE04A19C644}"/>
          </ac:spMkLst>
        </pc:spChg>
        <pc:spChg chg="add del mod">
          <ac:chgData name="Schlesinger, Sebastian" userId="d814e6c9-e9fb-4b77-84f7-ccd8aa3529bb" providerId="ADAL" clId="{3E99DC0F-4E20-4E22-A28D-675765467204}" dt="2023-04-08T20:33:24.443" v="1155" actId="478"/>
          <ac:spMkLst>
            <pc:docMk/>
            <pc:sldMk cId="2938623180" sldId="1322"/>
            <ac:spMk id="5" creationId="{846F0CB5-BB9B-760A-A145-2F30FDB18D61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6" creationId="{846F0CB5-BB9B-760A-A145-2F30FDB18D61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7" creationId="{E7510566-1C6E-8A44-4141-B02E4B7090C6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8" creationId="{DFC09B9E-BA42-B6A9-E203-246CF994BB3B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9" creationId="{78DEE465-5B04-210B-327D-679E4C034514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0" creationId="{60BC9F46-2122-5DFC-64CE-1F4A633FA74F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1" creationId="{A32F37F2-B619-E74E-67F1-B9B8300C5220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2" creationId="{01EBA4ED-3AD5-1A7D-2F36-35FA0E91C475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3" creationId="{2911973D-0C34-C413-242D-B7D0C3245A4C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4" creationId="{DA162852-D6A1-3C77-8337-7A77AADF633D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5" creationId="{0E7A7585-45DF-E567-E132-F112A409D544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6" creationId="{FEE4A334-1D09-4A49-01EE-A8F73305BEE6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7" creationId="{95C4D084-5E7B-340F-3FBD-628C0AF44B70}"/>
          </ac:spMkLst>
        </pc:spChg>
        <pc:spChg chg="add mod">
          <ac:chgData name="Schlesinger, Sebastian" userId="d814e6c9-e9fb-4b77-84f7-ccd8aa3529bb" providerId="ADAL" clId="{3E99DC0F-4E20-4E22-A28D-675765467204}" dt="2023-04-08T20:33:29.780" v="1170" actId="1036"/>
          <ac:spMkLst>
            <pc:docMk/>
            <pc:sldMk cId="2938623180" sldId="1322"/>
            <ac:spMk id="18" creationId="{6F7A5C64-D831-B4E5-A8BD-890780013AA9}"/>
          </ac:spMkLst>
        </pc:spChg>
      </pc:sldChg>
      <pc:sldChg chg="addSp delSp modSp new del mod">
        <pc:chgData name="Schlesinger, Sebastian" userId="d814e6c9-e9fb-4b77-84f7-ccd8aa3529bb" providerId="ADAL" clId="{3E99DC0F-4E20-4E22-A28D-675765467204}" dt="2023-04-24T17:23:44.040" v="17166" actId="47"/>
        <pc:sldMkLst>
          <pc:docMk/>
          <pc:sldMk cId="3402625913" sldId="1323"/>
        </pc:sldMkLst>
        <pc:spChg chg="del">
          <ac:chgData name="Schlesinger, Sebastian" userId="d814e6c9-e9fb-4b77-84f7-ccd8aa3529bb" providerId="ADAL" clId="{3E99DC0F-4E20-4E22-A28D-675765467204}" dt="2023-04-08T20:34:06.017" v="1201" actId="478"/>
          <ac:spMkLst>
            <pc:docMk/>
            <pc:sldMk cId="3402625913" sldId="1323"/>
            <ac:spMk id="2" creationId="{F69519D1-91F9-E8AE-BE43-566CB934CA55}"/>
          </ac:spMkLst>
        </pc:spChg>
        <pc:spChg chg="mod">
          <ac:chgData name="Schlesinger, Sebastian" userId="d814e6c9-e9fb-4b77-84f7-ccd8aa3529bb" providerId="ADAL" clId="{3E99DC0F-4E20-4E22-A28D-675765467204}" dt="2023-04-08T20:34:00.599" v="1200" actId="20577"/>
          <ac:spMkLst>
            <pc:docMk/>
            <pc:sldMk cId="3402625913" sldId="1323"/>
            <ac:spMk id="3" creationId="{C40545E6-F6BC-FFF9-6F7C-B3891805DDBC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5" creationId="{D03184EA-8922-2F18-C2C8-15DF32C8CA83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6" creationId="{472F2607-84A0-D5F2-B26F-94A46339530A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7" creationId="{23DFEAC2-961C-8075-05EF-8FC14A349CDE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8" creationId="{B205E780-23A8-56C1-5D82-3FFD0D726CF1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9" creationId="{BE3AD090-D2C0-4FD6-8736-7B9FDAE9E03C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0" creationId="{788E9D7E-10BB-7BFF-B101-B31B977A6FB5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1" creationId="{5CE0FC9A-83B7-9271-AAFA-4F03E68673F0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2" creationId="{C76E12C9-5B7B-B398-E40C-890B72B148A2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3" creationId="{64A994B2-06E8-0533-F430-AB6809368F56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4" creationId="{F15DF569-26C8-E58B-1BCB-54F2E4F749C3}"/>
          </ac:spMkLst>
        </pc:spChg>
        <pc:spChg chg="add mod">
          <ac:chgData name="Schlesinger, Sebastian" userId="d814e6c9-e9fb-4b77-84f7-ccd8aa3529bb" providerId="ADAL" clId="{3E99DC0F-4E20-4E22-A28D-675765467204}" dt="2023-04-08T20:34:12.237" v="1220" actId="1036"/>
          <ac:spMkLst>
            <pc:docMk/>
            <pc:sldMk cId="3402625913" sldId="1323"/>
            <ac:spMk id="15" creationId="{517C7DBC-B4A6-621B-5D72-D23E989CE2D9}"/>
          </ac:spMkLst>
        </pc:spChg>
      </pc:sldChg>
      <pc:sldChg chg="modSp new del mod">
        <pc:chgData name="Schlesinger, Sebastian" userId="d814e6c9-e9fb-4b77-84f7-ccd8aa3529bb" providerId="ADAL" clId="{3E99DC0F-4E20-4E22-A28D-675765467204}" dt="2023-04-11T17:25:41.872" v="1247" actId="47"/>
        <pc:sldMkLst>
          <pc:docMk/>
          <pc:sldMk cId="867746603" sldId="1324"/>
        </pc:sldMkLst>
        <pc:spChg chg="mod">
          <ac:chgData name="Schlesinger, Sebastian" userId="d814e6c9-e9fb-4b77-84f7-ccd8aa3529bb" providerId="ADAL" clId="{3E99DC0F-4E20-4E22-A28D-675765467204}" dt="2023-04-11T17:25:36.868" v="1246" actId="20577"/>
          <ac:spMkLst>
            <pc:docMk/>
            <pc:sldMk cId="867746603" sldId="1324"/>
            <ac:spMk id="2" creationId="{637DCF62-CB13-904B-6C48-BD6AB50C1CB8}"/>
          </ac:spMkLst>
        </pc:spChg>
      </pc:sldChg>
      <pc:sldChg chg="modSp add del mod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1734134026" sldId="1324"/>
        </pc:sldMkLst>
        <pc:spChg chg="mod">
          <ac:chgData name="Schlesinger, Sebastian" userId="d814e6c9-e9fb-4b77-84f7-ccd8aa3529bb" providerId="ADAL" clId="{3E99DC0F-4E20-4E22-A28D-675765467204}" dt="2023-04-11T17:25:51.846" v="1273" actId="20577"/>
          <ac:spMkLst>
            <pc:docMk/>
            <pc:sldMk cId="1734134026" sldId="1324"/>
            <ac:spMk id="7" creationId="{4C6A1E68-FD0B-2033-E039-4EB8045CE4DE}"/>
          </ac:spMkLst>
        </pc:spChg>
      </pc:sldChg>
      <pc:sldChg chg="add">
        <pc:chgData name="Schlesinger, Sebastian" userId="d814e6c9-e9fb-4b77-84f7-ccd8aa3529bb" providerId="ADAL" clId="{3E99DC0F-4E20-4E22-A28D-675765467204}" dt="2023-04-11T18:52:41.018" v="2946"/>
        <pc:sldMkLst>
          <pc:docMk/>
          <pc:sldMk cId="3318325952" sldId="1324"/>
        </pc:sldMkLst>
      </pc:sldChg>
      <pc:sldChg chg="add">
        <pc:chgData name="Schlesinger, Sebastian" userId="d814e6c9-e9fb-4b77-84f7-ccd8aa3529bb" providerId="ADAL" clId="{3E99DC0F-4E20-4E22-A28D-675765467204}" dt="2023-04-11T18:52:41.018" v="2946"/>
        <pc:sldMkLst>
          <pc:docMk/>
          <pc:sldMk cId="993899148" sldId="1325"/>
        </pc:sldMkLst>
      </pc:sldChg>
      <pc:sldChg chg="addSp modSp new del mod modNotes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2557391170" sldId="1325"/>
        </pc:sldMkLst>
        <pc:spChg chg="mod">
          <ac:chgData name="Schlesinger, Sebastian" userId="d814e6c9-e9fb-4b77-84f7-ccd8aa3529bb" providerId="ADAL" clId="{3E99DC0F-4E20-4E22-A28D-675765467204}" dt="2023-04-11T17:34:06.281" v="1315" actId="20577"/>
          <ac:spMkLst>
            <pc:docMk/>
            <pc:sldMk cId="2557391170" sldId="1325"/>
            <ac:spMk id="2" creationId="{8D20E8B3-5948-E22A-501E-79E236831C98}"/>
          </ac:spMkLst>
        </pc:spChg>
        <pc:spChg chg="add mod">
          <ac:chgData name="Schlesinger, Sebastian" userId="d814e6c9-e9fb-4b77-84f7-ccd8aa3529bb" providerId="ADAL" clId="{3E99DC0F-4E20-4E22-A28D-675765467204}" dt="2023-04-11T17:34:25.746" v="1346" actId="20577"/>
          <ac:spMkLst>
            <pc:docMk/>
            <pc:sldMk cId="2557391170" sldId="1325"/>
            <ac:spMk id="4" creationId="{31C614FB-C46C-1908-1F3E-4A36B38D0AB4}"/>
          </ac:spMkLst>
        </pc:spChg>
        <pc:graphicFrameChg chg="add mod modGraphic">
          <ac:chgData name="Schlesinger, Sebastian" userId="d814e6c9-e9fb-4b77-84f7-ccd8aa3529bb" providerId="ADAL" clId="{3E99DC0F-4E20-4E22-A28D-675765467204}" dt="2023-04-11T17:38:46.265" v="1483" actId="12100"/>
          <ac:graphicFrameMkLst>
            <pc:docMk/>
            <pc:sldMk cId="2557391170" sldId="1325"/>
            <ac:graphicFrameMk id="5" creationId="{CF762088-8694-F534-2CE5-49903FE037DA}"/>
          </ac:graphicFrameMkLst>
        </pc:graphicFrameChg>
      </pc:sldChg>
      <pc:sldChg chg="delSp add setBg delDesignElem">
        <pc:chgData name="Schlesinger, Sebastian" userId="d814e6c9-e9fb-4b77-84f7-ccd8aa3529bb" providerId="ADAL" clId="{3E99DC0F-4E20-4E22-A28D-675765467204}" dt="2023-04-11T18:52:41.018" v="2946"/>
        <pc:sldMkLst>
          <pc:docMk/>
          <pc:sldMk cId="1486891733" sldId="1326"/>
        </pc:sldMkLst>
        <pc:spChg chg="del">
          <ac:chgData name="Schlesinger, Sebastian" userId="d814e6c9-e9fb-4b77-84f7-ccd8aa3529bb" providerId="ADAL" clId="{3E99DC0F-4E20-4E22-A28D-675765467204}" dt="2023-04-11T18:52:41.018" v="2946"/>
          <ac:spMkLst>
            <pc:docMk/>
            <pc:sldMk cId="1486891733" sldId="1326"/>
            <ac:spMk id="10" creationId="{53F29798-D584-4792-9B62-3F5F5C36D619}"/>
          </ac:spMkLst>
        </pc:spChg>
      </pc:sldChg>
      <pc:sldChg chg="addSp modSp new del mod setBg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2148683629" sldId="1326"/>
        </pc:sldMkLst>
        <pc:spChg chg="mod">
          <ac:chgData name="Schlesinger, Sebastian" userId="d814e6c9-e9fb-4b77-84f7-ccd8aa3529bb" providerId="ADAL" clId="{3E99DC0F-4E20-4E22-A28D-675765467204}" dt="2023-04-11T18:45:05.471" v="2838" actId="26606"/>
          <ac:spMkLst>
            <pc:docMk/>
            <pc:sldMk cId="2148683629" sldId="1326"/>
            <ac:spMk id="2" creationId="{C3FF35BD-20F9-5919-400A-5C98150BDE4D}"/>
          </ac:spMkLst>
        </pc:spChg>
        <pc:spChg chg="mod ord">
          <ac:chgData name="Schlesinger, Sebastian" userId="d814e6c9-e9fb-4b77-84f7-ccd8aa3529bb" providerId="ADAL" clId="{3E99DC0F-4E20-4E22-A28D-675765467204}" dt="2023-04-11T18:45:05.471" v="2838" actId="26606"/>
          <ac:spMkLst>
            <pc:docMk/>
            <pc:sldMk cId="2148683629" sldId="1326"/>
            <ac:spMk id="3" creationId="{76D633D3-48ED-FC45-025E-02D886EEDFF1}"/>
          </ac:spMkLst>
        </pc:spChg>
        <pc:spChg chg="add">
          <ac:chgData name="Schlesinger, Sebastian" userId="d814e6c9-e9fb-4b77-84f7-ccd8aa3529bb" providerId="ADAL" clId="{3E99DC0F-4E20-4E22-A28D-675765467204}" dt="2023-04-11T18:45:05.471" v="2838" actId="26606"/>
          <ac:spMkLst>
            <pc:docMk/>
            <pc:sldMk cId="2148683629" sldId="1326"/>
            <ac:spMk id="10" creationId="{53F29798-D584-4792-9B62-3F5F5C36D619}"/>
          </ac:spMkLst>
        </pc:spChg>
        <pc:picChg chg="add mod">
          <ac:chgData name="Schlesinger, Sebastian" userId="d814e6c9-e9fb-4b77-84f7-ccd8aa3529bb" providerId="ADAL" clId="{3E99DC0F-4E20-4E22-A28D-675765467204}" dt="2023-04-11T18:45:05.471" v="2838" actId="26606"/>
          <ac:picMkLst>
            <pc:docMk/>
            <pc:sldMk cId="2148683629" sldId="1326"/>
            <ac:picMk id="5" creationId="{9B167E0F-6C11-9013-F41C-1B781F1CDF51}"/>
          </ac:picMkLst>
        </pc:picChg>
      </pc:sldChg>
      <pc:sldChg chg="addSp modSp new del mod setBg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3132346060" sldId="1327"/>
        </pc:sldMkLst>
        <pc:spChg chg="mod">
          <ac:chgData name="Schlesinger, Sebastian" userId="d814e6c9-e9fb-4b77-84f7-ccd8aa3529bb" providerId="ADAL" clId="{3E99DC0F-4E20-4E22-A28D-675765467204}" dt="2023-04-11T18:46:11.316" v="2866" actId="20577"/>
          <ac:spMkLst>
            <pc:docMk/>
            <pc:sldMk cId="3132346060" sldId="1327"/>
            <ac:spMk id="2" creationId="{D6E48F30-AEBB-2A82-24D7-B1D0B5C265C2}"/>
          </ac:spMkLst>
        </pc:spChg>
        <pc:spChg chg="mod ord">
          <ac:chgData name="Schlesinger, Sebastian" userId="d814e6c9-e9fb-4b77-84f7-ccd8aa3529bb" providerId="ADAL" clId="{3E99DC0F-4E20-4E22-A28D-675765467204}" dt="2023-04-11T18:45:52.713" v="2864" actId="26606"/>
          <ac:spMkLst>
            <pc:docMk/>
            <pc:sldMk cId="3132346060" sldId="1327"/>
            <ac:spMk id="3" creationId="{CB2023B6-8936-D4AB-7216-B5ED29F6F9B7}"/>
          </ac:spMkLst>
        </pc:spChg>
        <pc:spChg chg="add">
          <ac:chgData name="Schlesinger, Sebastian" userId="d814e6c9-e9fb-4b77-84f7-ccd8aa3529bb" providerId="ADAL" clId="{3E99DC0F-4E20-4E22-A28D-675765467204}" dt="2023-04-11T18:45:52.713" v="2864" actId="26606"/>
          <ac:spMkLst>
            <pc:docMk/>
            <pc:sldMk cId="3132346060" sldId="1327"/>
            <ac:spMk id="10" creationId="{53F29798-D584-4792-9B62-3F5F5C36D619}"/>
          </ac:spMkLst>
        </pc:spChg>
        <pc:picChg chg="add mod">
          <ac:chgData name="Schlesinger, Sebastian" userId="d814e6c9-e9fb-4b77-84f7-ccd8aa3529bb" providerId="ADAL" clId="{3E99DC0F-4E20-4E22-A28D-675765467204}" dt="2023-04-11T18:45:52.713" v="2864" actId="26606"/>
          <ac:picMkLst>
            <pc:docMk/>
            <pc:sldMk cId="3132346060" sldId="1327"/>
            <ac:picMk id="5" creationId="{62C17F11-1995-6FAA-8618-3DAB61C90E7C}"/>
          </ac:picMkLst>
        </pc:picChg>
      </pc:sldChg>
      <pc:sldChg chg="delSp add setBg delDesignElem">
        <pc:chgData name="Schlesinger, Sebastian" userId="d814e6c9-e9fb-4b77-84f7-ccd8aa3529bb" providerId="ADAL" clId="{3E99DC0F-4E20-4E22-A28D-675765467204}" dt="2023-04-11T18:52:41.018" v="2946"/>
        <pc:sldMkLst>
          <pc:docMk/>
          <pc:sldMk cId="4180212281" sldId="1327"/>
        </pc:sldMkLst>
        <pc:spChg chg="del">
          <ac:chgData name="Schlesinger, Sebastian" userId="d814e6c9-e9fb-4b77-84f7-ccd8aa3529bb" providerId="ADAL" clId="{3E99DC0F-4E20-4E22-A28D-675765467204}" dt="2023-04-11T18:52:41.018" v="2946"/>
          <ac:spMkLst>
            <pc:docMk/>
            <pc:sldMk cId="4180212281" sldId="1327"/>
            <ac:spMk id="10" creationId="{53F29798-D584-4792-9B62-3F5F5C36D619}"/>
          </ac:spMkLst>
        </pc:spChg>
      </pc:sldChg>
      <pc:sldChg chg="addSp modSp new del mod setBg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2344350386" sldId="1328"/>
        </pc:sldMkLst>
        <pc:spChg chg="mod">
          <ac:chgData name="Schlesinger, Sebastian" userId="d814e6c9-e9fb-4b77-84f7-ccd8aa3529bb" providerId="ADAL" clId="{3E99DC0F-4E20-4E22-A28D-675765467204}" dt="2023-04-11T18:46:27.709" v="2894" actId="26606"/>
          <ac:spMkLst>
            <pc:docMk/>
            <pc:sldMk cId="2344350386" sldId="1328"/>
            <ac:spMk id="2" creationId="{D5BAD3B7-37B0-18B5-1DAC-2D84A16BC390}"/>
          </ac:spMkLst>
        </pc:spChg>
        <pc:spChg chg="mod ord">
          <ac:chgData name="Schlesinger, Sebastian" userId="d814e6c9-e9fb-4b77-84f7-ccd8aa3529bb" providerId="ADAL" clId="{3E99DC0F-4E20-4E22-A28D-675765467204}" dt="2023-04-11T18:46:27.709" v="2894" actId="26606"/>
          <ac:spMkLst>
            <pc:docMk/>
            <pc:sldMk cId="2344350386" sldId="1328"/>
            <ac:spMk id="3" creationId="{A8CBB148-89E4-8EA1-089E-E2A2B9BB3102}"/>
          </ac:spMkLst>
        </pc:spChg>
        <pc:spChg chg="add">
          <ac:chgData name="Schlesinger, Sebastian" userId="d814e6c9-e9fb-4b77-84f7-ccd8aa3529bb" providerId="ADAL" clId="{3E99DC0F-4E20-4E22-A28D-675765467204}" dt="2023-04-11T18:46:27.709" v="2894" actId="26606"/>
          <ac:spMkLst>
            <pc:docMk/>
            <pc:sldMk cId="2344350386" sldId="1328"/>
            <ac:spMk id="10" creationId="{53F29798-D584-4792-9B62-3F5F5C36D619}"/>
          </ac:spMkLst>
        </pc:spChg>
        <pc:picChg chg="add mod">
          <ac:chgData name="Schlesinger, Sebastian" userId="d814e6c9-e9fb-4b77-84f7-ccd8aa3529bb" providerId="ADAL" clId="{3E99DC0F-4E20-4E22-A28D-675765467204}" dt="2023-04-11T18:46:27.709" v="2894" actId="26606"/>
          <ac:picMkLst>
            <pc:docMk/>
            <pc:sldMk cId="2344350386" sldId="1328"/>
            <ac:picMk id="5" creationId="{3D167E4D-7141-599D-6353-59FFB64C8CA2}"/>
          </ac:picMkLst>
        </pc:picChg>
      </pc:sldChg>
      <pc:sldChg chg="delSp add setBg delDesignElem">
        <pc:chgData name="Schlesinger, Sebastian" userId="d814e6c9-e9fb-4b77-84f7-ccd8aa3529bb" providerId="ADAL" clId="{3E99DC0F-4E20-4E22-A28D-675765467204}" dt="2023-04-11T18:52:41.018" v="2946"/>
        <pc:sldMkLst>
          <pc:docMk/>
          <pc:sldMk cId="3668766460" sldId="1328"/>
        </pc:sldMkLst>
        <pc:spChg chg="del">
          <ac:chgData name="Schlesinger, Sebastian" userId="d814e6c9-e9fb-4b77-84f7-ccd8aa3529bb" providerId="ADAL" clId="{3E99DC0F-4E20-4E22-A28D-675765467204}" dt="2023-04-11T18:52:41.018" v="2946"/>
          <ac:spMkLst>
            <pc:docMk/>
            <pc:sldMk cId="3668766460" sldId="1328"/>
            <ac:spMk id="10" creationId="{53F29798-D584-4792-9B62-3F5F5C36D619}"/>
          </ac:spMkLst>
        </pc:spChg>
      </pc:sldChg>
      <pc:sldChg chg="delSp modSp add mod setBg delDesignElem">
        <pc:chgData name="Schlesinger, Sebastian" userId="d814e6c9-e9fb-4b77-84f7-ccd8aa3529bb" providerId="ADAL" clId="{3E99DC0F-4E20-4E22-A28D-675765467204}" dt="2023-04-11T19:58:12.353" v="3267" actId="13926"/>
        <pc:sldMkLst>
          <pc:docMk/>
          <pc:sldMk cId="31347162" sldId="1329"/>
        </pc:sldMkLst>
        <pc:spChg chg="mod">
          <ac:chgData name="Schlesinger, Sebastian" userId="d814e6c9-e9fb-4b77-84f7-ccd8aa3529bb" providerId="ADAL" clId="{3E99DC0F-4E20-4E22-A28D-675765467204}" dt="2023-04-11T19:58:12.353" v="3267" actId="13926"/>
          <ac:spMkLst>
            <pc:docMk/>
            <pc:sldMk cId="31347162" sldId="1329"/>
            <ac:spMk id="2" creationId="{27B41228-A7E7-511A-2630-110989F455FA}"/>
          </ac:spMkLst>
        </pc:spChg>
        <pc:spChg chg="del">
          <ac:chgData name="Schlesinger, Sebastian" userId="d814e6c9-e9fb-4b77-84f7-ccd8aa3529bb" providerId="ADAL" clId="{3E99DC0F-4E20-4E22-A28D-675765467204}" dt="2023-04-11T18:52:41.018" v="2946"/>
          <ac:spMkLst>
            <pc:docMk/>
            <pc:sldMk cId="31347162" sldId="1329"/>
            <ac:spMk id="10" creationId="{D4771268-CB57-404A-9271-370EB28F6090}"/>
          </ac:spMkLst>
        </pc:spChg>
      </pc:sldChg>
      <pc:sldChg chg="addSp modSp new del mod setBg">
        <pc:chgData name="Schlesinger, Sebastian" userId="d814e6c9-e9fb-4b77-84f7-ccd8aa3529bb" providerId="ADAL" clId="{3E99DC0F-4E20-4E22-A28D-675765467204}" dt="2023-04-11T18:52:17.743" v="2941" actId="2696"/>
        <pc:sldMkLst>
          <pc:docMk/>
          <pc:sldMk cId="4239334787" sldId="1329"/>
        </pc:sldMkLst>
        <pc:spChg chg="mod">
          <ac:chgData name="Schlesinger, Sebastian" userId="d814e6c9-e9fb-4b77-84f7-ccd8aa3529bb" providerId="ADAL" clId="{3E99DC0F-4E20-4E22-A28D-675765467204}" dt="2023-04-11T18:52:08.009" v="2940" actId="20577"/>
          <ac:spMkLst>
            <pc:docMk/>
            <pc:sldMk cId="4239334787" sldId="1329"/>
            <ac:spMk id="2" creationId="{27B41228-A7E7-511A-2630-110989F455FA}"/>
          </ac:spMkLst>
        </pc:spChg>
        <pc:spChg chg="mod ord">
          <ac:chgData name="Schlesinger, Sebastian" userId="d814e6c9-e9fb-4b77-84f7-ccd8aa3529bb" providerId="ADAL" clId="{3E99DC0F-4E20-4E22-A28D-675765467204}" dt="2023-04-11T18:52:06.177" v="2939" actId="27636"/>
          <ac:spMkLst>
            <pc:docMk/>
            <pc:sldMk cId="4239334787" sldId="1329"/>
            <ac:spMk id="3" creationId="{4FB754AF-0630-9CC7-2731-D6BAA14FD6FC}"/>
          </ac:spMkLst>
        </pc:spChg>
        <pc:spChg chg="add">
          <ac:chgData name="Schlesinger, Sebastian" userId="d814e6c9-e9fb-4b77-84f7-ccd8aa3529bb" providerId="ADAL" clId="{3E99DC0F-4E20-4E22-A28D-675765467204}" dt="2023-04-11T18:52:06.175" v="2938" actId="26606"/>
          <ac:spMkLst>
            <pc:docMk/>
            <pc:sldMk cId="4239334787" sldId="1329"/>
            <ac:spMk id="10" creationId="{D4771268-CB57-404A-9271-370EB28F6090}"/>
          </ac:spMkLst>
        </pc:spChg>
        <pc:picChg chg="add mod">
          <ac:chgData name="Schlesinger, Sebastian" userId="d814e6c9-e9fb-4b77-84f7-ccd8aa3529bb" providerId="ADAL" clId="{3E99DC0F-4E20-4E22-A28D-675765467204}" dt="2023-04-11T18:52:06.175" v="2938" actId="26606"/>
          <ac:picMkLst>
            <pc:docMk/>
            <pc:sldMk cId="4239334787" sldId="1329"/>
            <ac:picMk id="5" creationId="{A9D01392-2DCC-A2A8-CCEB-93DA9CDC4084}"/>
          </ac:picMkLst>
        </pc:picChg>
      </pc:sldChg>
      <pc:sldChg chg="addSp delSp modSp new mod modClrScheme chgLayout">
        <pc:chgData name="Schlesinger, Sebastian" userId="d814e6c9-e9fb-4b77-84f7-ccd8aa3529bb" providerId="ADAL" clId="{3E99DC0F-4E20-4E22-A28D-675765467204}" dt="2023-04-11T20:04:23.784" v="3375" actId="20577"/>
        <pc:sldMkLst>
          <pc:docMk/>
          <pc:sldMk cId="15997215" sldId="1330"/>
        </pc:sldMkLst>
        <pc:spChg chg="mod ord">
          <ac:chgData name="Schlesinger, Sebastian" userId="d814e6c9-e9fb-4b77-84f7-ccd8aa3529bb" providerId="ADAL" clId="{3E99DC0F-4E20-4E22-A28D-675765467204}" dt="2023-04-11T20:04:05.503" v="3300" actId="700"/>
          <ac:spMkLst>
            <pc:docMk/>
            <pc:sldMk cId="15997215" sldId="1330"/>
            <ac:spMk id="2" creationId="{B149EA8B-7D06-BB33-B872-7952524E1A7E}"/>
          </ac:spMkLst>
        </pc:spChg>
        <pc:spChg chg="del mod ord">
          <ac:chgData name="Schlesinger, Sebastian" userId="d814e6c9-e9fb-4b77-84f7-ccd8aa3529bb" providerId="ADAL" clId="{3E99DC0F-4E20-4E22-A28D-675765467204}" dt="2023-04-11T20:04:05.503" v="3300" actId="700"/>
          <ac:spMkLst>
            <pc:docMk/>
            <pc:sldMk cId="15997215" sldId="1330"/>
            <ac:spMk id="3" creationId="{81C01384-8E01-ACB9-EA1A-40D443584C62}"/>
          </ac:spMkLst>
        </pc:spChg>
        <pc:spChg chg="del">
          <ac:chgData name="Schlesinger, Sebastian" userId="d814e6c9-e9fb-4b77-84f7-ccd8aa3529bb" providerId="ADAL" clId="{3E99DC0F-4E20-4E22-A28D-675765467204}" dt="2023-04-11T20:04:05.503" v="3300" actId="700"/>
          <ac:spMkLst>
            <pc:docMk/>
            <pc:sldMk cId="15997215" sldId="1330"/>
            <ac:spMk id="4" creationId="{78DEC967-D860-34DB-6935-EEF1E5CC1348}"/>
          </ac:spMkLst>
        </pc:spChg>
        <pc:spChg chg="mod ord">
          <ac:chgData name="Schlesinger, Sebastian" userId="d814e6c9-e9fb-4b77-84f7-ccd8aa3529bb" providerId="ADAL" clId="{3E99DC0F-4E20-4E22-A28D-675765467204}" dt="2023-04-11T20:04:05.503" v="3300" actId="700"/>
          <ac:spMkLst>
            <pc:docMk/>
            <pc:sldMk cId="15997215" sldId="1330"/>
            <ac:spMk id="5" creationId="{86E7A4CF-35BA-0E90-5A19-B1098F5BFF63}"/>
          </ac:spMkLst>
        </pc:spChg>
        <pc:spChg chg="add mod ord">
          <ac:chgData name="Schlesinger, Sebastian" userId="d814e6c9-e9fb-4b77-84f7-ccd8aa3529bb" providerId="ADAL" clId="{3E99DC0F-4E20-4E22-A28D-675765467204}" dt="2023-04-11T20:04:23.784" v="3375" actId="20577"/>
          <ac:spMkLst>
            <pc:docMk/>
            <pc:sldMk cId="15997215" sldId="1330"/>
            <ac:spMk id="6" creationId="{29E39480-046A-48C5-B7C3-807515CAF24A}"/>
          </ac:spMkLst>
        </pc:spChg>
      </pc:sldChg>
      <pc:sldChg chg="modSp add mod">
        <pc:chgData name="Schlesinger, Sebastian" userId="d814e6c9-e9fb-4b77-84f7-ccd8aa3529bb" providerId="ADAL" clId="{3E99DC0F-4E20-4E22-A28D-675765467204}" dt="2023-04-11T20:04:43.727" v="3383" actId="20577"/>
        <pc:sldMkLst>
          <pc:docMk/>
          <pc:sldMk cId="1355372556" sldId="1331"/>
        </pc:sldMkLst>
        <pc:spChg chg="mod">
          <ac:chgData name="Schlesinger, Sebastian" userId="d814e6c9-e9fb-4b77-84f7-ccd8aa3529bb" providerId="ADAL" clId="{3E99DC0F-4E20-4E22-A28D-675765467204}" dt="2023-04-11T20:04:43.727" v="3383" actId="20577"/>
          <ac:spMkLst>
            <pc:docMk/>
            <pc:sldMk cId="1355372556" sldId="1331"/>
            <ac:spMk id="6" creationId="{29E39480-046A-48C5-B7C3-807515CAF24A}"/>
          </ac:spMkLst>
        </pc:spChg>
      </pc:sldChg>
      <pc:sldChg chg="modSp new mod">
        <pc:chgData name="Schlesinger, Sebastian" userId="d814e6c9-e9fb-4b77-84f7-ccd8aa3529bb" providerId="ADAL" clId="{3E99DC0F-4E20-4E22-A28D-675765467204}" dt="2023-04-12T06:37:46.289" v="4944" actId="20577"/>
        <pc:sldMkLst>
          <pc:docMk/>
          <pc:sldMk cId="291799368" sldId="1332"/>
        </pc:sldMkLst>
        <pc:spChg chg="mod">
          <ac:chgData name="Schlesinger, Sebastian" userId="d814e6c9-e9fb-4b77-84f7-ccd8aa3529bb" providerId="ADAL" clId="{3E99DC0F-4E20-4E22-A28D-675765467204}" dt="2023-04-12T06:37:46.289" v="4944" actId="20577"/>
          <ac:spMkLst>
            <pc:docMk/>
            <pc:sldMk cId="291799368" sldId="1332"/>
            <ac:spMk id="2" creationId="{48D46786-216F-3279-6A74-156A1E2B04F3}"/>
          </ac:spMkLst>
        </pc:spChg>
        <pc:spChg chg="mod">
          <ac:chgData name="Schlesinger, Sebastian" userId="d814e6c9-e9fb-4b77-84f7-ccd8aa3529bb" providerId="ADAL" clId="{3E99DC0F-4E20-4E22-A28D-675765467204}" dt="2023-04-11T20:05:04.755" v="3395" actId="20577"/>
          <ac:spMkLst>
            <pc:docMk/>
            <pc:sldMk cId="291799368" sldId="1332"/>
            <ac:spMk id="3" creationId="{C4BF08DB-BE69-F09C-AF1A-A3290607DF18}"/>
          </ac:spMkLst>
        </pc:spChg>
      </pc:sldChg>
      <pc:sldChg chg="addSp delSp modSp new del mod">
        <pc:chgData name="Schlesinger, Sebastian" userId="d814e6c9-e9fb-4b77-84f7-ccd8aa3529bb" providerId="ADAL" clId="{3E99DC0F-4E20-4E22-A28D-675765467204}" dt="2023-04-12T06:36:09.697" v="4877" actId="47"/>
        <pc:sldMkLst>
          <pc:docMk/>
          <pc:sldMk cId="3232938134" sldId="1333"/>
        </pc:sldMkLst>
        <pc:spChg chg="del">
          <ac:chgData name="Schlesinger, Sebastian" userId="d814e6c9-e9fb-4b77-84f7-ccd8aa3529bb" providerId="ADAL" clId="{3E99DC0F-4E20-4E22-A28D-675765467204}" dt="2023-04-11T20:07:24.859" v="3754" actId="478"/>
          <ac:spMkLst>
            <pc:docMk/>
            <pc:sldMk cId="3232938134" sldId="1333"/>
            <ac:spMk id="2" creationId="{CF24C619-E2B5-D99B-B583-7EC9DFD5974A}"/>
          </ac:spMkLst>
        </pc:spChg>
        <pc:spChg chg="mod">
          <ac:chgData name="Schlesinger, Sebastian" userId="d814e6c9-e9fb-4b77-84f7-ccd8aa3529bb" providerId="ADAL" clId="{3E99DC0F-4E20-4E22-A28D-675765467204}" dt="2023-04-11T20:08:28.098" v="3771" actId="20577"/>
          <ac:spMkLst>
            <pc:docMk/>
            <pc:sldMk cId="3232938134" sldId="1333"/>
            <ac:spMk id="3" creationId="{42729098-C90F-EE6C-4767-125436CFFBC8}"/>
          </ac:spMkLst>
        </pc:spChg>
        <pc:picChg chg="add mod">
          <ac:chgData name="Schlesinger, Sebastian" userId="d814e6c9-e9fb-4b77-84f7-ccd8aa3529bb" providerId="ADAL" clId="{3E99DC0F-4E20-4E22-A28D-675765467204}" dt="2023-04-11T20:07:45.481" v="3757" actId="1076"/>
          <ac:picMkLst>
            <pc:docMk/>
            <pc:sldMk cId="3232938134" sldId="1333"/>
            <ac:picMk id="6" creationId="{05163A18-FBF1-B5AA-4F9C-7BFF778C97E0}"/>
          </ac:picMkLst>
        </pc:picChg>
      </pc:sldChg>
      <pc:sldChg chg="addSp delSp modSp new mod setBg">
        <pc:chgData name="Schlesinger, Sebastian" userId="d814e6c9-e9fb-4b77-84f7-ccd8aa3529bb" providerId="ADAL" clId="{3E99DC0F-4E20-4E22-A28D-675765467204}" dt="2023-04-12T06:36:18.527" v="4882" actId="26606"/>
        <pc:sldMkLst>
          <pc:docMk/>
          <pc:sldMk cId="1723004387" sldId="1334"/>
        </pc:sldMkLst>
        <pc:spChg chg="del">
          <ac:chgData name="Schlesinger, Sebastian" userId="d814e6c9-e9fb-4b77-84f7-ccd8aa3529bb" providerId="ADAL" clId="{3E99DC0F-4E20-4E22-A28D-675765467204}" dt="2023-04-11T20:08:53.875" v="3791" actId="478"/>
          <ac:spMkLst>
            <pc:docMk/>
            <pc:sldMk cId="1723004387" sldId="1334"/>
            <ac:spMk id="2" creationId="{44AFE666-884E-60B9-3C33-E3DE63E3E46D}"/>
          </ac:spMkLst>
        </pc:spChg>
        <pc:spChg chg="mod">
          <ac:chgData name="Schlesinger, Sebastian" userId="d814e6c9-e9fb-4b77-84f7-ccd8aa3529bb" providerId="ADAL" clId="{3E99DC0F-4E20-4E22-A28D-675765467204}" dt="2023-04-12T06:36:18.527" v="4882" actId="26606"/>
          <ac:spMkLst>
            <pc:docMk/>
            <pc:sldMk cId="1723004387" sldId="1334"/>
            <ac:spMk id="3" creationId="{9F3B112B-01CE-24B0-5D11-E97461AB6B14}"/>
          </ac:spMkLst>
        </pc:spChg>
        <pc:spChg chg="mod ord">
          <ac:chgData name="Schlesinger, Sebastian" userId="d814e6c9-e9fb-4b77-84f7-ccd8aa3529bb" providerId="ADAL" clId="{3E99DC0F-4E20-4E22-A28D-675765467204}" dt="2023-04-12T06:36:18.527" v="4882" actId="26606"/>
          <ac:spMkLst>
            <pc:docMk/>
            <pc:sldMk cId="1723004387" sldId="1334"/>
            <ac:spMk id="4" creationId="{104EB694-D3AB-9637-FB36-D7D6D69C9D16}"/>
          </ac:spMkLst>
        </pc:spChg>
        <pc:spChg chg="add">
          <ac:chgData name="Schlesinger, Sebastian" userId="d814e6c9-e9fb-4b77-84f7-ccd8aa3529bb" providerId="ADAL" clId="{3E99DC0F-4E20-4E22-A28D-675765467204}" dt="2023-04-12T06:36:18.527" v="4882" actId="26606"/>
          <ac:spMkLst>
            <pc:docMk/>
            <pc:sldMk cId="1723004387" sldId="1334"/>
            <ac:spMk id="13" creationId="{A4AC5506-6312-4701-8D3C-40187889A947}"/>
          </ac:spMkLst>
        </pc:spChg>
        <pc:picChg chg="add del mod">
          <ac:chgData name="Schlesinger, Sebastian" userId="d814e6c9-e9fb-4b77-84f7-ccd8aa3529bb" providerId="ADAL" clId="{3E99DC0F-4E20-4E22-A28D-675765467204}" dt="2023-04-12T06:36:12.302" v="4878" actId="478"/>
          <ac:picMkLst>
            <pc:docMk/>
            <pc:sldMk cId="1723004387" sldId="1334"/>
            <ac:picMk id="6" creationId="{250FAC5D-DED0-39E5-3DD4-95EC68DC3E7B}"/>
          </ac:picMkLst>
        </pc:picChg>
        <pc:picChg chg="add mod">
          <ac:chgData name="Schlesinger, Sebastian" userId="d814e6c9-e9fb-4b77-84f7-ccd8aa3529bb" providerId="ADAL" clId="{3E99DC0F-4E20-4E22-A28D-675765467204}" dt="2023-04-12T06:36:18.527" v="4882" actId="26606"/>
          <ac:picMkLst>
            <pc:docMk/>
            <pc:sldMk cId="1723004387" sldId="1334"/>
            <ac:picMk id="8" creationId="{8B2DC764-49B3-29F2-B800-D778A389F2C8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1T20:18:55.220" v="4127" actId="1076"/>
        <pc:sldMkLst>
          <pc:docMk/>
          <pc:sldMk cId="639690203" sldId="1335"/>
        </pc:sldMkLst>
        <pc:spChg chg="mod">
          <ac:chgData name="Schlesinger, Sebastian" userId="d814e6c9-e9fb-4b77-84f7-ccd8aa3529bb" providerId="ADAL" clId="{3E99DC0F-4E20-4E22-A28D-675765467204}" dt="2023-04-11T20:10:03.517" v="3963" actId="20577"/>
          <ac:spMkLst>
            <pc:docMk/>
            <pc:sldMk cId="639690203" sldId="1335"/>
            <ac:spMk id="2" creationId="{A59E5025-4B73-3037-6216-2132DCD915B0}"/>
          </ac:spMkLst>
        </pc:spChg>
        <pc:spChg chg="mod">
          <ac:chgData name="Schlesinger, Sebastian" userId="d814e6c9-e9fb-4b77-84f7-ccd8aa3529bb" providerId="ADAL" clId="{3E99DC0F-4E20-4E22-A28D-675765467204}" dt="2023-04-11T20:09:33.161" v="3842" actId="20577"/>
          <ac:spMkLst>
            <pc:docMk/>
            <pc:sldMk cId="639690203" sldId="1335"/>
            <ac:spMk id="3" creationId="{C664830C-A65A-E7CB-E0D2-269163A1CD75}"/>
          </ac:spMkLst>
        </pc:spChg>
        <pc:spChg chg="add mod">
          <ac:chgData name="Schlesinger, Sebastian" userId="d814e6c9-e9fb-4b77-84f7-ccd8aa3529bb" providerId="ADAL" clId="{3E99DC0F-4E20-4E22-A28D-675765467204}" dt="2023-04-11T20:18:55.220" v="4127" actId="1076"/>
          <ac:spMkLst>
            <pc:docMk/>
            <pc:sldMk cId="639690203" sldId="1335"/>
            <ac:spMk id="7" creationId="{5B4C538C-19DE-7BCE-36A3-72019EC16A5D}"/>
          </ac:spMkLst>
        </pc:spChg>
        <pc:cxnChg chg="add mod">
          <ac:chgData name="Schlesinger, Sebastian" userId="d814e6c9-e9fb-4b77-84f7-ccd8aa3529bb" providerId="ADAL" clId="{3E99DC0F-4E20-4E22-A28D-675765467204}" dt="2023-04-11T20:13:11.702" v="3965" actId="1076"/>
          <ac:cxnSpMkLst>
            <pc:docMk/>
            <pc:sldMk cId="639690203" sldId="1335"/>
            <ac:cxnSpMk id="6" creationId="{CB1CE16D-3A58-20B0-D039-5648F9EFEAC7}"/>
          </ac:cxnSpMkLst>
        </pc:cxnChg>
      </pc:sldChg>
      <pc:sldChg chg="modSp new mod">
        <pc:chgData name="Schlesinger, Sebastian" userId="d814e6c9-e9fb-4b77-84f7-ccd8aa3529bb" providerId="ADAL" clId="{3E99DC0F-4E20-4E22-A28D-675765467204}" dt="2023-04-11T20:26:59.134" v="4784" actId="20577"/>
        <pc:sldMkLst>
          <pc:docMk/>
          <pc:sldMk cId="2955256162" sldId="1336"/>
        </pc:sldMkLst>
        <pc:spChg chg="mod">
          <ac:chgData name="Schlesinger, Sebastian" userId="d814e6c9-e9fb-4b77-84f7-ccd8aa3529bb" providerId="ADAL" clId="{3E99DC0F-4E20-4E22-A28D-675765467204}" dt="2023-04-11T20:26:59.134" v="4784" actId="20577"/>
          <ac:spMkLst>
            <pc:docMk/>
            <pc:sldMk cId="2955256162" sldId="1336"/>
            <ac:spMk id="2" creationId="{16556E25-B3D5-B1B6-7FDB-B234587CC422}"/>
          </ac:spMkLst>
        </pc:spChg>
        <pc:spChg chg="mod">
          <ac:chgData name="Schlesinger, Sebastian" userId="d814e6c9-e9fb-4b77-84f7-ccd8aa3529bb" providerId="ADAL" clId="{3E99DC0F-4E20-4E22-A28D-675765467204}" dt="2023-04-11T20:20:41.819" v="4380" actId="20577"/>
          <ac:spMkLst>
            <pc:docMk/>
            <pc:sldMk cId="2955256162" sldId="1336"/>
            <ac:spMk id="3" creationId="{F127A152-A1BC-303E-B915-CB304827240C}"/>
          </ac:spMkLst>
        </pc:spChg>
      </pc:sldChg>
      <pc:sldChg chg="modSp new mod">
        <pc:chgData name="Schlesinger, Sebastian" userId="d814e6c9-e9fb-4b77-84f7-ccd8aa3529bb" providerId="ADAL" clId="{3E99DC0F-4E20-4E22-A28D-675765467204}" dt="2023-04-12T06:51:09.096" v="5776" actId="20577"/>
        <pc:sldMkLst>
          <pc:docMk/>
          <pc:sldMk cId="1688031885" sldId="1337"/>
        </pc:sldMkLst>
        <pc:spChg chg="mod">
          <ac:chgData name="Schlesinger, Sebastian" userId="d814e6c9-e9fb-4b77-84f7-ccd8aa3529bb" providerId="ADAL" clId="{3E99DC0F-4E20-4E22-A28D-675765467204}" dt="2023-04-12T06:51:09.096" v="5776" actId="20577"/>
          <ac:spMkLst>
            <pc:docMk/>
            <pc:sldMk cId="1688031885" sldId="1337"/>
            <ac:spMk id="2" creationId="{852F07A8-AEEA-2AEA-9B72-8014F226BF35}"/>
          </ac:spMkLst>
        </pc:spChg>
        <pc:spChg chg="mod">
          <ac:chgData name="Schlesinger, Sebastian" userId="d814e6c9-e9fb-4b77-84f7-ccd8aa3529bb" providerId="ADAL" clId="{3E99DC0F-4E20-4E22-A28D-675765467204}" dt="2023-04-12T06:39:04.489" v="4985" actId="20577"/>
          <ac:spMkLst>
            <pc:docMk/>
            <pc:sldMk cId="1688031885" sldId="1337"/>
            <ac:spMk id="3" creationId="{84FA72BC-B701-49AB-9BFB-4AD5975971A5}"/>
          </ac:spMkLst>
        </pc:spChg>
      </pc:sldChg>
      <pc:sldChg chg="modSp add mod">
        <pc:chgData name="Schlesinger, Sebastian" userId="d814e6c9-e9fb-4b77-84f7-ccd8aa3529bb" providerId="ADAL" clId="{3E99DC0F-4E20-4E22-A28D-675765467204}" dt="2023-04-12T07:07:30.075" v="5822" actId="20577"/>
        <pc:sldMkLst>
          <pc:docMk/>
          <pc:sldMk cId="1374980737" sldId="1338"/>
        </pc:sldMkLst>
        <pc:spChg chg="mod">
          <ac:chgData name="Schlesinger, Sebastian" userId="d814e6c9-e9fb-4b77-84f7-ccd8aa3529bb" providerId="ADAL" clId="{3E99DC0F-4E20-4E22-A28D-675765467204}" dt="2023-04-12T07:07:30.075" v="5822" actId="20577"/>
          <ac:spMkLst>
            <pc:docMk/>
            <pc:sldMk cId="1374980737" sldId="1338"/>
            <ac:spMk id="6" creationId="{29E39480-046A-48C5-B7C3-807515CAF24A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2T07:33:06.412" v="6380" actId="20577"/>
        <pc:sldMkLst>
          <pc:docMk/>
          <pc:sldMk cId="3663998839" sldId="1339"/>
        </pc:sldMkLst>
        <pc:spChg chg="add del mod">
          <ac:chgData name="Schlesinger, Sebastian" userId="d814e6c9-e9fb-4b77-84f7-ccd8aa3529bb" providerId="ADAL" clId="{3E99DC0F-4E20-4E22-A28D-675765467204}" dt="2023-04-12T07:31:36.397" v="6187" actId="5793"/>
          <ac:spMkLst>
            <pc:docMk/>
            <pc:sldMk cId="3663998839" sldId="1339"/>
            <ac:spMk id="2" creationId="{62F59D3A-F330-0749-CDBA-A9BC3FCBB805}"/>
          </ac:spMkLst>
        </pc:spChg>
        <pc:spChg chg="mod">
          <ac:chgData name="Schlesinger, Sebastian" userId="d814e6c9-e9fb-4b77-84f7-ccd8aa3529bb" providerId="ADAL" clId="{3E99DC0F-4E20-4E22-A28D-675765467204}" dt="2023-04-12T07:33:06.412" v="6380" actId="20577"/>
          <ac:spMkLst>
            <pc:docMk/>
            <pc:sldMk cId="3663998839" sldId="1339"/>
            <ac:spMk id="3" creationId="{8EB954EA-599E-CAA2-E7BF-49533478A93D}"/>
          </ac:spMkLst>
        </pc:spChg>
        <pc:spChg chg="add mod">
          <ac:chgData name="Schlesinger, Sebastian" userId="d814e6c9-e9fb-4b77-84f7-ccd8aa3529bb" providerId="ADAL" clId="{3E99DC0F-4E20-4E22-A28D-675765467204}" dt="2023-04-12T07:32:30.575" v="6337" actId="20577"/>
          <ac:spMkLst>
            <pc:docMk/>
            <pc:sldMk cId="3663998839" sldId="1339"/>
            <ac:spMk id="9" creationId="{53A1168F-2EFA-F7F3-A4EC-2720139A394E}"/>
          </ac:spMkLst>
        </pc:spChg>
        <pc:picChg chg="add del mod ord">
          <ac:chgData name="Schlesinger, Sebastian" userId="d814e6c9-e9fb-4b77-84f7-ccd8aa3529bb" providerId="ADAL" clId="{3E99DC0F-4E20-4E22-A28D-675765467204}" dt="2023-04-12T07:10:23.392" v="5826" actId="22"/>
          <ac:picMkLst>
            <pc:docMk/>
            <pc:sldMk cId="3663998839" sldId="1339"/>
            <ac:picMk id="6" creationId="{081BD6AB-6581-EF52-E5BE-41706380C112}"/>
          </ac:picMkLst>
        </pc:picChg>
        <pc:picChg chg="add mod">
          <ac:chgData name="Schlesinger, Sebastian" userId="d814e6c9-e9fb-4b77-84f7-ccd8aa3529bb" providerId="ADAL" clId="{3E99DC0F-4E20-4E22-A28D-675765467204}" dt="2023-04-12T07:10:27.783" v="5828" actId="1076"/>
          <ac:picMkLst>
            <pc:docMk/>
            <pc:sldMk cId="3663998839" sldId="1339"/>
            <ac:picMk id="8" creationId="{63539F2F-7951-DF23-FE37-5125BFF7D817}"/>
          </ac:picMkLst>
        </pc:picChg>
      </pc:sldChg>
      <pc:sldChg chg="addSp modSp new mod ord">
        <pc:chgData name="Schlesinger, Sebastian" userId="d814e6c9-e9fb-4b77-84f7-ccd8aa3529bb" providerId="ADAL" clId="{3E99DC0F-4E20-4E22-A28D-675765467204}" dt="2023-04-12T12:39:39.976" v="7298" actId="1076"/>
        <pc:sldMkLst>
          <pc:docMk/>
          <pc:sldMk cId="1558914754" sldId="1340"/>
        </pc:sldMkLst>
        <pc:spChg chg="mod">
          <ac:chgData name="Schlesinger, Sebastian" userId="d814e6c9-e9fb-4b77-84f7-ccd8aa3529bb" providerId="ADAL" clId="{3E99DC0F-4E20-4E22-A28D-675765467204}" dt="2023-04-12T12:39:39.976" v="7298" actId="1076"/>
          <ac:spMkLst>
            <pc:docMk/>
            <pc:sldMk cId="1558914754" sldId="1340"/>
            <ac:spMk id="2" creationId="{DAACA379-A0B3-0F52-10BB-AE53DA9923C4}"/>
          </ac:spMkLst>
        </pc:spChg>
        <pc:spChg chg="add mod">
          <ac:chgData name="Schlesinger, Sebastian" userId="d814e6c9-e9fb-4b77-84f7-ccd8aa3529bb" providerId="ADAL" clId="{3E99DC0F-4E20-4E22-A28D-675765467204}" dt="2023-04-12T10:59:04.496" v="6575" actId="1076"/>
          <ac:spMkLst>
            <pc:docMk/>
            <pc:sldMk cId="1558914754" sldId="1340"/>
            <ac:spMk id="4" creationId="{D34ED544-75AB-01B2-BFE5-07910813BBD9}"/>
          </ac:spMkLst>
        </pc:spChg>
        <pc:spChg chg="add mod">
          <ac:chgData name="Schlesinger, Sebastian" userId="d814e6c9-e9fb-4b77-84f7-ccd8aa3529bb" providerId="ADAL" clId="{3E99DC0F-4E20-4E22-A28D-675765467204}" dt="2023-04-12T12:39:16.656" v="7255" actId="1076"/>
          <ac:spMkLst>
            <pc:docMk/>
            <pc:sldMk cId="1558914754" sldId="1340"/>
            <ac:spMk id="5" creationId="{1F725A05-D829-60C2-157C-14AB6C580A82}"/>
          </ac:spMkLst>
        </pc:spChg>
        <pc:picChg chg="add mod">
          <ac:chgData name="Schlesinger, Sebastian" userId="d814e6c9-e9fb-4b77-84f7-ccd8aa3529bb" providerId="ADAL" clId="{3E99DC0F-4E20-4E22-A28D-675765467204}" dt="2023-04-12T12:24:36.009" v="6817" actId="1076"/>
          <ac:picMkLst>
            <pc:docMk/>
            <pc:sldMk cId="1558914754" sldId="1340"/>
            <ac:picMk id="7" creationId="{345DD966-EB84-11A8-30B8-20DAB4207A94}"/>
          </ac:picMkLst>
        </pc:picChg>
      </pc:sldChg>
      <pc:sldChg chg="delSp modSp add mod">
        <pc:chgData name="Schlesinger, Sebastian" userId="d814e6c9-e9fb-4b77-84f7-ccd8aa3529bb" providerId="ADAL" clId="{3E99DC0F-4E20-4E22-A28D-675765467204}" dt="2023-04-12T12:58:53.335" v="8127" actId="1076"/>
        <pc:sldMkLst>
          <pc:docMk/>
          <pc:sldMk cId="858278987" sldId="1341"/>
        </pc:sldMkLst>
        <pc:spChg chg="mod">
          <ac:chgData name="Schlesinger, Sebastian" userId="d814e6c9-e9fb-4b77-84f7-ccd8aa3529bb" providerId="ADAL" clId="{3E99DC0F-4E20-4E22-A28D-675765467204}" dt="2023-04-12T12:58:53.335" v="8127" actId="1076"/>
          <ac:spMkLst>
            <pc:docMk/>
            <pc:sldMk cId="858278987" sldId="1341"/>
            <ac:spMk id="4" creationId="{D34ED544-75AB-01B2-BFE5-07910813BBD9}"/>
          </ac:spMkLst>
        </pc:spChg>
        <pc:spChg chg="del mod">
          <ac:chgData name="Schlesinger, Sebastian" userId="d814e6c9-e9fb-4b77-84f7-ccd8aa3529bb" providerId="ADAL" clId="{3E99DC0F-4E20-4E22-A28D-675765467204}" dt="2023-04-12T12:39:50.732" v="7304"/>
          <ac:spMkLst>
            <pc:docMk/>
            <pc:sldMk cId="858278987" sldId="1341"/>
            <ac:spMk id="5" creationId="{1F725A05-D829-60C2-157C-14AB6C580A82}"/>
          </ac:spMkLst>
        </pc:spChg>
        <pc:picChg chg="del">
          <ac:chgData name="Schlesinger, Sebastian" userId="d814e6c9-e9fb-4b77-84f7-ccd8aa3529bb" providerId="ADAL" clId="{3E99DC0F-4E20-4E22-A28D-675765467204}" dt="2023-04-12T12:39:50.730" v="7302" actId="478"/>
          <ac:picMkLst>
            <pc:docMk/>
            <pc:sldMk cId="858278987" sldId="1341"/>
            <ac:picMk id="7" creationId="{345DD966-EB84-11A8-30B8-20DAB4207A94}"/>
          </ac:picMkLst>
        </pc:picChg>
      </pc:sldChg>
      <pc:sldChg chg="modSp add mod">
        <pc:chgData name="Schlesinger, Sebastian" userId="d814e6c9-e9fb-4b77-84f7-ccd8aa3529bb" providerId="ADAL" clId="{3E99DC0F-4E20-4E22-A28D-675765467204}" dt="2023-04-17T21:25:51.835" v="8337" actId="20577"/>
        <pc:sldMkLst>
          <pc:docMk/>
          <pc:sldMk cId="3712118787" sldId="1342"/>
        </pc:sldMkLst>
        <pc:spChg chg="mod">
          <ac:chgData name="Schlesinger, Sebastian" userId="d814e6c9-e9fb-4b77-84f7-ccd8aa3529bb" providerId="ADAL" clId="{3E99DC0F-4E20-4E22-A28D-675765467204}" dt="2023-04-17T21:25:51.835" v="8337" actId="20577"/>
          <ac:spMkLst>
            <pc:docMk/>
            <pc:sldMk cId="3712118787" sldId="1342"/>
            <ac:spMk id="7" creationId="{4C6A1E68-FD0B-2033-E039-4EB8045CE4DE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7T21:24:18.479" v="8265" actId="1076"/>
        <pc:sldMkLst>
          <pc:docMk/>
          <pc:sldMk cId="943282370" sldId="1343"/>
        </pc:sldMkLst>
        <pc:picChg chg="add mod">
          <ac:chgData name="Schlesinger, Sebastian" userId="d814e6c9-e9fb-4b77-84f7-ccd8aa3529bb" providerId="ADAL" clId="{3E99DC0F-4E20-4E22-A28D-675765467204}" dt="2023-04-17T21:24:18.479" v="8265" actId="1076"/>
          <ac:picMkLst>
            <pc:docMk/>
            <pc:sldMk cId="943282370" sldId="1343"/>
            <ac:picMk id="5" creationId="{082D16BC-2B60-69E7-D68F-BEEC343B217C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7T21:25:36.318" v="8298" actId="20577"/>
        <pc:sldMkLst>
          <pc:docMk/>
          <pc:sldMk cId="2419023390" sldId="1344"/>
        </pc:sldMkLst>
        <pc:spChg chg="mod">
          <ac:chgData name="Schlesinger, Sebastian" userId="d814e6c9-e9fb-4b77-84f7-ccd8aa3529bb" providerId="ADAL" clId="{3E99DC0F-4E20-4E22-A28D-675765467204}" dt="2023-04-17T21:25:36.318" v="8298" actId="20577"/>
          <ac:spMkLst>
            <pc:docMk/>
            <pc:sldMk cId="2419023390" sldId="1344"/>
            <ac:spMk id="2" creationId="{78B78526-9706-48CE-6218-61C70B6C355E}"/>
          </ac:spMkLst>
        </pc:spChg>
        <pc:picChg chg="add mod">
          <ac:chgData name="Schlesinger, Sebastian" userId="d814e6c9-e9fb-4b77-84f7-ccd8aa3529bb" providerId="ADAL" clId="{3E99DC0F-4E20-4E22-A28D-675765467204}" dt="2023-04-17T21:25:26.153" v="8269" actId="1076"/>
          <ac:picMkLst>
            <pc:docMk/>
            <pc:sldMk cId="2419023390" sldId="1344"/>
            <ac:picMk id="5" creationId="{05F70B5B-42EC-121E-7BFA-9C70FEA528AD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7T21:26:25.902" v="8364" actId="1076"/>
        <pc:sldMkLst>
          <pc:docMk/>
          <pc:sldMk cId="2877009809" sldId="1345"/>
        </pc:sldMkLst>
        <pc:spChg chg="mod">
          <ac:chgData name="Schlesinger, Sebastian" userId="d814e6c9-e9fb-4b77-84f7-ccd8aa3529bb" providerId="ADAL" clId="{3E99DC0F-4E20-4E22-A28D-675765467204}" dt="2023-04-17T21:26:17.316" v="8360" actId="20577"/>
          <ac:spMkLst>
            <pc:docMk/>
            <pc:sldMk cId="2877009809" sldId="1345"/>
            <ac:spMk id="2" creationId="{0A7799FC-1772-B013-661C-896D7B391C4A}"/>
          </ac:spMkLst>
        </pc:spChg>
        <pc:picChg chg="add mod">
          <ac:chgData name="Schlesinger, Sebastian" userId="d814e6c9-e9fb-4b77-84f7-ccd8aa3529bb" providerId="ADAL" clId="{3E99DC0F-4E20-4E22-A28D-675765467204}" dt="2023-04-17T21:26:25.902" v="8364" actId="1076"/>
          <ac:picMkLst>
            <pc:docMk/>
            <pc:sldMk cId="2877009809" sldId="1345"/>
            <ac:picMk id="5" creationId="{711CDC14-943C-2EA3-6733-81B24E126870}"/>
          </ac:picMkLst>
        </pc:picChg>
      </pc:sldChg>
      <pc:sldChg chg="modSp add mod">
        <pc:chgData name="Schlesinger, Sebastian" userId="d814e6c9-e9fb-4b77-84f7-ccd8aa3529bb" providerId="ADAL" clId="{3E99DC0F-4E20-4E22-A28D-675765467204}" dt="2023-04-17T21:26:48.918" v="8381" actId="20577"/>
        <pc:sldMkLst>
          <pc:docMk/>
          <pc:sldMk cId="266251496" sldId="1346"/>
        </pc:sldMkLst>
        <pc:spChg chg="mod">
          <ac:chgData name="Schlesinger, Sebastian" userId="d814e6c9-e9fb-4b77-84f7-ccd8aa3529bb" providerId="ADAL" clId="{3E99DC0F-4E20-4E22-A28D-675765467204}" dt="2023-04-17T21:26:48.918" v="8381" actId="20577"/>
          <ac:spMkLst>
            <pc:docMk/>
            <pc:sldMk cId="266251496" sldId="1346"/>
            <ac:spMk id="7" creationId="{4C6A1E68-FD0B-2033-E039-4EB8045CE4DE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7T21:28:02.292" v="8429" actId="20577"/>
        <pc:sldMkLst>
          <pc:docMk/>
          <pc:sldMk cId="3854804886" sldId="1347"/>
        </pc:sldMkLst>
        <pc:spChg chg="mod">
          <ac:chgData name="Schlesinger, Sebastian" userId="d814e6c9-e9fb-4b77-84f7-ccd8aa3529bb" providerId="ADAL" clId="{3E99DC0F-4E20-4E22-A28D-675765467204}" dt="2023-04-17T21:28:02.292" v="8429" actId="20577"/>
          <ac:spMkLst>
            <pc:docMk/>
            <pc:sldMk cId="3854804886" sldId="1347"/>
            <ac:spMk id="2" creationId="{6FA64D49-9FA3-BF6E-9B98-3353C19A8852}"/>
          </ac:spMkLst>
        </pc:spChg>
        <pc:picChg chg="add mod">
          <ac:chgData name="Schlesinger, Sebastian" userId="d814e6c9-e9fb-4b77-84f7-ccd8aa3529bb" providerId="ADAL" clId="{3E99DC0F-4E20-4E22-A28D-675765467204}" dt="2023-04-17T21:27:53.015" v="8385" actId="1076"/>
          <ac:picMkLst>
            <pc:docMk/>
            <pc:sldMk cId="3854804886" sldId="1347"/>
            <ac:picMk id="5" creationId="{47315B03-8357-0F8B-AD53-A071B8EBE9D9}"/>
          </ac:picMkLst>
        </pc:picChg>
      </pc:sldChg>
      <pc:sldChg chg="addSp modSp new mod setBg setClrOvrMap">
        <pc:chgData name="Schlesinger, Sebastian" userId="d814e6c9-e9fb-4b77-84f7-ccd8aa3529bb" providerId="ADAL" clId="{3E99DC0F-4E20-4E22-A28D-675765467204}" dt="2023-04-17T21:29:13.415" v="8491" actId="26606"/>
        <pc:sldMkLst>
          <pc:docMk/>
          <pc:sldMk cId="948772726" sldId="1348"/>
        </pc:sldMkLst>
        <pc:spChg chg="mod">
          <ac:chgData name="Schlesinger, Sebastian" userId="d814e6c9-e9fb-4b77-84f7-ccd8aa3529bb" providerId="ADAL" clId="{3E99DC0F-4E20-4E22-A28D-675765467204}" dt="2023-04-17T21:29:13.415" v="8491" actId="26606"/>
          <ac:spMkLst>
            <pc:docMk/>
            <pc:sldMk cId="948772726" sldId="1348"/>
            <ac:spMk id="2" creationId="{A2B6F7F2-2AB7-82CC-0E42-C7298E70B557}"/>
          </ac:spMkLst>
        </pc:spChg>
        <pc:spChg chg="mod">
          <ac:chgData name="Schlesinger, Sebastian" userId="d814e6c9-e9fb-4b77-84f7-ccd8aa3529bb" providerId="ADAL" clId="{3E99DC0F-4E20-4E22-A28D-675765467204}" dt="2023-04-17T21:29:13.415" v="8491" actId="26606"/>
          <ac:spMkLst>
            <pc:docMk/>
            <pc:sldMk cId="948772726" sldId="1348"/>
            <ac:spMk id="3" creationId="{F1352A7E-A1CC-ACC3-A8F4-771BF8A93AA2}"/>
          </ac:spMkLst>
        </pc:spChg>
        <pc:spChg chg="add">
          <ac:chgData name="Schlesinger, Sebastian" userId="d814e6c9-e9fb-4b77-84f7-ccd8aa3529bb" providerId="ADAL" clId="{3E99DC0F-4E20-4E22-A28D-675765467204}" dt="2023-04-17T21:29:13.415" v="8491" actId="26606"/>
          <ac:spMkLst>
            <pc:docMk/>
            <pc:sldMk cId="948772726" sldId="1348"/>
            <ac:spMk id="9" creationId="{5A59F003-E00A-43F9-91DC-CC54E3B87466}"/>
          </ac:spMkLst>
        </pc:spChg>
        <pc:spChg chg="add">
          <ac:chgData name="Schlesinger, Sebastian" userId="d814e6c9-e9fb-4b77-84f7-ccd8aa3529bb" providerId="ADAL" clId="{3E99DC0F-4E20-4E22-A28D-675765467204}" dt="2023-04-17T21:29:13.415" v="8491" actId="26606"/>
          <ac:spMkLst>
            <pc:docMk/>
            <pc:sldMk cId="948772726" sldId="1348"/>
            <ac:spMk id="11" creationId="{D74A4382-E3AD-430A-9A1F-DFA3E0E77A7D}"/>
          </ac:spMkLst>
        </pc:spChg>
        <pc:spChg chg="add">
          <ac:chgData name="Schlesinger, Sebastian" userId="d814e6c9-e9fb-4b77-84f7-ccd8aa3529bb" providerId="ADAL" clId="{3E99DC0F-4E20-4E22-A28D-675765467204}" dt="2023-04-17T21:29:13.415" v="8491" actId="26606"/>
          <ac:spMkLst>
            <pc:docMk/>
            <pc:sldMk cId="948772726" sldId="1348"/>
            <ac:spMk id="13" creationId="{79F40191-0F44-4FD1-82CC-ACB507C14BE6}"/>
          </ac:spMkLst>
        </pc:spChg>
        <pc:picChg chg="add">
          <ac:chgData name="Schlesinger, Sebastian" userId="d814e6c9-e9fb-4b77-84f7-ccd8aa3529bb" providerId="ADAL" clId="{3E99DC0F-4E20-4E22-A28D-675765467204}" dt="2023-04-17T21:29:13.415" v="8491" actId="26606"/>
          <ac:picMkLst>
            <pc:docMk/>
            <pc:sldMk cId="948772726" sldId="1348"/>
            <ac:picMk id="5" creationId="{FEB6DED8-6B04-71E7-E13F-4D921E2BF332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08:09.975" v="17135" actId="403"/>
        <pc:sldMkLst>
          <pc:docMk/>
          <pc:sldMk cId="1967788602" sldId="1349"/>
        </pc:sldMkLst>
        <pc:spChg chg="mod">
          <ac:chgData name="Schlesinger, Sebastian" userId="d814e6c9-e9fb-4b77-84f7-ccd8aa3529bb" providerId="ADAL" clId="{3E99DC0F-4E20-4E22-A28D-675765467204}" dt="2023-04-17T21:33:21.172" v="8548" actId="20577"/>
          <ac:spMkLst>
            <pc:docMk/>
            <pc:sldMk cId="1967788602" sldId="1349"/>
            <ac:spMk id="2" creationId="{CEE5A45D-8E00-122C-F28B-A6D3B485CE38}"/>
          </ac:spMkLst>
        </pc:spChg>
        <pc:spChg chg="add mod">
          <ac:chgData name="Schlesinger, Sebastian" userId="d814e6c9-e9fb-4b77-84f7-ccd8aa3529bb" providerId="ADAL" clId="{3E99DC0F-4E20-4E22-A28D-675765467204}" dt="2023-04-19T13:08:09.975" v="17135" actId="403"/>
          <ac:spMkLst>
            <pc:docMk/>
            <pc:sldMk cId="1967788602" sldId="1349"/>
            <ac:spMk id="4" creationId="{436775EA-681E-3143-10AC-9FC696A94B85}"/>
          </ac:spMkLst>
        </pc:spChg>
      </pc:sldChg>
      <pc:sldChg chg="addSp modSp new mod setBg setClrOvrMap">
        <pc:chgData name="Schlesinger, Sebastian" userId="d814e6c9-e9fb-4b77-84f7-ccd8aa3529bb" providerId="ADAL" clId="{3E99DC0F-4E20-4E22-A28D-675765467204}" dt="2023-04-17T21:34:34.496" v="8749" actId="26606"/>
        <pc:sldMkLst>
          <pc:docMk/>
          <pc:sldMk cId="595361438" sldId="1350"/>
        </pc:sldMkLst>
        <pc:spChg chg="mod">
          <ac:chgData name="Schlesinger, Sebastian" userId="d814e6c9-e9fb-4b77-84f7-ccd8aa3529bb" providerId="ADAL" clId="{3E99DC0F-4E20-4E22-A28D-675765467204}" dt="2023-04-17T21:34:34.496" v="8749" actId="26606"/>
          <ac:spMkLst>
            <pc:docMk/>
            <pc:sldMk cId="595361438" sldId="1350"/>
            <ac:spMk id="2" creationId="{499AEA19-E674-FB88-75D3-CCFF9A2F877C}"/>
          </ac:spMkLst>
        </pc:spChg>
        <pc:spChg chg="mod">
          <ac:chgData name="Schlesinger, Sebastian" userId="d814e6c9-e9fb-4b77-84f7-ccd8aa3529bb" providerId="ADAL" clId="{3E99DC0F-4E20-4E22-A28D-675765467204}" dt="2023-04-17T21:34:34.496" v="8749" actId="26606"/>
          <ac:spMkLst>
            <pc:docMk/>
            <pc:sldMk cId="595361438" sldId="1350"/>
            <ac:spMk id="3" creationId="{677CB922-5431-E446-FD5D-567A13CDB42F}"/>
          </ac:spMkLst>
        </pc:spChg>
        <pc:spChg chg="add">
          <ac:chgData name="Schlesinger, Sebastian" userId="d814e6c9-e9fb-4b77-84f7-ccd8aa3529bb" providerId="ADAL" clId="{3E99DC0F-4E20-4E22-A28D-675765467204}" dt="2023-04-17T21:34:34.496" v="8749" actId="26606"/>
          <ac:spMkLst>
            <pc:docMk/>
            <pc:sldMk cId="595361438" sldId="1350"/>
            <ac:spMk id="9" creationId="{5A59F003-E00A-43F9-91DC-CC54E3B87466}"/>
          </ac:spMkLst>
        </pc:spChg>
        <pc:spChg chg="add">
          <ac:chgData name="Schlesinger, Sebastian" userId="d814e6c9-e9fb-4b77-84f7-ccd8aa3529bb" providerId="ADAL" clId="{3E99DC0F-4E20-4E22-A28D-675765467204}" dt="2023-04-17T21:34:34.496" v="8749" actId="26606"/>
          <ac:spMkLst>
            <pc:docMk/>
            <pc:sldMk cId="595361438" sldId="1350"/>
            <ac:spMk id="11" creationId="{D74A4382-E3AD-430A-9A1F-DFA3E0E77A7D}"/>
          </ac:spMkLst>
        </pc:spChg>
        <pc:spChg chg="add">
          <ac:chgData name="Schlesinger, Sebastian" userId="d814e6c9-e9fb-4b77-84f7-ccd8aa3529bb" providerId="ADAL" clId="{3E99DC0F-4E20-4E22-A28D-675765467204}" dt="2023-04-17T21:34:34.496" v="8749" actId="26606"/>
          <ac:spMkLst>
            <pc:docMk/>
            <pc:sldMk cId="595361438" sldId="1350"/>
            <ac:spMk id="13" creationId="{79F40191-0F44-4FD1-82CC-ACB507C14BE6}"/>
          </ac:spMkLst>
        </pc:spChg>
        <pc:picChg chg="add">
          <ac:chgData name="Schlesinger, Sebastian" userId="d814e6c9-e9fb-4b77-84f7-ccd8aa3529bb" providerId="ADAL" clId="{3E99DC0F-4E20-4E22-A28D-675765467204}" dt="2023-04-17T21:34:34.496" v="8749" actId="26606"/>
          <ac:picMkLst>
            <pc:docMk/>
            <pc:sldMk cId="595361438" sldId="1350"/>
            <ac:picMk id="5" creationId="{DE87EBC6-C8BE-1C4A-6199-E898AF1C4089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7T21:43:01.563" v="9014" actId="403"/>
        <pc:sldMkLst>
          <pc:docMk/>
          <pc:sldMk cId="4050918925" sldId="1351"/>
        </pc:sldMkLst>
        <pc:spChg chg="mod">
          <ac:chgData name="Schlesinger, Sebastian" userId="d814e6c9-e9fb-4b77-84f7-ccd8aa3529bb" providerId="ADAL" clId="{3E99DC0F-4E20-4E22-A28D-675765467204}" dt="2023-04-17T21:34:54.788" v="8787" actId="20577"/>
          <ac:spMkLst>
            <pc:docMk/>
            <pc:sldMk cId="4050918925" sldId="1351"/>
            <ac:spMk id="2" creationId="{D002F75B-4F43-02DC-9557-8BCFE935135F}"/>
          </ac:spMkLst>
        </pc:spChg>
        <pc:spChg chg="add mod">
          <ac:chgData name="Schlesinger, Sebastian" userId="d814e6c9-e9fb-4b77-84f7-ccd8aa3529bb" providerId="ADAL" clId="{3E99DC0F-4E20-4E22-A28D-675765467204}" dt="2023-04-17T21:43:01.563" v="9014" actId="403"/>
          <ac:spMkLst>
            <pc:docMk/>
            <pc:sldMk cId="4050918925" sldId="1351"/>
            <ac:spMk id="4" creationId="{1C5FD75C-96B1-7FB0-85C7-9077D05BF481}"/>
          </ac:spMkLst>
        </pc:spChg>
      </pc:sldChg>
      <pc:sldChg chg="addSp modSp new mod modMedia setBg">
        <pc:chgData name="Schlesinger, Sebastian" userId="d814e6c9-e9fb-4b77-84f7-ccd8aa3529bb" providerId="ADAL" clId="{3E99DC0F-4E20-4E22-A28D-675765467204}" dt="2023-04-17T21:43:18.183" v="9032"/>
        <pc:sldMkLst>
          <pc:docMk/>
          <pc:sldMk cId="1869625777" sldId="1352"/>
        </pc:sldMkLst>
        <pc:spChg chg="mod">
          <ac:chgData name="Schlesinger, Sebastian" userId="d814e6c9-e9fb-4b77-84f7-ccd8aa3529bb" providerId="ADAL" clId="{3E99DC0F-4E20-4E22-A28D-675765467204}" dt="2023-04-17T21:43:15.548" v="9030" actId="26606"/>
          <ac:spMkLst>
            <pc:docMk/>
            <pc:sldMk cId="1869625777" sldId="1352"/>
            <ac:spMk id="2" creationId="{4B1B817F-EC41-CA1F-57EE-B7F7D98B1090}"/>
          </ac:spMkLst>
        </pc:spChg>
        <pc:spChg chg="mod">
          <ac:chgData name="Schlesinger, Sebastian" userId="d814e6c9-e9fb-4b77-84f7-ccd8aa3529bb" providerId="ADAL" clId="{3E99DC0F-4E20-4E22-A28D-675765467204}" dt="2023-04-17T21:43:15.548" v="9030" actId="26606"/>
          <ac:spMkLst>
            <pc:docMk/>
            <pc:sldMk cId="1869625777" sldId="1352"/>
            <ac:spMk id="3" creationId="{C46CDC5A-4284-76EA-E3D3-2505F12FBD7C}"/>
          </ac:spMkLst>
        </pc:spChg>
        <pc:spChg chg="add">
          <ac:chgData name="Schlesinger, Sebastian" userId="d814e6c9-e9fb-4b77-84f7-ccd8aa3529bb" providerId="ADAL" clId="{3E99DC0F-4E20-4E22-A28D-675765467204}" dt="2023-04-17T21:43:15.548" v="9030" actId="26606"/>
          <ac:spMkLst>
            <pc:docMk/>
            <pc:sldMk cId="1869625777" sldId="1352"/>
            <ac:spMk id="9" creationId="{C1DD1A8A-57D5-4A81-AD04-532B043C5611}"/>
          </ac:spMkLst>
        </pc:spChg>
        <pc:spChg chg="add">
          <ac:chgData name="Schlesinger, Sebastian" userId="d814e6c9-e9fb-4b77-84f7-ccd8aa3529bb" providerId="ADAL" clId="{3E99DC0F-4E20-4E22-A28D-675765467204}" dt="2023-04-17T21:43:15.548" v="9030" actId="26606"/>
          <ac:spMkLst>
            <pc:docMk/>
            <pc:sldMk cId="1869625777" sldId="1352"/>
            <ac:spMk id="11" creationId="{007891EC-4501-44ED-A8C8-B11B6DB767AB}"/>
          </ac:spMkLst>
        </pc:spChg>
        <pc:picChg chg="add mod">
          <ac:chgData name="Schlesinger, Sebastian" userId="d814e6c9-e9fb-4b77-84f7-ccd8aa3529bb" providerId="ADAL" clId="{3E99DC0F-4E20-4E22-A28D-675765467204}" dt="2023-04-17T21:43:18.183" v="9032"/>
          <ac:picMkLst>
            <pc:docMk/>
            <pc:sldMk cId="1869625777" sldId="1352"/>
            <ac:picMk id="5" creationId="{2A389F8D-3A81-9F04-7EF5-15144F711210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19:23.771" v="17147" actId="403"/>
        <pc:sldMkLst>
          <pc:docMk/>
          <pc:sldMk cId="1451034052" sldId="1353"/>
        </pc:sldMkLst>
        <pc:spChg chg="mod">
          <ac:chgData name="Schlesinger, Sebastian" userId="d814e6c9-e9fb-4b77-84f7-ccd8aa3529bb" providerId="ADAL" clId="{3E99DC0F-4E20-4E22-A28D-675765467204}" dt="2023-04-17T21:43:27.448" v="9062" actId="20577"/>
          <ac:spMkLst>
            <pc:docMk/>
            <pc:sldMk cId="1451034052" sldId="1353"/>
            <ac:spMk id="2" creationId="{D261449D-FA9C-3832-40DD-67B44EA906E5}"/>
          </ac:spMkLst>
        </pc:spChg>
        <pc:spChg chg="add mod">
          <ac:chgData name="Schlesinger, Sebastian" userId="d814e6c9-e9fb-4b77-84f7-ccd8aa3529bb" providerId="ADAL" clId="{3E99DC0F-4E20-4E22-A28D-675765467204}" dt="2023-04-19T13:19:23.771" v="17147" actId="403"/>
          <ac:spMkLst>
            <pc:docMk/>
            <pc:sldMk cId="1451034052" sldId="1353"/>
            <ac:spMk id="4" creationId="{B384D916-14E9-09DB-7069-C0D79F9B9FD3}"/>
          </ac:spMkLst>
        </pc:spChg>
      </pc:sldChg>
      <pc:sldChg chg="addSp modSp new mod modMedia setBg">
        <pc:chgData name="Schlesinger, Sebastian" userId="d814e6c9-e9fb-4b77-84f7-ccd8aa3529bb" providerId="ADAL" clId="{3E99DC0F-4E20-4E22-A28D-675765467204}" dt="2023-04-17T21:44:43.008" v="9173"/>
        <pc:sldMkLst>
          <pc:docMk/>
          <pc:sldMk cId="883585372" sldId="1354"/>
        </pc:sldMkLst>
        <pc:spChg chg="mod">
          <ac:chgData name="Schlesinger, Sebastian" userId="d814e6c9-e9fb-4b77-84f7-ccd8aa3529bb" providerId="ADAL" clId="{3E99DC0F-4E20-4E22-A28D-675765467204}" dt="2023-04-17T21:44:39.720" v="9171" actId="26606"/>
          <ac:spMkLst>
            <pc:docMk/>
            <pc:sldMk cId="883585372" sldId="1354"/>
            <ac:spMk id="2" creationId="{739A7799-03CE-09BE-CD6E-F0DBEEA24544}"/>
          </ac:spMkLst>
        </pc:spChg>
        <pc:spChg chg="mod">
          <ac:chgData name="Schlesinger, Sebastian" userId="d814e6c9-e9fb-4b77-84f7-ccd8aa3529bb" providerId="ADAL" clId="{3E99DC0F-4E20-4E22-A28D-675765467204}" dt="2023-04-17T21:44:39.720" v="9171" actId="26606"/>
          <ac:spMkLst>
            <pc:docMk/>
            <pc:sldMk cId="883585372" sldId="1354"/>
            <ac:spMk id="3" creationId="{9292695C-2470-175A-43E0-BBA614812E72}"/>
          </ac:spMkLst>
        </pc:spChg>
        <pc:spChg chg="add">
          <ac:chgData name="Schlesinger, Sebastian" userId="d814e6c9-e9fb-4b77-84f7-ccd8aa3529bb" providerId="ADAL" clId="{3E99DC0F-4E20-4E22-A28D-675765467204}" dt="2023-04-17T21:44:39.720" v="9171" actId="26606"/>
          <ac:spMkLst>
            <pc:docMk/>
            <pc:sldMk cId="883585372" sldId="1354"/>
            <ac:spMk id="9" creationId="{C1DD1A8A-57D5-4A81-AD04-532B043C5611}"/>
          </ac:spMkLst>
        </pc:spChg>
        <pc:spChg chg="add">
          <ac:chgData name="Schlesinger, Sebastian" userId="d814e6c9-e9fb-4b77-84f7-ccd8aa3529bb" providerId="ADAL" clId="{3E99DC0F-4E20-4E22-A28D-675765467204}" dt="2023-04-17T21:44:39.720" v="9171" actId="26606"/>
          <ac:spMkLst>
            <pc:docMk/>
            <pc:sldMk cId="883585372" sldId="1354"/>
            <ac:spMk id="11" creationId="{007891EC-4501-44ED-A8C8-B11B6DB767AB}"/>
          </ac:spMkLst>
        </pc:spChg>
        <pc:picChg chg="add mod">
          <ac:chgData name="Schlesinger, Sebastian" userId="d814e6c9-e9fb-4b77-84f7-ccd8aa3529bb" providerId="ADAL" clId="{3E99DC0F-4E20-4E22-A28D-675765467204}" dt="2023-04-17T21:44:43.008" v="9173"/>
          <ac:picMkLst>
            <pc:docMk/>
            <pc:sldMk cId="883585372" sldId="1354"/>
            <ac:picMk id="5" creationId="{4BAC4424-3161-1846-8CA3-3220C489A157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19:38.857" v="17149" actId="403"/>
        <pc:sldMkLst>
          <pc:docMk/>
          <pc:sldMk cId="2773923501" sldId="1355"/>
        </pc:sldMkLst>
        <pc:spChg chg="mod">
          <ac:chgData name="Schlesinger, Sebastian" userId="d814e6c9-e9fb-4b77-84f7-ccd8aa3529bb" providerId="ADAL" clId="{3E99DC0F-4E20-4E22-A28D-675765467204}" dt="2023-04-17T21:44:50.688" v="9203" actId="20577"/>
          <ac:spMkLst>
            <pc:docMk/>
            <pc:sldMk cId="2773923501" sldId="1355"/>
            <ac:spMk id="2" creationId="{6DE0FB6E-B5BE-2112-5B98-73825036226A}"/>
          </ac:spMkLst>
        </pc:spChg>
        <pc:spChg chg="add mod">
          <ac:chgData name="Schlesinger, Sebastian" userId="d814e6c9-e9fb-4b77-84f7-ccd8aa3529bb" providerId="ADAL" clId="{3E99DC0F-4E20-4E22-A28D-675765467204}" dt="2023-04-19T13:19:38.857" v="17149" actId="403"/>
          <ac:spMkLst>
            <pc:docMk/>
            <pc:sldMk cId="2773923501" sldId="1355"/>
            <ac:spMk id="4" creationId="{3203467C-E67E-69ED-ABEA-4FA9C1C2A696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7T21:48:11.936" v="9351" actId="1076"/>
        <pc:sldMkLst>
          <pc:docMk/>
          <pc:sldMk cId="1509098249" sldId="1356"/>
        </pc:sldMkLst>
        <pc:spChg chg="mod">
          <ac:chgData name="Schlesinger, Sebastian" userId="d814e6c9-e9fb-4b77-84f7-ccd8aa3529bb" providerId="ADAL" clId="{3E99DC0F-4E20-4E22-A28D-675765467204}" dt="2023-04-17T21:47:43.784" v="9348" actId="20577"/>
          <ac:spMkLst>
            <pc:docMk/>
            <pc:sldMk cId="1509098249" sldId="1356"/>
            <ac:spMk id="2" creationId="{49C6D7C7-5900-48D6-9969-BD260E93203E}"/>
          </ac:spMkLst>
        </pc:spChg>
        <pc:picChg chg="add mod">
          <ac:chgData name="Schlesinger, Sebastian" userId="d814e6c9-e9fb-4b77-84f7-ccd8aa3529bb" providerId="ADAL" clId="{3E99DC0F-4E20-4E22-A28D-675765467204}" dt="2023-04-17T21:48:11.936" v="9351" actId="1076"/>
          <ac:picMkLst>
            <pc:docMk/>
            <pc:sldMk cId="1509098249" sldId="1356"/>
            <ac:picMk id="5" creationId="{8511C4FC-1FEE-2E4C-26E7-E03FACE8750F}"/>
          </ac:picMkLst>
        </pc:picChg>
      </pc:sldChg>
      <pc:sldChg chg="modSp new del mod">
        <pc:chgData name="Schlesinger, Sebastian" userId="d814e6c9-e9fb-4b77-84f7-ccd8aa3529bb" providerId="ADAL" clId="{3E99DC0F-4E20-4E22-A28D-675765467204}" dt="2023-04-17T21:46:06.034" v="9311" actId="47"/>
        <pc:sldMkLst>
          <pc:docMk/>
          <pc:sldMk cId="1880301986" sldId="1356"/>
        </pc:sldMkLst>
        <pc:spChg chg="mod">
          <ac:chgData name="Schlesinger, Sebastian" userId="d814e6c9-e9fb-4b77-84f7-ccd8aa3529bb" providerId="ADAL" clId="{3E99DC0F-4E20-4E22-A28D-675765467204}" dt="2023-04-17T21:45:34.305" v="9310" actId="20577"/>
          <ac:spMkLst>
            <pc:docMk/>
            <pc:sldMk cId="1880301986" sldId="1356"/>
            <ac:spMk id="2" creationId="{C8A43E63-1819-FBD5-401A-26DE49D920D2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13:07:51.303" v="17132" actId="403"/>
        <pc:sldMkLst>
          <pc:docMk/>
          <pc:sldMk cId="223021146" sldId="1357"/>
        </pc:sldMkLst>
        <pc:spChg chg="mod">
          <ac:chgData name="Schlesinger, Sebastian" userId="d814e6c9-e9fb-4b77-84f7-ccd8aa3529bb" providerId="ADAL" clId="{3E99DC0F-4E20-4E22-A28D-675765467204}" dt="2023-04-17T21:48:29.142" v="9379" actId="20577"/>
          <ac:spMkLst>
            <pc:docMk/>
            <pc:sldMk cId="223021146" sldId="1357"/>
            <ac:spMk id="2" creationId="{89085B34-CA4C-888D-55E6-7C293F7C6E3B}"/>
          </ac:spMkLst>
        </pc:spChg>
        <pc:spChg chg="add mod">
          <ac:chgData name="Schlesinger, Sebastian" userId="d814e6c9-e9fb-4b77-84f7-ccd8aa3529bb" providerId="ADAL" clId="{3E99DC0F-4E20-4E22-A28D-675765467204}" dt="2023-04-19T13:07:51.303" v="17132" actId="403"/>
          <ac:spMkLst>
            <pc:docMk/>
            <pc:sldMk cId="223021146" sldId="1357"/>
            <ac:spMk id="4" creationId="{010A9C5D-4055-DB55-6177-7535F104B503}"/>
          </ac:spMkLst>
        </pc:spChg>
        <pc:picChg chg="add del">
          <ac:chgData name="Schlesinger, Sebastian" userId="d814e6c9-e9fb-4b77-84f7-ccd8aa3529bb" providerId="ADAL" clId="{3E99DC0F-4E20-4E22-A28D-675765467204}" dt="2023-04-17T21:51:19.670" v="9581" actId="22"/>
          <ac:picMkLst>
            <pc:docMk/>
            <pc:sldMk cId="223021146" sldId="1357"/>
            <ac:picMk id="6" creationId="{6C17A508-6F11-168A-C9B6-B2D0A87EBCC1}"/>
          </ac:picMkLst>
        </pc:picChg>
      </pc:sldChg>
      <pc:sldChg chg="modSp add del mod">
        <pc:chgData name="Schlesinger, Sebastian" userId="d814e6c9-e9fb-4b77-84f7-ccd8aa3529bb" providerId="ADAL" clId="{3E99DC0F-4E20-4E22-A28D-675765467204}" dt="2023-04-19T13:08:04.026" v="17133" actId="47"/>
        <pc:sldMkLst>
          <pc:docMk/>
          <pc:sldMk cId="2403176118" sldId="1358"/>
        </pc:sldMkLst>
        <pc:spChg chg="mod">
          <ac:chgData name="Schlesinger, Sebastian" userId="d814e6c9-e9fb-4b77-84f7-ccd8aa3529bb" providerId="ADAL" clId="{3E99DC0F-4E20-4E22-A28D-675765467204}" dt="2023-04-17T21:51:30.172" v="9608" actId="20577"/>
          <ac:spMkLst>
            <pc:docMk/>
            <pc:sldMk cId="2403176118" sldId="1358"/>
            <ac:spMk id="2" creationId="{89085B34-CA4C-888D-55E6-7C293F7C6E3B}"/>
          </ac:spMkLst>
        </pc:spChg>
        <pc:spChg chg="mod">
          <ac:chgData name="Schlesinger, Sebastian" userId="d814e6c9-e9fb-4b77-84f7-ccd8aa3529bb" providerId="ADAL" clId="{3E99DC0F-4E20-4E22-A28D-675765467204}" dt="2023-04-17T21:51:41.747" v="9642" actId="20577"/>
          <ac:spMkLst>
            <pc:docMk/>
            <pc:sldMk cId="2403176118" sldId="1358"/>
            <ac:spMk id="4" creationId="{010A9C5D-4055-DB55-6177-7535F104B503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8T14:05:03.274" v="9676" actId="1076"/>
        <pc:sldMkLst>
          <pc:docMk/>
          <pc:sldMk cId="2899025898" sldId="1359"/>
        </pc:sldMkLst>
        <pc:spChg chg="mod">
          <ac:chgData name="Schlesinger, Sebastian" userId="d814e6c9-e9fb-4b77-84f7-ccd8aa3529bb" providerId="ADAL" clId="{3E99DC0F-4E20-4E22-A28D-675765467204}" dt="2023-04-18T07:13:39.285" v="9671" actId="20577"/>
          <ac:spMkLst>
            <pc:docMk/>
            <pc:sldMk cId="2899025898" sldId="1359"/>
            <ac:spMk id="2" creationId="{DC6BD70C-B92F-3A88-5C24-D734E68CB172}"/>
          </ac:spMkLst>
        </pc:spChg>
        <pc:picChg chg="add mod">
          <ac:chgData name="Schlesinger, Sebastian" userId="d814e6c9-e9fb-4b77-84f7-ccd8aa3529bb" providerId="ADAL" clId="{3E99DC0F-4E20-4E22-A28D-675765467204}" dt="2023-04-18T14:05:03.274" v="9676" actId="1076"/>
          <ac:picMkLst>
            <pc:docMk/>
            <pc:sldMk cId="2899025898" sldId="1359"/>
            <ac:picMk id="5" creationId="{8AEC9E43-0E6C-4920-B817-E39E6962EBA0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19T13:10:10.441" v="17143" actId="20577"/>
        <pc:sldMkLst>
          <pc:docMk/>
          <pc:sldMk cId="4259057133" sldId="1360"/>
        </pc:sldMkLst>
        <pc:spChg chg="mod">
          <ac:chgData name="Schlesinger, Sebastian" userId="d814e6c9-e9fb-4b77-84f7-ccd8aa3529bb" providerId="ADAL" clId="{3E99DC0F-4E20-4E22-A28D-675765467204}" dt="2023-04-18T14:08:03.604" v="9737" actId="20577"/>
          <ac:spMkLst>
            <pc:docMk/>
            <pc:sldMk cId="4259057133" sldId="1360"/>
            <ac:spMk id="2" creationId="{38AEB1D6-7381-2667-0C7A-BC916BF9F6B8}"/>
          </ac:spMkLst>
        </pc:spChg>
        <pc:spChg chg="add mod">
          <ac:chgData name="Schlesinger, Sebastian" userId="d814e6c9-e9fb-4b77-84f7-ccd8aa3529bb" providerId="ADAL" clId="{3E99DC0F-4E20-4E22-A28D-675765467204}" dt="2023-04-19T13:10:10.441" v="17143" actId="20577"/>
          <ac:spMkLst>
            <pc:docMk/>
            <pc:sldMk cId="4259057133" sldId="1360"/>
            <ac:spMk id="4" creationId="{32B7B877-131A-C6F7-332F-52F84AED394E}"/>
          </ac:spMkLst>
        </pc:spChg>
        <pc:picChg chg="add del mod">
          <ac:chgData name="Schlesinger, Sebastian" userId="d814e6c9-e9fb-4b77-84f7-ccd8aa3529bb" providerId="ADAL" clId="{3E99DC0F-4E20-4E22-A28D-675765467204}" dt="2023-04-18T15:05:08.308" v="9958" actId="478"/>
          <ac:picMkLst>
            <pc:docMk/>
            <pc:sldMk cId="4259057133" sldId="1360"/>
            <ac:picMk id="6" creationId="{BEE02F3E-6A7B-1503-7A80-7063B6B431A0}"/>
          </ac:picMkLst>
        </pc:picChg>
        <pc:picChg chg="add mod">
          <ac:chgData name="Schlesinger, Sebastian" userId="d814e6c9-e9fb-4b77-84f7-ccd8aa3529bb" providerId="ADAL" clId="{3E99DC0F-4E20-4E22-A28D-675765467204}" dt="2023-04-18T15:08:55.069" v="10063" actId="1076"/>
          <ac:picMkLst>
            <pc:docMk/>
            <pc:sldMk cId="4259057133" sldId="1360"/>
            <ac:picMk id="8" creationId="{8BA749EA-3539-CBF2-7975-5FB89C346BB4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8T15:47:47.603" v="10639" actId="20577"/>
        <pc:sldMkLst>
          <pc:docMk/>
          <pc:sldMk cId="2339030956" sldId="1361"/>
        </pc:sldMkLst>
        <pc:spChg chg="mod">
          <ac:chgData name="Schlesinger, Sebastian" userId="d814e6c9-e9fb-4b77-84f7-ccd8aa3529bb" providerId="ADAL" clId="{3E99DC0F-4E20-4E22-A28D-675765467204}" dt="2023-04-18T15:29:57.858" v="10242" actId="20577"/>
          <ac:spMkLst>
            <pc:docMk/>
            <pc:sldMk cId="2339030956" sldId="1361"/>
            <ac:spMk id="2" creationId="{18653DFA-D886-0176-A2DB-4F2AD303FE73}"/>
          </ac:spMkLst>
        </pc:spChg>
        <pc:spChg chg="add mod">
          <ac:chgData name="Schlesinger, Sebastian" userId="d814e6c9-e9fb-4b77-84f7-ccd8aa3529bb" providerId="ADAL" clId="{3E99DC0F-4E20-4E22-A28D-675765467204}" dt="2023-04-18T15:47:47.603" v="10639" actId="20577"/>
          <ac:spMkLst>
            <pc:docMk/>
            <pc:sldMk cId="2339030956" sldId="1361"/>
            <ac:spMk id="5" creationId="{BA111501-5976-9D12-3E5A-07B0278027A9}"/>
          </ac:spMkLst>
        </pc:spChg>
        <pc:picChg chg="add mod">
          <ac:chgData name="Schlesinger, Sebastian" userId="d814e6c9-e9fb-4b77-84f7-ccd8aa3529bb" providerId="ADAL" clId="{3E99DC0F-4E20-4E22-A28D-675765467204}" dt="2023-04-18T15:47:10.394" v="10574" actId="1076"/>
          <ac:picMkLst>
            <pc:docMk/>
            <pc:sldMk cId="2339030956" sldId="1361"/>
            <ac:picMk id="7" creationId="{36178FE3-46FC-B207-FC9E-F7DE9EDB8F35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8T16:02:54.926" v="10862" actId="1076"/>
        <pc:sldMkLst>
          <pc:docMk/>
          <pc:sldMk cId="3204912284" sldId="1362"/>
        </pc:sldMkLst>
        <pc:spChg chg="mod">
          <ac:chgData name="Schlesinger, Sebastian" userId="d814e6c9-e9fb-4b77-84f7-ccd8aa3529bb" providerId="ADAL" clId="{3E99DC0F-4E20-4E22-A28D-675765467204}" dt="2023-04-18T15:48:04.425" v="10651" actId="20577"/>
          <ac:spMkLst>
            <pc:docMk/>
            <pc:sldMk cId="3204912284" sldId="1362"/>
            <ac:spMk id="2" creationId="{5ABF4687-B8F1-2C2F-1694-CA0C20EF8C18}"/>
          </ac:spMkLst>
        </pc:spChg>
        <pc:spChg chg="add mod">
          <ac:chgData name="Schlesinger, Sebastian" userId="d814e6c9-e9fb-4b77-84f7-ccd8aa3529bb" providerId="ADAL" clId="{3E99DC0F-4E20-4E22-A28D-675765467204}" dt="2023-04-18T15:59:22.123" v="10845" actId="1076"/>
          <ac:spMkLst>
            <pc:docMk/>
            <pc:sldMk cId="3204912284" sldId="1362"/>
            <ac:spMk id="4" creationId="{3102B787-97C6-F6E7-1FAD-D8C514D493C3}"/>
          </ac:spMkLst>
        </pc:spChg>
        <pc:spChg chg="add mod">
          <ac:chgData name="Schlesinger, Sebastian" userId="d814e6c9-e9fb-4b77-84f7-ccd8aa3529bb" providerId="ADAL" clId="{3E99DC0F-4E20-4E22-A28D-675765467204}" dt="2023-04-18T15:59:28.325" v="10849" actId="1076"/>
          <ac:spMkLst>
            <pc:docMk/>
            <pc:sldMk cId="3204912284" sldId="1362"/>
            <ac:spMk id="7" creationId="{CA42909C-81B2-CB88-F0F7-9979AD29B70E}"/>
          </ac:spMkLst>
        </pc:spChg>
        <pc:spChg chg="add mod">
          <ac:chgData name="Schlesinger, Sebastian" userId="d814e6c9-e9fb-4b77-84f7-ccd8aa3529bb" providerId="ADAL" clId="{3E99DC0F-4E20-4E22-A28D-675765467204}" dt="2023-04-18T15:59:32.101" v="10851" actId="20577"/>
          <ac:spMkLst>
            <pc:docMk/>
            <pc:sldMk cId="3204912284" sldId="1362"/>
            <ac:spMk id="13" creationId="{A57F7B68-B76D-881E-9B22-A3EC250E3E73}"/>
          </ac:spMkLst>
        </pc:spChg>
        <pc:spChg chg="add mod">
          <ac:chgData name="Schlesinger, Sebastian" userId="d814e6c9-e9fb-4b77-84f7-ccd8aa3529bb" providerId="ADAL" clId="{3E99DC0F-4E20-4E22-A28D-675765467204}" dt="2023-04-18T16:02:47.961" v="10858"/>
          <ac:spMkLst>
            <pc:docMk/>
            <pc:sldMk cId="3204912284" sldId="1362"/>
            <ac:spMk id="15" creationId="{7F28336E-8567-95E4-2A94-2685E53DC3F3}"/>
          </ac:spMkLst>
        </pc:spChg>
        <pc:spChg chg="add mod">
          <ac:chgData name="Schlesinger, Sebastian" userId="d814e6c9-e9fb-4b77-84f7-ccd8aa3529bb" providerId="ADAL" clId="{3E99DC0F-4E20-4E22-A28D-675765467204}" dt="2023-04-18T16:02:54.926" v="10862" actId="1076"/>
          <ac:spMkLst>
            <pc:docMk/>
            <pc:sldMk cId="3204912284" sldId="1362"/>
            <ac:spMk id="17" creationId="{97DF831F-8084-915A-A8BF-3F4D10BBC4E1}"/>
          </ac:spMkLst>
        </pc:spChg>
        <pc:picChg chg="add mod">
          <ac:chgData name="Schlesinger, Sebastian" userId="d814e6c9-e9fb-4b77-84f7-ccd8aa3529bb" providerId="ADAL" clId="{3E99DC0F-4E20-4E22-A28D-675765467204}" dt="2023-04-18T15:59:22.987" v="10846" actId="1076"/>
          <ac:picMkLst>
            <pc:docMk/>
            <pc:sldMk cId="3204912284" sldId="1362"/>
            <ac:picMk id="6" creationId="{C6AC1E18-46F9-6D92-9E1F-D59FEE84D792}"/>
          </ac:picMkLst>
        </pc:picChg>
        <pc:picChg chg="add mod">
          <ac:chgData name="Schlesinger, Sebastian" userId="d814e6c9-e9fb-4b77-84f7-ccd8aa3529bb" providerId="ADAL" clId="{3E99DC0F-4E20-4E22-A28D-675765467204}" dt="2023-04-18T15:59:26.010" v="10848" actId="1076"/>
          <ac:picMkLst>
            <pc:docMk/>
            <pc:sldMk cId="3204912284" sldId="1362"/>
            <ac:picMk id="9" creationId="{E7FE28EF-CAD8-99B5-DF35-4BFAB668E396}"/>
          </ac:picMkLst>
        </pc:picChg>
        <pc:picChg chg="add mod">
          <ac:chgData name="Schlesinger, Sebastian" userId="d814e6c9-e9fb-4b77-84f7-ccd8aa3529bb" providerId="ADAL" clId="{3E99DC0F-4E20-4E22-A28D-675765467204}" dt="2023-04-18T15:59:24.403" v="10847" actId="1076"/>
          <ac:picMkLst>
            <pc:docMk/>
            <pc:sldMk cId="3204912284" sldId="1362"/>
            <ac:picMk id="11" creationId="{1545405D-0FC6-4FEE-6633-2AE337FA5AB6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11:33.024" v="17144" actId="403"/>
        <pc:sldMkLst>
          <pc:docMk/>
          <pc:sldMk cId="3766771303" sldId="1363"/>
        </pc:sldMkLst>
        <pc:spChg chg="mod">
          <ac:chgData name="Schlesinger, Sebastian" userId="d814e6c9-e9fb-4b77-84f7-ccd8aa3529bb" providerId="ADAL" clId="{3E99DC0F-4E20-4E22-A28D-675765467204}" dt="2023-04-18T16:10:31.277" v="10889" actId="20577"/>
          <ac:spMkLst>
            <pc:docMk/>
            <pc:sldMk cId="3766771303" sldId="1363"/>
            <ac:spMk id="2" creationId="{39B60068-9D95-A29E-57F2-6E47BA520EF1}"/>
          </ac:spMkLst>
        </pc:spChg>
        <pc:spChg chg="add mod">
          <ac:chgData name="Schlesinger, Sebastian" userId="d814e6c9-e9fb-4b77-84f7-ccd8aa3529bb" providerId="ADAL" clId="{3E99DC0F-4E20-4E22-A28D-675765467204}" dt="2023-04-19T13:11:33.024" v="17144" actId="403"/>
          <ac:spMkLst>
            <pc:docMk/>
            <pc:sldMk cId="3766771303" sldId="1363"/>
            <ac:spMk id="4" creationId="{13E5CB7D-FF02-AD62-CBC2-B255615C53E1}"/>
          </ac:spMkLst>
        </pc:spChg>
      </pc:sldChg>
      <pc:sldChg chg="addSp modSp new del mod">
        <pc:chgData name="Schlesinger, Sebastian" userId="d814e6c9-e9fb-4b77-84f7-ccd8aa3529bb" providerId="ADAL" clId="{3E99DC0F-4E20-4E22-A28D-675765467204}" dt="2023-04-18T16:20:48.170" v="11124" actId="47"/>
        <pc:sldMkLst>
          <pc:docMk/>
          <pc:sldMk cId="2983587210" sldId="1364"/>
        </pc:sldMkLst>
        <pc:spChg chg="mod">
          <ac:chgData name="Schlesinger, Sebastian" userId="d814e6c9-e9fb-4b77-84f7-ccd8aa3529bb" providerId="ADAL" clId="{3E99DC0F-4E20-4E22-A28D-675765467204}" dt="2023-04-18T16:19:15.492" v="11108" actId="20577"/>
          <ac:spMkLst>
            <pc:docMk/>
            <pc:sldMk cId="2983587210" sldId="1364"/>
            <ac:spMk id="2" creationId="{460677CB-5E1C-7BA7-102B-80ABD7462C9E}"/>
          </ac:spMkLst>
        </pc:spChg>
        <pc:spChg chg="add mod">
          <ac:chgData name="Schlesinger, Sebastian" userId="d814e6c9-e9fb-4b77-84f7-ccd8aa3529bb" providerId="ADAL" clId="{3E99DC0F-4E20-4E22-A28D-675765467204}" dt="2023-04-18T16:20:46.425" v="11123" actId="21"/>
          <ac:spMkLst>
            <pc:docMk/>
            <pc:sldMk cId="2983587210" sldId="1364"/>
            <ac:spMk id="5" creationId="{6E38A7E4-8549-8107-6FEC-A4849EEE2000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8T19:20:46.226" v="11190" actId="403"/>
        <pc:sldMkLst>
          <pc:docMk/>
          <pc:sldMk cId="3383137678" sldId="1364"/>
        </pc:sldMkLst>
        <pc:spChg chg="mod">
          <ac:chgData name="Schlesinger, Sebastian" userId="d814e6c9-e9fb-4b77-84f7-ccd8aa3529bb" providerId="ADAL" clId="{3E99DC0F-4E20-4E22-A28D-675765467204}" dt="2023-04-18T19:14:28.863" v="11156" actId="20577"/>
          <ac:spMkLst>
            <pc:docMk/>
            <pc:sldMk cId="3383137678" sldId="1364"/>
            <ac:spMk id="2" creationId="{181AAE97-C086-0DCD-9F94-A63504B25A82}"/>
          </ac:spMkLst>
        </pc:spChg>
        <pc:spChg chg="add mod">
          <ac:chgData name="Schlesinger, Sebastian" userId="d814e6c9-e9fb-4b77-84f7-ccd8aa3529bb" providerId="ADAL" clId="{3E99DC0F-4E20-4E22-A28D-675765467204}" dt="2023-04-18T19:20:46.226" v="11190" actId="403"/>
          <ac:spMkLst>
            <pc:docMk/>
            <pc:sldMk cId="3383137678" sldId="1364"/>
            <ac:spMk id="5" creationId="{971DE135-C7EB-670C-C779-71E0D02ADC4E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9T05:38:59.316" v="11247" actId="20577"/>
        <pc:sldMkLst>
          <pc:docMk/>
          <pc:sldMk cId="4262698673" sldId="1365"/>
        </pc:sldMkLst>
        <pc:spChg chg="mod">
          <ac:chgData name="Schlesinger, Sebastian" userId="d814e6c9-e9fb-4b77-84f7-ccd8aa3529bb" providerId="ADAL" clId="{3E99DC0F-4E20-4E22-A28D-675765467204}" dt="2023-04-19T05:38:59.316" v="11247" actId="20577"/>
          <ac:spMkLst>
            <pc:docMk/>
            <pc:sldMk cId="4262698673" sldId="1365"/>
            <ac:spMk id="2" creationId="{0040DF41-0F71-7737-9C84-6650E3618B75}"/>
          </ac:spMkLst>
        </pc:spChg>
        <pc:picChg chg="add mod">
          <ac:chgData name="Schlesinger, Sebastian" userId="d814e6c9-e9fb-4b77-84f7-ccd8aa3529bb" providerId="ADAL" clId="{3E99DC0F-4E20-4E22-A28D-675765467204}" dt="2023-04-19T05:38:40.701" v="11193" actId="1076"/>
          <ac:picMkLst>
            <pc:docMk/>
            <pc:sldMk cId="4262698673" sldId="1365"/>
            <ac:picMk id="4" creationId="{E80DBA41-10B4-E5AE-3564-55B78EA3DBAF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5:42:12.274" v="11332" actId="20577"/>
        <pc:sldMkLst>
          <pc:docMk/>
          <pc:sldMk cId="4000759808" sldId="1366"/>
        </pc:sldMkLst>
        <pc:spChg chg="mod">
          <ac:chgData name="Schlesinger, Sebastian" userId="d814e6c9-e9fb-4b77-84f7-ccd8aa3529bb" providerId="ADAL" clId="{3E99DC0F-4E20-4E22-A28D-675765467204}" dt="2023-04-19T05:42:12.274" v="11332" actId="20577"/>
          <ac:spMkLst>
            <pc:docMk/>
            <pc:sldMk cId="4000759808" sldId="1366"/>
            <ac:spMk id="2" creationId="{FF49F381-79CC-8979-1F63-918E06152E81}"/>
          </ac:spMkLst>
        </pc:spChg>
        <pc:spChg chg="add mod">
          <ac:chgData name="Schlesinger, Sebastian" userId="d814e6c9-e9fb-4b77-84f7-ccd8aa3529bb" providerId="ADAL" clId="{3E99DC0F-4E20-4E22-A28D-675765467204}" dt="2023-04-19T05:41:28.919" v="11291" actId="1036"/>
          <ac:spMkLst>
            <pc:docMk/>
            <pc:sldMk cId="4000759808" sldId="1366"/>
            <ac:spMk id="5" creationId="{ABEAA0C9-D04A-DD44-3705-CE36080EAEEC}"/>
          </ac:spMkLst>
        </pc:spChg>
        <pc:spChg chg="add mod">
          <ac:chgData name="Schlesinger, Sebastian" userId="d814e6c9-e9fb-4b77-84f7-ccd8aa3529bb" providerId="ADAL" clId="{3E99DC0F-4E20-4E22-A28D-675765467204}" dt="2023-04-19T05:41:28.919" v="11291" actId="1036"/>
          <ac:spMkLst>
            <pc:docMk/>
            <pc:sldMk cId="4000759808" sldId="1366"/>
            <ac:spMk id="6" creationId="{34D632AF-9A51-E70F-0A55-3A3548D4BE1B}"/>
          </ac:spMkLst>
        </pc:spChg>
        <pc:picChg chg="add mod">
          <ac:chgData name="Schlesinger, Sebastian" userId="d814e6c9-e9fb-4b77-84f7-ccd8aa3529bb" providerId="ADAL" clId="{3E99DC0F-4E20-4E22-A28D-675765467204}" dt="2023-04-19T05:41:14.764" v="11250" actId="1076"/>
          <ac:picMkLst>
            <pc:docMk/>
            <pc:sldMk cId="4000759808" sldId="1366"/>
            <ac:picMk id="4" creationId="{578EEE52-0F5F-8CAC-19EA-436361F6B77D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7:41:30.124" v="12621" actId="403"/>
        <pc:sldMkLst>
          <pc:docMk/>
          <pc:sldMk cId="1730829850" sldId="1367"/>
        </pc:sldMkLst>
        <pc:spChg chg="mod">
          <ac:chgData name="Schlesinger, Sebastian" userId="d814e6c9-e9fb-4b77-84f7-ccd8aa3529bb" providerId="ADAL" clId="{3E99DC0F-4E20-4E22-A28D-675765467204}" dt="2023-04-19T05:43:32.987" v="11362" actId="20577"/>
          <ac:spMkLst>
            <pc:docMk/>
            <pc:sldMk cId="1730829850" sldId="1367"/>
            <ac:spMk id="2" creationId="{C78EEF80-BB07-5E53-24DD-AF837B2F43B1}"/>
          </ac:spMkLst>
        </pc:spChg>
        <pc:spChg chg="add mod">
          <ac:chgData name="Schlesinger, Sebastian" userId="d814e6c9-e9fb-4b77-84f7-ccd8aa3529bb" providerId="ADAL" clId="{3E99DC0F-4E20-4E22-A28D-675765467204}" dt="2023-04-19T07:41:30.124" v="12621" actId="403"/>
          <ac:spMkLst>
            <pc:docMk/>
            <pc:sldMk cId="1730829850" sldId="1367"/>
            <ac:spMk id="4" creationId="{2A6A5394-183B-252F-67AD-07C8B86F1C51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5:57:08.542" v="11460" actId="20577"/>
        <pc:sldMkLst>
          <pc:docMk/>
          <pc:sldMk cId="2158487103" sldId="1368"/>
        </pc:sldMkLst>
        <pc:spChg chg="del">
          <ac:chgData name="Schlesinger, Sebastian" userId="d814e6c9-e9fb-4b77-84f7-ccd8aa3529bb" providerId="ADAL" clId="{3E99DC0F-4E20-4E22-A28D-675765467204}" dt="2023-04-19T05:56:56.973" v="11446" actId="478"/>
          <ac:spMkLst>
            <pc:docMk/>
            <pc:sldMk cId="2158487103" sldId="1368"/>
            <ac:spMk id="2" creationId="{9E72C93C-351B-4C4E-648B-48FA2F95CBE5}"/>
          </ac:spMkLst>
        </pc:spChg>
        <pc:spChg chg="mod">
          <ac:chgData name="Schlesinger, Sebastian" userId="d814e6c9-e9fb-4b77-84f7-ccd8aa3529bb" providerId="ADAL" clId="{3E99DC0F-4E20-4E22-A28D-675765467204}" dt="2023-04-19T05:57:08.542" v="11460" actId="20577"/>
          <ac:spMkLst>
            <pc:docMk/>
            <pc:sldMk cId="2158487103" sldId="1368"/>
            <ac:spMk id="3" creationId="{AAA9D160-8986-2094-4263-6FCE2A4B9670}"/>
          </ac:spMkLst>
        </pc:spChg>
        <pc:spChg chg="add mod">
          <ac:chgData name="Schlesinger, Sebastian" userId="d814e6c9-e9fb-4b77-84f7-ccd8aa3529bb" providerId="ADAL" clId="{3E99DC0F-4E20-4E22-A28D-675765467204}" dt="2023-04-19T05:57:04.188" v="11448" actId="1076"/>
          <ac:spMkLst>
            <pc:docMk/>
            <pc:sldMk cId="2158487103" sldId="1368"/>
            <ac:spMk id="5" creationId="{2E3A1BDB-6B16-FB3D-9DC5-B214D902B0F7}"/>
          </ac:spMkLst>
        </pc:spChg>
        <pc:picChg chg="add mod">
          <ac:chgData name="Schlesinger, Sebastian" userId="d814e6c9-e9fb-4b77-84f7-ccd8aa3529bb" providerId="ADAL" clId="{3E99DC0F-4E20-4E22-A28D-675765467204}" dt="2023-04-19T05:57:04.188" v="11448" actId="1076"/>
          <ac:picMkLst>
            <pc:docMk/>
            <pc:sldMk cId="2158487103" sldId="1368"/>
            <ac:picMk id="6" creationId="{A829FE7E-9393-DA2E-EB42-F58D4DB4533D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19T05:58:08.557" v="11514" actId="20577"/>
        <pc:sldMkLst>
          <pc:docMk/>
          <pc:sldMk cId="1846832140" sldId="1369"/>
        </pc:sldMkLst>
        <pc:spChg chg="del">
          <ac:chgData name="Schlesinger, Sebastian" userId="d814e6c9-e9fb-4b77-84f7-ccd8aa3529bb" providerId="ADAL" clId="{3E99DC0F-4E20-4E22-A28D-675765467204}" dt="2023-04-19T05:57:55.222" v="11462" actId="478"/>
          <ac:spMkLst>
            <pc:docMk/>
            <pc:sldMk cId="1846832140" sldId="1369"/>
            <ac:spMk id="2" creationId="{9DB81EA2-533F-FC6E-1BED-9BBF5CAEE19B}"/>
          </ac:spMkLst>
        </pc:spChg>
        <pc:spChg chg="mod">
          <ac:chgData name="Schlesinger, Sebastian" userId="d814e6c9-e9fb-4b77-84f7-ccd8aa3529bb" providerId="ADAL" clId="{3E99DC0F-4E20-4E22-A28D-675765467204}" dt="2023-04-19T05:58:08.557" v="11514" actId="20577"/>
          <ac:spMkLst>
            <pc:docMk/>
            <pc:sldMk cId="1846832140" sldId="1369"/>
            <ac:spMk id="3" creationId="{15848C64-FB4C-DA63-895B-F6E57FBF31C8}"/>
          </ac:spMkLst>
        </pc:spChg>
        <pc:spChg chg="add mod">
          <ac:chgData name="Schlesinger, Sebastian" userId="d814e6c9-e9fb-4b77-84f7-ccd8aa3529bb" providerId="ADAL" clId="{3E99DC0F-4E20-4E22-A28D-675765467204}" dt="2023-04-19T05:58:00.306" v="11495" actId="1037"/>
          <ac:spMkLst>
            <pc:docMk/>
            <pc:sldMk cId="1846832140" sldId="1369"/>
            <ac:spMk id="5" creationId="{37F50BE5-2CAC-B9EA-F6E6-5B6F58F28810}"/>
          </ac:spMkLst>
        </pc:spChg>
        <pc:picChg chg="add mod">
          <ac:chgData name="Schlesinger, Sebastian" userId="d814e6c9-e9fb-4b77-84f7-ccd8aa3529bb" providerId="ADAL" clId="{3E99DC0F-4E20-4E22-A28D-675765467204}" dt="2023-04-19T05:58:00.306" v="11495" actId="1037"/>
          <ac:picMkLst>
            <pc:docMk/>
            <pc:sldMk cId="1846832140" sldId="1369"/>
            <ac:picMk id="6" creationId="{CFA567BE-840F-8C5A-2BF8-093C4F9FE5EE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19T05:58:49.382" v="11535" actId="20577"/>
        <pc:sldMkLst>
          <pc:docMk/>
          <pc:sldMk cId="3247030261" sldId="1370"/>
        </pc:sldMkLst>
        <pc:spChg chg="del">
          <ac:chgData name="Schlesinger, Sebastian" userId="d814e6c9-e9fb-4b77-84f7-ccd8aa3529bb" providerId="ADAL" clId="{3E99DC0F-4E20-4E22-A28D-675765467204}" dt="2023-04-19T05:58:39.129" v="11516" actId="478"/>
          <ac:spMkLst>
            <pc:docMk/>
            <pc:sldMk cId="3247030261" sldId="1370"/>
            <ac:spMk id="2" creationId="{27F6528D-624A-3C8A-D5B2-1ED1390DEA3F}"/>
          </ac:spMkLst>
        </pc:spChg>
        <pc:spChg chg="mod">
          <ac:chgData name="Schlesinger, Sebastian" userId="d814e6c9-e9fb-4b77-84f7-ccd8aa3529bb" providerId="ADAL" clId="{3E99DC0F-4E20-4E22-A28D-675765467204}" dt="2023-04-19T05:58:49.382" v="11535" actId="20577"/>
          <ac:spMkLst>
            <pc:docMk/>
            <pc:sldMk cId="3247030261" sldId="1370"/>
            <ac:spMk id="3" creationId="{B173862B-CB01-B6C2-4E87-2A0F001C6CDA}"/>
          </ac:spMkLst>
        </pc:spChg>
        <pc:spChg chg="add mod">
          <ac:chgData name="Schlesinger, Sebastian" userId="d814e6c9-e9fb-4b77-84f7-ccd8aa3529bb" providerId="ADAL" clId="{3E99DC0F-4E20-4E22-A28D-675765467204}" dt="2023-04-19T05:58:42.893" v="11518" actId="1076"/>
          <ac:spMkLst>
            <pc:docMk/>
            <pc:sldMk cId="3247030261" sldId="1370"/>
            <ac:spMk id="5" creationId="{764CEBF4-894F-5B56-A640-5CCD1AB9E9E5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5:59:12.926" v="11557" actId="20577"/>
        <pc:sldMkLst>
          <pc:docMk/>
          <pc:sldMk cId="616624082" sldId="1371"/>
        </pc:sldMkLst>
        <pc:spChg chg="del">
          <ac:chgData name="Schlesinger, Sebastian" userId="d814e6c9-e9fb-4b77-84f7-ccd8aa3529bb" providerId="ADAL" clId="{3E99DC0F-4E20-4E22-A28D-675765467204}" dt="2023-04-19T05:59:05.261" v="11537" actId="478"/>
          <ac:spMkLst>
            <pc:docMk/>
            <pc:sldMk cId="616624082" sldId="1371"/>
            <ac:spMk id="2" creationId="{D7845854-B9A1-756E-A3DB-C4BE9F636407}"/>
          </ac:spMkLst>
        </pc:spChg>
        <pc:spChg chg="mod">
          <ac:chgData name="Schlesinger, Sebastian" userId="d814e6c9-e9fb-4b77-84f7-ccd8aa3529bb" providerId="ADAL" clId="{3E99DC0F-4E20-4E22-A28D-675765467204}" dt="2023-04-19T05:59:12.926" v="11557" actId="20577"/>
          <ac:spMkLst>
            <pc:docMk/>
            <pc:sldMk cId="616624082" sldId="1371"/>
            <ac:spMk id="3" creationId="{E5997D4A-9CAD-A100-F9DE-F0BDBFF13245}"/>
          </ac:spMkLst>
        </pc:spChg>
        <pc:spChg chg="add mod">
          <ac:chgData name="Schlesinger, Sebastian" userId="d814e6c9-e9fb-4b77-84f7-ccd8aa3529bb" providerId="ADAL" clId="{3E99DC0F-4E20-4E22-A28D-675765467204}" dt="2023-04-19T05:59:08.386" v="11539" actId="1076"/>
          <ac:spMkLst>
            <pc:docMk/>
            <pc:sldMk cId="616624082" sldId="1371"/>
            <ac:spMk id="5" creationId="{743C71CB-8F5D-BE1F-DDB0-36A7CBA50309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6:01:03.173" v="11605" actId="1076"/>
        <pc:sldMkLst>
          <pc:docMk/>
          <pc:sldMk cId="4193571386" sldId="1372"/>
        </pc:sldMkLst>
        <pc:spChg chg="del">
          <ac:chgData name="Schlesinger, Sebastian" userId="d814e6c9-e9fb-4b77-84f7-ccd8aa3529bb" providerId="ADAL" clId="{3E99DC0F-4E20-4E22-A28D-675765467204}" dt="2023-04-19T05:59:30.380" v="11559" actId="478"/>
          <ac:spMkLst>
            <pc:docMk/>
            <pc:sldMk cId="4193571386" sldId="1372"/>
            <ac:spMk id="2" creationId="{DF974AE2-2230-6689-405B-DCF2AFB35A3B}"/>
          </ac:spMkLst>
        </pc:spChg>
        <pc:spChg chg="mod">
          <ac:chgData name="Schlesinger, Sebastian" userId="d814e6c9-e9fb-4b77-84f7-ccd8aa3529bb" providerId="ADAL" clId="{3E99DC0F-4E20-4E22-A28D-675765467204}" dt="2023-04-19T05:59:36.768" v="11572" actId="20577"/>
          <ac:spMkLst>
            <pc:docMk/>
            <pc:sldMk cId="4193571386" sldId="1372"/>
            <ac:spMk id="3" creationId="{5C16D436-5885-A778-EC7D-812040909FED}"/>
          </ac:spMkLst>
        </pc:spChg>
        <pc:spChg chg="add mod">
          <ac:chgData name="Schlesinger, Sebastian" userId="d814e6c9-e9fb-4b77-84f7-ccd8aa3529bb" providerId="ADAL" clId="{3E99DC0F-4E20-4E22-A28D-675765467204}" dt="2023-04-19T05:59:32.941" v="11561" actId="1076"/>
          <ac:spMkLst>
            <pc:docMk/>
            <pc:sldMk cId="4193571386" sldId="1372"/>
            <ac:spMk id="5" creationId="{40811CD8-CACB-9A10-6239-836288E1360E}"/>
          </ac:spMkLst>
        </pc:spChg>
        <pc:spChg chg="add mod">
          <ac:chgData name="Schlesinger, Sebastian" userId="d814e6c9-e9fb-4b77-84f7-ccd8aa3529bb" providerId="ADAL" clId="{3E99DC0F-4E20-4E22-A28D-675765467204}" dt="2023-04-19T06:01:03.173" v="11605" actId="1076"/>
          <ac:spMkLst>
            <pc:docMk/>
            <pc:sldMk cId="4193571386" sldId="1372"/>
            <ac:spMk id="6" creationId="{D46BECFE-CB3B-4D7E-78F9-065E22115F66}"/>
          </ac:spMkLst>
        </pc:spChg>
      </pc:sldChg>
      <pc:sldChg chg="addSp delSp modSp new mod modAnim">
        <pc:chgData name="Schlesinger, Sebastian" userId="d814e6c9-e9fb-4b77-84f7-ccd8aa3529bb" providerId="ADAL" clId="{3E99DC0F-4E20-4E22-A28D-675765467204}" dt="2023-04-19T06:00:56.854" v="11603" actId="21"/>
        <pc:sldMkLst>
          <pc:docMk/>
          <pc:sldMk cId="4230897680" sldId="1373"/>
        </pc:sldMkLst>
        <pc:spChg chg="del">
          <ac:chgData name="Schlesinger, Sebastian" userId="d814e6c9-e9fb-4b77-84f7-ccd8aa3529bb" providerId="ADAL" clId="{3E99DC0F-4E20-4E22-A28D-675765467204}" dt="2023-04-19T05:59:57.031" v="11574" actId="478"/>
          <ac:spMkLst>
            <pc:docMk/>
            <pc:sldMk cId="4230897680" sldId="1373"/>
            <ac:spMk id="2" creationId="{0D010F74-5E6B-DF1C-00E9-E254A93AB639}"/>
          </ac:spMkLst>
        </pc:spChg>
        <pc:spChg chg="mod">
          <ac:chgData name="Schlesinger, Sebastian" userId="d814e6c9-e9fb-4b77-84f7-ccd8aa3529bb" providerId="ADAL" clId="{3E99DC0F-4E20-4E22-A28D-675765467204}" dt="2023-04-19T06:00:08.912" v="11600" actId="20577"/>
          <ac:spMkLst>
            <pc:docMk/>
            <pc:sldMk cId="4230897680" sldId="1373"/>
            <ac:spMk id="3" creationId="{3685D1E8-D1BF-B1B2-DE73-7523D49D8940}"/>
          </ac:spMkLst>
        </pc:spChg>
        <pc:spChg chg="add mod">
          <ac:chgData name="Schlesinger, Sebastian" userId="d814e6c9-e9fb-4b77-84f7-ccd8aa3529bb" providerId="ADAL" clId="{3E99DC0F-4E20-4E22-A28D-675765467204}" dt="2023-04-19T06:00:00.776" v="11576" actId="1076"/>
          <ac:spMkLst>
            <pc:docMk/>
            <pc:sldMk cId="4230897680" sldId="1373"/>
            <ac:spMk id="5" creationId="{1381E17E-2E3B-CD80-B9FD-6F1FAE0A2242}"/>
          </ac:spMkLst>
        </pc:spChg>
        <pc:spChg chg="add del mod">
          <ac:chgData name="Schlesinger, Sebastian" userId="d814e6c9-e9fb-4b77-84f7-ccd8aa3529bb" providerId="ADAL" clId="{3E99DC0F-4E20-4E22-A28D-675765467204}" dt="2023-04-19T06:00:56.854" v="11603" actId="21"/>
          <ac:spMkLst>
            <pc:docMk/>
            <pc:sldMk cId="4230897680" sldId="1373"/>
            <ac:spMk id="6" creationId="{E0D6E9C4-61A0-ADE2-14EA-8279CCE708E7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6:02:52.743" v="11644" actId="20577"/>
        <pc:sldMkLst>
          <pc:docMk/>
          <pc:sldMk cId="3776361803" sldId="1374"/>
        </pc:sldMkLst>
        <pc:spChg chg="del">
          <ac:chgData name="Schlesinger, Sebastian" userId="d814e6c9-e9fb-4b77-84f7-ccd8aa3529bb" providerId="ADAL" clId="{3E99DC0F-4E20-4E22-A28D-675765467204}" dt="2023-04-19T06:02:16.676" v="11607" actId="478"/>
          <ac:spMkLst>
            <pc:docMk/>
            <pc:sldMk cId="3776361803" sldId="1374"/>
            <ac:spMk id="2" creationId="{7055E07C-6FD0-AACB-668A-01AE4E9E1E01}"/>
          </ac:spMkLst>
        </pc:spChg>
        <pc:spChg chg="mod">
          <ac:chgData name="Schlesinger, Sebastian" userId="d814e6c9-e9fb-4b77-84f7-ccd8aa3529bb" providerId="ADAL" clId="{3E99DC0F-4E20-4E22-A28D-675765467204}" dt="2023-04-19T06:02:52.743" v="11644" actId="20577"/>
          <ac:spMkLst>
            <pc:docMk/>
            <pc:sldMk cId="3776361803" sldId="1374"/>
            <ac:spMk id="3" creationId="{D558AE9D-B206-13CD-758A-6982A0341F35}"/>
          </ac:spMkLst>
        </pc:spChg>
        <pc:spChg chg="add mod">
          <ac:chgData name="Schlesinger, Sebastian" userId="d814e6c9-e9fb-4b77-84f7-ccd8aa3529bb" providerId="ADAL" clId="{3E99DC0F-4E20-4E22-A28D-675765467204}" dt="2023-04-19T06:02:25.913" v="11614" actId="1076"/>
          <ac:spMkLst>
            <pc:docMk/>
            <pc:sldMk cId="3776361803" sldId="1374"/>
            <ac:spMk id="5" creationId="{30A35E3D-E674-E78B-DD59-334D0AE8B39D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6:07:59.152" v="11766" actId="20577"/>
        <pc:sldMkLst>
          <pc:docMk/>
          <pc:sldMk cId="1399723669" sldId="1375"/>
        </pc:sldMkLst>
        <pc:spChg chg="del">
          <ac:chgData name="Schlesinger, Sebastian" userId="d814e6c9-e9fb-4b77-84f7-ccd8aa3529bb" providerId="ADAL" clId="{3E99DC0F-4E20-4E22-A28D-675765467204}" dt="2023-04-19T06:02:43.230" v="11628" actId="478"/>
          <ac:spMkLst>
            <pc:docMk/>
            <pc:sldMk cId="1399723669" sldId="1375"/>
            <ac:spMk id="2" creationId="{D8F3765A-B418-64F8-088E-AAD48F3A98EF}"/>
          </ac:spMkLst>
        </pc:spChg>
        <pc:spChg chg="mod">
          <ac:chgData name="Schlesinger, Sebastian" userId="d814e6c9-e9fb-4b77-84f7-ccd8aa3529bb" providerId="ADAL" clId="{3E99DC0F-4E20-4E22-A28D-675765467204}" dt="2023-04-19T06:07:59.152" v="11766" actId="20577"/>
          <ac:spMkLst>
            <pc:docMk/>
            <pc:sldMk cId="1399723669" sldId="1375"/>
            <ac:spMk id="3" creationId="{DED4DEBF-678C-F75F-2A6C-866905213C54}"/>
          </ac:spMkLst>
        </pc:spChg>
        <pc:spChg chg="add mod">
          <ac:chgData name="Schlesinger, Sebastian" userId="d814e6c9-e9fb-4b77-84f7-ccd8aa3529bb" providerId="ADAL" clId="{3E99DC0F-4E20-4E22-A28D-675765467204}" dt="2023-04-19T06:03:54.213" v="11692" actId="1076"/>
          <ac:spMkLst>
            <pc:docMk/>
            <pc:sldMk cId="1399723669" sldId="1375"/>
            <ac:spMk id="6" creationId="{CFDDC9E6-4126-0C92-2476-D61ADD066665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6:06:12.533" v="11742" actId="1076"/>
        <pc:sldMkLst>
          <pc:docMk/>
          <pc:sldMk cId="449358817" sldId="1376"/>
        </pc:sldMkLst>
        <pc:spChg chg="del">
          <ac:chgData name="Schlesinger, Sebastian" userId="d814e6c9-e9fb-4b77-84f7-ccd8aa3529bb" providerId="ADAL" clId="{3E99DC0F-4E20-4E22-A28D-675765467204}" dt="2023-04-19T06:05:47.677" v="11694" actId="478"/>
          <ac:spMkLst>
            <pc:docMk/>
            <pc:sldMk cId="449358817" sldId="1376"/>
            <ac:spMk id="2" creationId="{9B2726CC-FDA2-3AAC-62DC-FC7946A4BAE0}"/>
          </ac:spMkLst>
        </pc:spChg>
        <pc:spChg chg="mod">
          <ac:chgData name="Schlesinger, Sebastian" userId="d814e6c9-e9fb-4b77-84f7-ccd8aa3529bb" providerId="ADAL" clId="{3E99DC0F-4E20-4E22-A28D-675765467204}" dt="2023-04-19T06:06:04.761" v="11740" actId="20577"/>
          <ac:spMkLst>
            <pc:docMk/>
            <pc:sldMk cId="449358817" sldId="1376"/>
            <ac:spMk id="3" creationId="{D809D0C4-9567-28D7-4070-2829F33DA8E6}"/>
          </ac:spMkLst>
        </pc:spChg>
        <pc:spChg chg="add mod">
          <ac:chgData name="Schlesinger, Sebastian" userId="d814e6c9-e9fb-4b77-84f7-ccd8aa3529bb" providerId="ADAL" clId="{3E99DC0F-4E20-4E22-A28D-675765467204}" dt="2023-04-19T06:05:52.220" v="11696" actId="1076"/>
          <ac:spMkLst>
            <pc:docMk/>
            <pc:sldMk cId="449358817" sldId="1376"/>
            <ac:spMk id="5" creationId="{1C9082FE-CC9A-38FB-2121-AE2FFD77E392}"/>
          </ac:spMkLst>
        </pc:spChg>
        <pc:picChg chg="add mod">
          <ac:chgData name="Schlesinger, Sebastian" userId="d814e6c9-e9fb-4b77-84f7-ccd8aa3529bb" providerId="ADAL" clId="{3E99DC0F-4E20-4E22-A28D-675765467204}" dt="2023-04-19T06:06:12.533" v="11742" actId="1076"/>
          <ac:picMkLst>
            <pc:docMk/>
            <pc:sldMk cId="449358817" sldId="1376"/>
            <ac:picMk id="6" creationId="{D5683FE4-1393-3809-479A-1EF3716CD0CF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19T06:44:22.757" v="11803" actId="14100"/>
        <pc:sldMkLst>
          <pc:docMk/>
          <pc:sldMk cId="233572060" sldId="1377"/>
        </pc:sldMkLst>
        <pc:spChg chg="del">
          <ac:chgData name="Schlesinger, Sebastian" userId="d814e6c9-e9fb-4b77-84f7-ccd8aa3529bb" providerId="ADAL" clId="{3E99DC0F-4E20-4E22-A28D-675765467204}" dt="2023-04-19T06:07:29.164" v="11744" actId="478"/>
          <ac:spMkLst>
            <pc:docMk/>
            <pc:sldMk cId="233572060" sldId="1377"/>
            <ac:spMk id="2" creationId="{F77877E4-4156-0CB7-B2A2-B1A6C483A7AE}"/>
          </ac:spMkLst>
        </pc:spChg>
        <pc:spChg chg="mod">
          <ac:chgData name="Schlesinger, Sebastian" userId="d814e6c9-e9fb-4b77-84f7-ccd8aa3529bb" providerId="ADAL" clId="{3E99DC0F-4E20-4E22-A28D-675765467204}" dt="2023-04-19T06:44:07.421" v="11801" actId="20577"/>
          <ac:spMkLst>
            <pc:docMk/>
            <pc:sldMk cId="233572060" sldId="1377"/>
            <ac:spMk id="3" creationId="{285AC394-9F30-E411-DE7A-399523970514}"/>
          </ac:spMkLst>
        </pc:spChg>
        <pc:spChg chg="add mod">
          <ac:chgData name="Schlesinger, Sebastian" userId="d814e6c9-e9fb-4b77-84f7-ccd8aa3529bb" providerId="ADAL" clId="{3E99DC0F-4E20-4E22-A28D-675765467204}" dt="2023-04-19T06:44:22.757" v="11803" actId="14100"/>
          <ac:spMkLst>
            <pc:docMk/>
            <pc:sldMk cId="233572060" sldId="1377"/>
            <ac:spMk id="5" creationId="{9C849096-A634-69CC-CE0C-303B4504CE3E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6:45:09.609" v="11857" actId="20577"/>
        <pc:sldMkLst>
          <pc:docMk/>
          <pc:sldMk cId="3050517737" sldId="1378"/>
        </pc:sldMkLst>
        <pc:spChg chg="del">
          <ac:chgData name="Schlesinger, Sebastian" userId="d814e6c9-e9fb-4b77-84f7-ccd8aa3529bb" providerId="ADAL" clId="{3E99DC0F-4E20-4E22-A28D-675765467204}" dt="2023-04-19T06:44:43.565" v="11805" actId="478"/>
          <ac:spMkLst>
            <pc:docMk/>
            <pc:sldMk cId="3050517737" sldId="1378"/>
            <ac:spMk id="2" creationId="{BD4D8649-55AC-2F83-DE96-C4DAB9012FA2}"/>
          </ac:spMkLst>
        </pc:spChg>
        <pc:spChg chg="mod">
          <ac:chgData name="Schlesinger, Sebastian" userId="d814e6c9-e9fb-4b77-84f7-ccd8aa3529bb" providerId="ADAL" clId="{3E99DC0F-4E20-4E22-A28D-675765467204}" dt="2023-04-19T06:45:09.609" v="11857" actId="20577"/>
          <ac:spMkLst>
            <pc:docMk/>
            <pc:sldMk cId="3050517737" sldId="1378"/>
            <ac:spMk id="3" creationId="{0A3BD7FF-7EE0-FB30-125E-5F86B783BC8F}"/>
          </ac:spMkLst>
        </pc:spChg>
        <pc:spChg chg="add mod">
          <ac:chgData name="Schlesinger, Sebastian" userId="d814e6c9-e9fb-4b77-84f7-ccd8aa3529bb" providerId="ADAL" clId="{3E99DC0F-4E20-4E22-A28D-675765467204}" dt="2023-04-19T06:44:58.813" v="11809" actId="1076"/>
          <ac:spMkLst>
            <pc:docMk/>
            <pc:sldMk cId="3050517737" sldId="1378"/>
            <ac:spMk id="5" creationId="{C100C769-978F-4378-6F06-7BD24CA7A7D4}"/>
          </ac:spMkLst>
        </pc:spChg>
      </pc:sldChg>
      <pc:sldChg chg="modSp new mod">
        <pc:chgData name="Schlesinger, Sebastian" userId="d814e6c9-e9fb-4b77-84f7-ccd8aa3529bb" providerId="ADAL" clId="{3E99DC0F-4E20-4E22-A28D-675765467204}" dt="2023-04-19T06:47:14.643" v="11924" actId="27636"/>
        <pc:sldMkLst>
          <pc:docMk/>
          <pc:sldMk cId="2915317682" sldId="1379"/>
        </pc:sldMkLst>
        <pc:spChg chg="mod">
          <ac:chgData name="Schlesinger, Sebastian" userId="d814e6c9-e9fb-4b77-84f7-ccd8aa3529bb" providerId="ADAL" clId="{3E99DC0F-4E20-4E22-A28D-675765467204}" dt="2023-04-19T06:47:14.643" v="11924" actId="27636"/>
          <ac:spMkLst>
            <pc:docMk/>
            <pc:sldMk cId="2915317682" sldId="1379"/>
            <ac:spMk id="2" creationId="{E08B2AFC-E586-35B0-E1A0-34114EBF9A31}"/>
          </ac:spMkLst>
        </pc:spChg>
        <pc:spChg chg="mod">
          <ac:chgData name="Schlesinger, Sebastian" userId="d814e6c9-e9fb-4b77-84f7-ccd8aa3529bb" providerId="ADAL" clId="{3E99DC0F-4E20-4E22-A28D-675765467204}" dt="2023-04-19T06:47:11.399" v="11921" actId="20577"/>
          <ac:spMkLst>
            <pc:docMk/>
            <pc:sldMk cId="2915317682" sldId="1379"/>
            <ac:spMk id="3" creationId="{9D967295-099C-02F2-333B-76CE9A954169}"/>
          </ac:spMkLst>
        </pc:spChg>
      </pc:sldChg>
      <pc:sldChg chg="modSp new mod">
        <pc:chgData name="Schlesinger, Sebastian" userId="d814e6c9-e9fb-4b77-84f7-ccd8aa3529bb" providerId="ADAL" clId="{3E99DC0F-4E20-4E22-A28D-675765467204}" dt="2023-04-19T06:48:39.154" v="11986" actId="403"/>
        <pc:sldMkLst>
          <pc:docMk/>
          <pc:sldMk cId="3225828282" sldId="1380"/>
        </pc:sldMkLst>
        <pc:spChg chg="mod">
          <ac:chgData name="Schlesinger, Sebastian" userId="d814e6c9-e9fb-4b77-84f7-ccd8aa3529bb" providerId="ADAL" clId="{3E99DC0F-4E20-4E22-A28D-675765467204}" dt="2023-04-19T06:48:39.154" v="11986" actId="403"/>
          <ac:spMkLst>
            <pc:docMk/>
            <pc:sldMk cId="3225828282" sldId="1380"/>
            <ac:spMk id="2" creationId="{3795CA97-78CD-A28B-E95F-CF0040F01CD3}"/>
          </ac:spMkLst>
        </pc:spChg>
        <pc:spChg chg="mod">
          <ac:chgData name="Schlesinger, Sebastian" userId="d814e6c9-e9fb-4b77-84f7-ccd8aa3529bb" providerId="ADAL" clId="{3E99DC0F-4E20-4E22-A28D-675765467204}" dt="2023-04-19T06:48:18.670" v="11976" actId="20577"/>
          <ac:spMkLst>
            <pc:docMk/>
            <pc:sldMk cId="3225828282" sldId="1380"/>
            <ac:spMk id="3" creationId="{F3324F7C-5F2E-9698-09A6-46EE26F75CFE}"/>
          </ac:spMkLst>
        </pc:spChg>
      </pc:sldChg>
      <pc:sldChg chg="modSp new mod">
        <pc:chgData name="Schlesinger, Sebastian" userId="d814e6c9-e9fb-4b77-84f7-ccd8aa3529bb" providerId="ADAL" clId="{3E99DC0F-4E20-4E22-A28D-675765467204}" dt="2023-04-19T06:50:06.246" v="12013" actId="20577"/>
        <pc:sldMkLst>
          <pc:docMk/>
          <pc:sldMk cId="1338736202" sldId="1381"/>
        </pc:sldMkLst>
        <pc:spChg chg="mod">
          <ac:chgData name="Schlesinger, Sebastian" userId="d814e6c9-e9fb-4b77-84f7-ccd8aa3529bb" providerId="ADAL" clId="{3E99DC0F-4E20-4E22-A28D-675765467204}" dt="2023-04-19T06:50:06.246" v="12013" actId="20577"/>
          <ac:spMkLst>
            <pc:docMk/>
            <pc:sldMk cId="1338736202" sldId="1381"/>
            <ac:spMk id="2" creationId="{73861115-1148-3102-88F2-1DB25F94765A}"/>
          </ac:spMkLst>
        </pc:spChg>
        <pc:spChg chg="mod">
          <ac:chgData name="Schlesinger, Sebastian" userId="d814e6c9-e9fb-4b77-84f7-ccd8aa3529bb" providerId="ADAL" clId="{3E99DC0F-4E20-4E22-A28D-675765467204}" dt="2023-04-19T06:50:03.555" v="12009" actId="20577"/>
          <ac:spMkLst>
            <pc:docMk/>
            <pc:sldMk cId="1338736202" sldId="1381"/>
            <ac:spMk id="3" creationId="{089438A9-7E44-20F6-A9CC-D1390A049853}"/>
          </ac:spMkLst>
        </pc:spChg>
      </pc:sldChg>
      <pc:sldChg chg="modSp new mod">
        <pc:chgData name="Schlesinger, Sebastian" userId="d814e6c9-e9fb-4b77-84f7-ccd8aa3529bb" providerId="ADAL" clId="{3E99DC0F-4E20-4E22-A28D-675765467204}" dt="2023-04-19T07:15:09.364" v="12059" actId="1076"/>
        <pc:sldMkLst>
          <pc:docMk/>
          <pc:sldMk cId="4149140238" sldId="1382"/>
        </pc:sldMkLst>
        <pc:spChg chg="mod">
          <ac:chgData name="Schlesinger, Sebastian" userId="d814e6c9-e9fb-4b77-84f7-ccd8aa3529bb" providerId="ADAL" clId="{3E99DC0F-4E20-4E22-A28D-675765467204}" dt="2023-04-19T07:15:09.364" v="12059" actId="1076"/>
          <ac:spMkLst>
            <pc:docMk/>
            <pc:sldMk cId="4149140238" sldId="1382"/>
            <ac:spMk id="2" creationId="{E16B8F28-D717-4CA2-4DC7-957C2E3454B0}"/>
          </ac:spMkLst>
        </pc:spChg>
        <pc:spChg chg="mod">
          <ac:chgData name="Schlesinger, Sebastian" userId="d814e6c9-e9fb-4b77-84f7-ccd8aa3529bb" providerId="ADAL" clId="{3E99DC0F-4E20-4E22-A28D-675765467204}" dt="2023-04-19T07:14:50.619" v="12024" actId="20577"/>
          <ac:spMkLst>
            <pc:docMk/>
            <pc:sldMk cId="4149140238" sldId="1382"/>
            <ac:spMk id="3" creationId="{7C7ED54E-9E64-C048-1CEE-3C5350BCDA1C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7:17:30.265" v="12082"/>
        <pc:sldMkLst>
          <pc:docMk/>
          <pc:sldMk cId="3580078038" sldId="1383"/>
        </pc:sldMkLst>
        <pc:spChg chg="del">
          <ac:chgData name="Schlesinger, Sebastian" userId="d814e6c9-e9fb-4b77-84f7-ccd8aa3529bb" providerId="ADAL" clId="{3E99DC0F-4E20-4E22-A28D-675765467204}" dt="2023-04-19T07:17:30.265" v="12082"/>
          <ac:spMkLst>
            <pc:docMk/>
            <pc:sldMk cId="3580078038" sldId="1383"/>
            <ac:spMk id="2" creationId="{53AC9E97-9AA7-3C94-A1D7-D28D8A6414CD}"/>
          </ac:spMkLst>
        </pc:spChg>
        <pc:spChg chg="mod">
          <ac:chgData name="Schlesinger, Sebastian" userId="d814e6c9-e9fb-4b77-84f7-ccd8aa3529bb" providerId="ADAL" clId="{3E99DC0F-4E20-4E22-A28D-675765467204}" dt="2023-04-19T07:17:28.851" v="12081" actId="20577"/>
          <ac:spMkLst>
            <pc:docMk/>
            <pc:sldMk cId="3580078038" sldId="1383"/>
            <ac:spMk id="3" creationId="{E12FEAE5-5880-55D8-BDAA-7CB2238BA54F}"/>
          </ac:spMkLst>
        </pc:spChg>
        <pc:spChg chg="add mod">
          <ac:chgData name="Schlesinger, Sebastian" userId="d814e6c9-e9fb-4b77-84f7-ccd8aa3529bb" providerId="ADAL" clId="{3E99DC0F-4E20-4E22-A28D-675765467204}" dt="2023-04-19T07:17:30.265" v="12082"/>
          <ac:spMkLst>
            <pc:docMk/>
            <pc:sldMk cId="3580078038" sldId="1383"/>
            <ac:spMk id="5" creationId="{142DC484-3A15-0188-32E3-FCDF5033766A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07:17:56.294" v="12105" actId="1076"/>
        <pc:sldMkLst>
          <pc:docMk/>
          <pc:sldMk cId="4111908166" sldId="1384"/>
        </pc:sldMkLst>
        <pc:spChg chg="del">
          <ac:chgData name="Schlesinger, Sebastian" userId="d814e6c9-e9fb-4b77-84f7-ccd8aa3529bb" providerId="ADAL" clId="{3E99DC0F-4E20-4E22-A28D-675765467204}" dt="2023-04-19T07:17:47.990" v="12100" actId="478"/>
          <ac:spMkLst>
            <pc:docMk/>
            <pc:sldMk cId="4111908166" sldId="1384"/>
            <ac:spMk id="2" creationId="{40FB480D-FE26-2A02-DFD4-D6C9F7CD0F64}"/>
          </ac:spMkLst>
        </pc:spChg>
        <pc:spChg chg="mod">
          <ac:chgData name="Schlesinger, Sebastian" userId="d814e6c9-e9fb-4b77-84f7-ccd8aa3529bb" providerId="ADAL" clId="{3E99DC0F-4E20-4E22-A28D-675765467204}" dt="2023-04-19T07:17:45.707" v="12099" actId="20577"/>
          <ac:spMkLst>
            <pc:docMk/>
            <pc:sldMk cId="4111908166" sldId="1384"/>
            <ac:spMk id="3" creationId="{0D9303E9-A29E-5E7F-F6CB-49FCD6D64E3D}"/>
          </ac:spMkLst>
        </pc:spChg>
        <pc:spChg chg="mod">
          <ac:chgData name="Schlesinger, Sebastian" userId="d814e6c9-e9fb-4b77-84f7-ccd8aa3529bb" providerId="ADAL" clId="{3E99DC0F-4E20-4E22-A28D-675765467204}" dt="2023-04-19T07:17:48.314" v="12101"/>
          <ac:spMkLst>
            <pc:docMk/>
            <pc:sldMk cId="4111908166" sldId="1384"/>
            <ac:spMk id="6" creationId="{5E470602-4EB2-C87E-BDEC-A854DF4321B4}"/>
          </ac:spMkLst>
        </pc:spChg>
        <pc:grpChg chg="add mod">
          <ac:chgData name="Schlesinger, Sebastian" userId="d814e6c9-e9fb-4b77-84f7-ccd8aa3529bb" providerId="ADAL" clId="{3E99DC0F-4E20-4E22-A28D-675765467204}" dt="2023-04-19T07:17:56.294" v="12105" actId="1076"/>
          <ac:grpSpMkLst>
            <pc:docMk/>
            <pc:sldMk cId="4111908166" sldId="1384"/>
            <ac:grpSpMk id="5" creationId="{883529AA-77AF-66FD-DE53-FDBF731367A2}"/>
          </ac:grpSpMkLst>
        </pc:grpChg>
        <pc:picChg chg="mod">
          <ac:chgData name="Schlesinger, Sebastian" userId="d814e6c9-e9fb-4b77-84f7-ccd8aa3529bb" providerId="ADAL" clId="{3E99DC0F-4E20-4E22-A28D-675765467204}" dt="2023-04-19T07:17:48.314" v="12101"/>
          <ac:picMkLst>
            <pc:docMk/>
            <pc:sldMk cId="4111908166" sldId="1384"/>
            <ac:picMk id="7" creationId="{C928CE59-FC8F-5CF7-5258-F42FB2990DA6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7:50:58.131" v="12886" actId="14100"/>
        <pc:sldMkLst>
          <pc:docMk/>
          <pc:sldMk cId="4212013854" sldId="1385"/>
        </pc:sldMkLst>
        <pc:spChg chg="mod">
          <ac:chgData name="Schlesinger, Sebastian" userId="d814e6c9-e9fb-4b77-84f7-ccd8aa3529bb" providerId="ADAL" clId="{3E99DC0F-4E20-4E22-A28D-675765467204}" dt="2023-04-19T07:41:35.678" v="12630" actId="20577"/>
          <ac:spMkLst>
            <pc:docMk/>
            <pc:sldMk cId="4212013854" sldId="1385"/>
            <ac:spMk id="2" creationId="{CB663817-CD47-0659-56F0-F50873CA9A1E}"/>
          </ac:spMkLst>
        </pc:spChg>
        <pc:spChg chg="add mod">
          <ac:chgData name="Schlesinger, Sebastian" userId="d814e6c9-e9fb-4b77-84f7-ccd8aa3529bb" providerId="ADAL" clId="{3E99DC0F-4E20-4E22-A28D-675765467204}" dt="2023-04-19T07:50:01.234" v="12879" actId="20577"/>
          <ac:spMkLst>
            <pc:docMk/>
            <pc:sldMk cId="4212013854" sldId="1385"/>
            <ac:spMk id="4" creationId="{02BD0484-C6B5-E055-84BE-24BDB3E20E0B}"/>
          </ac:spMkLst>
        </pc:spChg>
        <pc:picChg chg="add mod">
          <ac:chgData name="Schlesinger, Sebastian" userId="d814e6c9-e9fb-4b77-84f7-ccd8aa3529bb" providerId="ADAL" clId="{3E99DC0F-4E20-4E22-A28D-675765467204}" dt="2023-04-19T07:50:58.131" v="12886" actId="14100"/>
          <ac:picMkLst>
            <pc:docMk/>
            <pc:sldMk cId="4212013854" sldId="1385"/>
            <ac:picMk id="6" creationId="{73AB786C-03A7-48B5-BD9F-E623E988B0A3}"/>
          </ac:picMkLst>
        </pc:picChg>
        <pc:picChg chg="add mod">
          <ac:chgData name="Schlesinger, Sebastian" userId="d814e6c9-e9fb-4b77-84f7-ccd8aa3529bb" providerId="ADAL" clId="{3E99DC0F-4E20-4E22-A28D-675765467204}" dt="2023-04-19T07:50:46.988" v="12883" actId="1076"/>
          <ac:picMkLst>
            <pc:docMk/>
            <pc:sldMk cId="4212013854" sldId="1385"/>
            <ac:picMk id="8" creationId="{266934C4-FAF3-DA68-1BA5-984BCA774134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7:53:35.443" v="13152" actId="20577"/>
        <pc:sldMkLst>
          <pc:docMk/>
          <pc:sldMk cId="3604755963" sldId="1386"/>
        </pc:sldMkLst>
        <pc:spChg chg="mod">
          <ac:chgData name="Schlesinger, Sebastian" userId="d814e6c9-e9fb-4b77-84f7-ccd8aa3529bb" providerId="ADAL" clId="{3E99DC0F-4E20-4E22-A28D-675765467204}" dt="2023-04-19T07:51:17.067" v="12911" actId="20577"/>
          <ac:spMkLst>
            <pc:docMk/>
            <pc:sldMk cId="3604755963" sldId="1386"/>
            <ac:spMk id="2" creationId="{091FB3D2-B27D-3650-B1FB-C7FF7ECCAD8D}"/>
          </ac:spMkLst>
        </pc:spChg>
        <pc:spChg chg="add mod">
          <ac:chgData name="Schlesinger, Sebastian" userId="d814e6c9-e9fb-4b77-84f7-ccd8aa3529bb" providerId="ADAL" clId="{3E99DC0F-4E20-4E22-A28D-675765467204}" dt="2023-04-19T07:53:35.443" v="13152" actId="20577"/>
          <ac:spMkLst>
            <pc:docMk/>
            <pc:sldMk cId="3604755963" sldId="1386"/>
            <ac:spMk id="4" creationId="{6FFEF3A8-4752-E189-52B4-EA3D5A94FCA4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9T07:59:00.479" v="13530" actId="20577"/>
        <pc:sldMkLst>
          <pc:docMk/>
          <pc:sldMk cId="3055442808" sldId="1387"/>
        </pc:sldMkLst>
        <pc:spChg chg="mod">
          <ac:chgData name="Schlesinger, Sebastian" userId="d814e6c9-e9fb-4b77-84f7-ccd8aa3529bb" providerId="ADAL" clId="{3E99DC0F-4E20-4E22-A28D-675765467204}" dt="2023-04-19T07:53:57.503" v="13163" actId="20577"/>
          <ac:spMkLst>
            <pc:docMk/>
            <pc:sldMk cId="3055442808" sldId="1387"/>
            <ac:spMk id="2" creationId="{301EE2E2-AD8D-3839-8A81-FAB703651D8E}"/>
          </ac:spMkLst>
        </pc:spChg>
        <pc:spChg chg="add mod">
          <ac:chgData name="Schlesinger, Sebastian" userId="d814e6c9-e9fb-4b77-84f7-ccd8aa3529bb" providerId="ADAL" clId="{3E99DC0F-4E20-4E22-A28D-675765467204}" dt="2023-04-19T07:59:00.479" v="13530" actId="20577"/>
          <ac:spMkLst>
            <pc:docMk/>
            <pc:sldMk cId="3055442808" sldId="1387"/>
            <ac:spMk id="4" creationId="{4365C11C-A6F7-39D4-B30B-12BB95F5CD3C}"/>
          </ac:spMkLst>
        </pc:spChg>
        <pc:picChg chg="add mod">
          <ac:chgData name="Schlesinger, Sebastian" userId="d814e6c9-e9fb-4b77-84f7-ccd8aa3529bb" providerId="ADAL" clId="{3E99DC0F-4E20-4E22-A28D-675765467204}" dt="2023-04-19T07:58:09.877" v="13477" actId="1076"/>
          <ac:picMkLst>
            <pc:docMk/>
            <pc:sldMk cId="3055442808" sldId="1387"/>
            <ac:picMk id="6" creationId="{1ADE4E74-0999-6096-F8EE-7281B6D8D387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8:04:38.923" v="13826" actId="1076"/>
        <pc:sldMkLst>
          <pc:docMk/>
          <pc:sldMk cId="757339832" sldId="1388"/>
        </pc:sldMkLst>
        <pc:spChg chg="mod">
          <ac:chgData name="Schlesinger, Sebastian" userId="d814e6c9-e9fb-4b77-84f7-ccd8aa3529bb" providerId="ADAL" clId="{3E99DC0F-4E20-4E22-A28D-675765467204}" dt="2023-04-19T07:59:39.813" v="13577" actId="20577"/>
          <ac:spMkLst>
            <pc:docMk/>
            <pc:sldMk cId="757339832" sldId="1388"/>
            <ac:spMk id="2" creationId="{E92ED430-8425-B038-841A-E95FC962C2F9}"/>
          </ac:spMkLst>
        </pc:spChg>
        <pc:spChg chg="add mod">
          <ac:chgData name="Schlesinger, Sebastian" userId="d814e6c9-e9fb-4b77-84f7-ccd8aa3529bb" providerId="ADAL" clId="{3E99DC0F-4E20-4E22-A28D-675765467204}" dt="2023-04-19T08:04:16.544" v="13824" actId="20577"/>
          <ac:spMkLst>
            <pc:docMk/>
            <pc:sldMk cId="757339832" sldId="1388"/>
            <ac:spMk id="4" creationId="{C7917BE4-1714-B1BD-AC15-2AD90B9BEA2C}"/>
          </ac:spMkLst>
        </pc:spChg>
        <pc:picChg chg="add mod">
          <ac:chgData name="Schlesinger, Sebastian" userId="d814e6c9-e9fb-4b77-84f7-ccd8aa3529bb" providerId="ADAL" clId="{3E99DC0F-4E20-4E22-A28D-675765467204}" dt="2023-04-19T08:02:42.548" v="13677" actId="1076"/>
          <ac:picMkLst>
            <pc:docMk/>
            <pc:sldMk cId="757339832" sldId="1388"/>
            <ac:picMk id="6" creationId="{CA46DF29-9B13-B983-BDEA-E24DDE228990}"/>
          </ac:picMkLst>
        </pc:picChg>
        <pc:picChg chg="add mod">
          <ac:chgData name="Schlesinger, Sebastian" userId="d814e6c9-e9fb-4b77-84f7-ccd8aa3529bb" providerId="ADAL" clId="{3E99DC0F-4E20-4E22-A28D-675765467204}" dt="2023-04-19T08:04:38.923" v="13826" actId="1076"/>
          <ac:picMkLst>
            <pc:docMk/>
            <pc:sldMk cId="757339832" sldId="1388"/>
            <ac:picMk id="8" creationId="{EC044F5B-ECC3-BD0A-7506-893804146806}"/>
          </ac:picMkLst>
        </pc:picChg>
      </pc:sldChg>
      <pc:sldChg chg="addSp delSp modSp new mod">
        <pc:chgData name="Schlesinger, Sebastian" userId="d814e6c9-e9fb-4b77-84f7-ccd8aa3529bb" providerId="ADAL" clId="{3E99DC0F-4E20-4E22-A28D-675765467204}" dt="2023-04-19T08:05:40.524" v="13877" actId="1076"/>
        <pc:sldMkLst>
          <pc:docMk/>
          <pc:sldMk cId="4105053730" sldId="1389"/>
        </pc:sldMkLst>
        <pc:spChg chg="mod">
          <ac:chgData name="Schlesinger, Sebastian" userId="d814e6c9-e9fb-4b77-84f7-ccd8aa3529bb" providerId="ADAL" clId="{3E99DC0F-4E20-4E22-A28D-675765467204}" dt="2023-04-19T08:05:05.986" v="13858" actId="20577"/>
          <ac:spMkLst>
            <pc:docMk/>
            <pc:sldMk cId="4105053730" sldId="1389"/>
            <ac:spMk id="2" creationId="{CB46F985-11E7-BCCC-B5E4-B98C8F290B3F}"/>
          </ac:spMkLst>
        </pc:spChg>
        <pc:spChg chg="add del mod">
          <ac:chgData name="Schlesinger, Sebastian" userId="d814e6c9-e9fb-4b77-84f7-ccd8aa3529bb" providerId="ADAL" clId="{3E99DC0F-4E20-4E22-A28D-675765467204}" dt="2023-04-19T08:05:32.766" v="13873" actId="478"/>
          <ac:spMkLst>
            <pc:docMk/>
            <pc:sldMk cId="4105053730" sldId="1389"/>
            <ac:spMk id="4" creationId="{A334EBF7-8290-358E-8076-9AE83CCC0365}"/>
          </ac:spMkLst>
        </pc:spChg>
        <pc:picChg chg="add mod">
          <ac:chgData name="Schlesinger, Sebastian" userId="d814e6c9-e9fb-4b77-84f7-ccd8aa3529bb" providerId="ADAL" clId="{3E99DC0F-4E20-4E22-A28D-675765467204}" dt="2023-04-19T08:05:40.524" v="13877" actId="1076"/>
          <ac:picMkLst>
            <pc:docMk/>
            <pc:sldMk cId="4105053730" sldId="1389"/>
            <ac:picMk id="6" creationId="{64E3C3C8-488F-1E61-B148-732A419DDD22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8:06:13.325" v="13903" actId="12"/>
        <pc:sldMkLst>
          <pc:docMk/>
          <pc:sldMk cId="2014624980" sldId="1390"/>
        </pc:sldMkLst>
        <pc:spChg chg="mod">
          <ac:chgData name="Schlesinger, Sebastian" userId="d814e6c9-e9fb-4b77-84f7-ccd8aa3529bb" providerId="ADAL" clId="{3E99DC0F-4E20-4E22-A28D-675765467204}" dt="2023-04-19T08:06:03.800" v="13901" actId="20577"/>
          <ac:spMkLst>
            <pc:docMk/>
            <pc:sldMk cId="2014624980" sldId="1390"/>
            <ac:spMk id="2" creationId="{2EB3A51F-BA30-DF65-2290-A19A7367F23D}"/>
          </ac:spMkLst>
        </pc:spChg>
        <pc:spChg chg="add mod">
          <ac:chgData name="Schlesinger, Sebastian" userId="d814e6c9-e9fb-4b77-84f7-ccd8aa3529bb" providerId="ADAL" clId="{3E99DC0F-4E20-4E22-A28D-675765467204}" dt="2023-04-19T08:06:13.325" v="13903" actId="12"/>
          <ac:spMkLst>
            <pc:docMk/>
            <pc:sldMk cId="2014624980" sldId="1390"/>
            <ac:spMk id="4" creationId="{4035B80E-E41F-D2C8-C6F9-7E1C3C292DF3}"/>
          </ac:spMkLst>
        </pc:spChg>
      </pc:sldChg>
      <pc:sldChg chg="addSp modSp mod">
        <pc:chgData name="Schlesinger, Sebastian" userId="d814e6c9-e9fb-4b77-84f7-ccd8aa3529bb" providerId="ADAL" clId="{3E99DC0F-4E20-4E22-A28D-675765467204}" dt="2023-04-19T09:37:30.144" v="13905" actId="1076"/>
        <pc:sldMkLst>
          <pc:docMk/>
          <pc:sldMk cId="2217135907" sldId="1400"/>
        </pc:sldMkLst>
        <pc:picChg chg="add mod">
          <ac:chgData name="Schlesinger, Sebastian" userId="d814e6c9-e9fb-4b77-84f7-ccd8aa3529bb" providerId="ADAL" clId="{3E99DC0F-4E20-4E22-A28D-675765467204}" dt="2023-04-19T09:37:30.144" v="13905" actId="1076"/>
          <ac:picMkLst>
            <pc:docMk/>
            <pc:sldMk cId="2217135907" sldId="1400"/>
            <ac:picMk id="5" creationId="{AE7BD2C2-3B77-8945-883B-A1DE0EF16E8B}"/>
          </ac:picMkLst>
        </pc:picChg>
      </pc:sldChg>
      <pc:sldChg chg="addSp modSp new mod setBg">
        <pc:chgData name="Schlesinger, Sebastian" userId="d814e6c9-e9fb-4b77-84f7-ccd8aa3529bb" providerId="ADAL" clId="{3E99DC0F-4E20-4E22-A28D-675765467204}" dt="2023-04-19T09:45:03.532" v="14391" actId="26606"/>
        <pc:sldMkLst>
          <pc:docMk/>
          <pc:sldMk cId="343243628" sldId="1401"/>
        </pc:sldMkLst>
        <pc:spChg chg="mod">
          <ac:chgData name="Schlesinger, Sebastian" userId="d814e6c9-e9fb-4b77-84f7-ccd8aa3529bb" providerId="ADAL" clId="{3E99DC0F-4E20-4E22-A28D-675765467204}" dt="2023-04-19T09:45:03.532" v="14391" actId="26606"/>
          <ac:spMkLst>
            <pc:docMk/>
            <pc:sldMk cId="343243628" sldId="1401"/>
            <ac:spMk id="2" creationId="{62E3DD2B-0A38-75ED-4109-FAAE36D397B9}"/>
          </ac:spMkLst>
        </pc:spChg>
        <pc:spChg chg="mod ord">
          <ac:chgData name="Schlesinger, Sebastian" userId="d814e6c9-e9fb-4b77-84f7-ccd8aa3529bb" providerId="ADAL" clId="{3E99DC0F-4E20-4E22-A28D-675765467204}" dt="2023-04-19T09:45:03.532" v="14391" actId="26606"/>
          <ac:spMkLst>
            <pc:docMk/>
            <pc:sldMk cId="343243628" sldId="1401"/>
            <ac:spMk id="3" creationId="{4CA0C28A-C6BA-7F65-553E-E8A756DD4DB8}"/>
          </ac:spMkLst>
        </pc:spChg>
        <pc:spChg chg="add mod">
          <ac:chgData name="Schlesinger, Sebastian" userId="d814e6c9-e9fb-4b77-84f7-ccd8aa3529bb" providerId="ADAL" clId="{3E99DC0F-4E20-4E22-A28D-675765467204}" dt="2023-04-19T09:45:03.532" v="14391" actId="26606"/>
          <ac:spMkLst>
            <pc:docMk/>
            <pc:sldMk cId="343243628" sldId="1401"/>
            <ac:spMk id="6" creationId="{4FE41891-9E4E-5D30-7150-76E768F4F88E}"/>
          </ac:spMkLst>
        </pc:spChg>
        <pc:spChg chg="add">
          <ac:chgData name="Schlesinger, Sebastian" userId="d814e6c9-e9fb-4b77-84f7-ccd8aa3529bb" providerId="ADAL" clId="{3E99DC0F-4E20-4E22-A28D-675765467204}" dt="2023-04-19T09:45:03.532" v="14391" actId="26606"/>
          <ac:spMkLst>
            <pc:docMk/>
            <pc:sldMk cId="343243628" sldId="1401"/>
            <ac:spMk id="11" creationId="{2B97F24A-32CE-4C1C-A50D-3016B394DCFB}"/>
          </ac:spMkLst>
        </pc:spChg>
        <pc:spChg chg="add">
          <ac:chgData name="Schlesinger, Sebastian" userId="d814e6c9-e9fb-4b77-84f7-ccd8aa3529bb" providerId="ADAL" clId="{3E99DC0F-4E20-4E22-A28D-675765467204}" dt="2023-04-19T09:45:03.532" v="14391" actId="26606"/>
          <ac:spMkLst>
            <pc:docMk/>
            <pc:sldMk cId="343243628" sldId="1401"/>
            <ac:spMk id="13" creationId="{CD8B4F24-440B-49E9-B85D-733523DC064B}"/>
          </ac:spMkLst>
        </pc:spChg>
        <pc:picChg chg="add mod ord">
          <ac:chgData name="Schlesinger, Sebastian" userId="d814e6c9-e9fb-4b77-84f7-ccd8aa3529bb" providerId="ADAL" clId="{3E99DC0F-4E20-4E22-A28D-675765467204}" dt="2023-04-19T09:45:03.532" v="14391" actId="26606"/>
          <ac:picMkLst>
            <pc:docMk/>
            <pc:sldMk cId="343243628" sldId="1401"/>
            <ac:picMk id="5" creationId="{F75FA160-28A3-B81B-EC60-506E31C640E9}"/>
          </ac:picMkLst>
        </pc:picChg>
      </pc:sldChg>
      <pc:sldChg chg="addSp modSp new mod setBg">
        <pc:chgData name="Schlesinger, Sebastian" userId="d814e6c9-e9fb-4b77-84f7-ccd8aa3529bb" providerId="ADAL" clId="{3E99DC0F-4E20-4E22-A28D-675765467204}" dt="2023-04-19T09:48:07.272" v="14650" actId="20577"/>
        <pc:sldMkLst>
          <pc:docMk/>
          <pc:sldMk cId="1044221956" sldId="1402"/>
        </pc:sldMkLst>
        <pc:spChg chg="mod">
          <ac:chgData name="Schlesinger, Sebastian" userId="d814e6c9-e9fb-4b77-84f7-ccd8aa3529bb" providerId="ADAL" clId="{3E99DC0F-4E20-4E22-A28D-675765467204}" dt="2023-04-19T09:47:32.460" v="14614" actId="26606"/>
          <ac:spMkLst>
            <pc:docMk/>
            <pc:sldMk cId="1044221956" sldId="1402"/>
            <ac:spMk id="2" creationId="{BFBEE818-868A-CC20-F9FC-266DC5487F01}"/>
          </ac:spMkLst>
        </pc:spChg>
        <pc:spChg chg="mod ord">
          <ac:chgData name="Schlesinger, Sebastian" userId="d814e6c9-e9fb-4b77-84f7-ccd8aa3529bb" providerId="ADAL" clId="{3E99DC0F-4E20-4E22-A28D-675765467204}" dt="2023-04-19T09:47:32.460" v="14614" actId="26606"/>
          <ac:spMkLst>
            <pc:docMk/>
            <pc:sldMk cId="1044221956" sldId="1402"/>
            <ac:spMk id="3" creationId="{5535EE0D-C284-CCD9-08B7-F739CE2D37B4}"/>
          </ac:spMkLst>
        </pc:spChg>
        <pc:spChg chg="add mod">
          <ac:chgData name="Schlesinger, Sebastian" userId="d814e6c9-e9fb-4b77-84f7-ccd8aa3529bb" providerId="ADAL" clId="{3E99DC0F-4E20-4E22-A28D-675765467204}" dt="2023-04-19T09:47:32.460" v="14614" actId="26606"/>
          <ac:spMkLst>
            <pc:docMk/>
            <pc:sldMk cId="1044221956" sldId="1402"/>
            <ac:spMk id="4" creationId="{3531DC36-FCF1-B38A-9938-79C0BC7E688A}"/>
          </ac:spMkLst>
        </pc:spChg>
        <pc:spChg chg="add mod">
          <ac:chgData name="Schlesinger, Sebastian" userId="d814e6c9-e9fb-4b77-84f7-ccd8aa3529bb" providerId="ADAL" clId="{3E99DC0F-4E20-4E22-A28D-675765467204}" dt="2023-04-19T09:48:07.272" v="14650" actId="20577"/>
          <ac:spMkLst>
            <pc:docMk/>
            <pc:sldMk cId="1044221956" sldId="1402"/>
            <ac:spMk id="7" creationId="{34108B23-F269-A901-24FA-1809B88B7E08}"/>
          </ac:spMkLst>
        </pc:spChg>
        <pc:spChg chg="add">
          <ac:chgData name="Schlesinger, Sebastian" userId="d814e6c9-e9fb-4b77-84f7-ccd8aa3529bb" providerId="ADAL" clId="{3E99DC0F-4E20-4E22-A28D-675765467204}" dt="2023-04-19T09:47:32.460" v="14614" actId="26606"/>
          <ac:spMkLst>
            <pc:docMk/>
            <pc:sldMk cId="1044221956" sldId="1402"/>
            <ac:spMk id="11" creationId="{743AA782-23D1-4521-8CAD-47662984AA08}"/>
          </ac:spMkLst>
        </pc:spChg>
        <pc:spChg chg="add">
          <ac:chgData name="Schlesinger, Sebastian" userId="d814e6c9-e9fb-4b77-84f7-ccd8aa3529bb" providerId="ADAL" clId="{3E99DC0F-4E20-4E22-A28D-675765467204}" dt="2023-04-19T09:47:32.460" v="14614" actId="26606"/>
          <ac:spMkLst>
            <pc:docMk/>
            <pc:sldMk cId="1044221956" sldId="1402"/>
            <ac:spMk id="13" creationId="{71877DBC-BB60-40F0-AC93-2ACDBAAE60CE}"/>
          </ac:spMkLst>
        </pc:spChg>
        <pc:picChg chg="add mod">
          <ac:chgData name="Schlesinger, Sebastian" userId="d814e6c9-e9fb-4b77-84f7-ccd8aa3529bb" providerId="ADAL" clId="{3E99DC0F-4E20-4E22-A28D-675765467204}" dt="2023-04-19T09:47:39.533" v="14617" actId="14100"/>
          <ac:picMkLst>
            <pc:docMk/>
            <pc:sldMk cId="1044221956" sldId="1402"/>
            <ac:picMk id="6" creationId="{8AD7B88D-B0F4-2271-25F9-B0A1D95A5C3C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9:51:37.043" v="14859" actId="20577"/>
        <pc:sldMkLst>
          <pc:docMk/>
          <pc:sldMk cId="2936113588" sldId="1403"/>
        </pc:sldMkLst>
        <pc:spChg chg="mod">
          <ac:chgData name="Schlesinger, Sebastian" userId="d814e6c9-e9fb-4b77-84f7-ccd8aa3529bb" providerId="ADAL" clId="{3E99DC0F-4E20-4E22-A28D-675765467204}" dt="2023-04-19T09:48:38.805" v="14694" actId="20577"/>
          <ac:spMkLst>
            <pc:docMk/>
            <pc:sldMk cId="2936113588" sldId="1403"/>
            <ac:spMk id="2" creationId="{CB8DC9F2-B734-5ED5-9E8A-A9FA30C8E46F}"/>
          </ac:spMkLst>
        </pc:spChg>
        <pc:spChg chg="add mod">
          <ac:chgData name="Schlesinger, Sebastian" userId="d814e6c9-e9fb-4b77-84f7-ccd8aa3529bb" providerId="ADAL" clId="{3E99DC0F-4E20-4E22-A28D-675765467204}" dt="2023-04-19T09:50:13.120" v="14827" actId="20577"/>
          <ac:spMkLst>
            <pc:docMk/>
            <pc:sldMk cId="2936113588" sldId="1403"/>
            <ac:spMk id="4" creationId="{6DE9CAFF-78AD-D0A0-4FAC-07C33A28D5B9}"/>
          </ac:spMkLst>
        </pc:spChg>
        <pc:spChg chg="add mod">
          <ac:chgData name="Schlesinger, Sebastian" userId="d814e6c9-e9fb-4b77-84f7-ccd8aa3529bb" providerId="ADAL" clId="{3E99DC0F-4E20-4E22-A28D-675765467204}" dt="2023-04-19T09:51:37.043" v="14859" actId="20577"/>
          <ac:spMkLst>
            <pc:docMk/>
            <pc:sldMk cId="2936113588" sldId="1403"/>
            <ac:spMk id="11" creationId="{E38270E9-E204-71F5-DD03-0CC2E2F9D4D3}"/>
          </ac:spMkLst>
        </pc:spChg>
        <pc:picChg chg="add mod">
          <ac:chgData name="Schlesinger, Sebastian" userId="d814e6c9-e9fb-4b77-84f7-ccd8aa3529bb" providerId="ADAL" clId="{3E99DC0F-4E20-4E22-A28D-675765467204}" dt="2023-04-19T09:51:22.724" v="14832" actId="1076"/>
          <ac:picMkLst>
            <pc:docMk/>
            <pc:sldMk cId="2936113588" sldId="1403"/>
            <ac:picMk id="6" creationId="{618B5BF6-50D5-94CB-74AC-EE29ED077702}"/>
          </ac:picMkLst>
        </pc:picChg>
        <pc:picChg chg="add mod">
          <ac:chgData name="Schlesinger, Sebastian" userId="d814e6c9-e9fb-4b77-84f7-ccd8aa3529bb" providerId="ADAL" clId="{3E99DC0F-4E20-4E22-A28D-675765467204}" dt="2023-04-19T09:51:24.104" v="14833" actId="1076"/>
          <ac:picMkLst>
            <pc:docMk/>
            <pc:sldMk cId="2936113588" sldId="1403"/>
            <ac:picMk id="8" creationId="{AE19B480-76A5-B4B1-6F19-09D808EC9903}"/>
          </ac:picMkLst>
        </pc:picChg>
        <pc:picChg chg="add mod">
          <ac:chgData name="Schlesinger, Sebastian" userId="d814e6c9-e9fb-4b77-84f7-ccd8aa3529bb" providerId="ADAL" clId="{3E99DC0F-4E20-4E22-A28D-675765467204}" dt="2023-04-19T09:51:26.871" v="14835" actId="1076"/>
          <ac:picMkLst>
            <pc:docMk/>
            <pc:sldMk cId="2936113588" sldId="1403"/>
            <ac:picMk id="10" creationId="{550D4E03-7A3C-E20C-5316-FE685E54A2B8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09:52:30.232" v="14909" actId="1076"/>
        <pc:sldMkLst>
          <pc:docMk/>
          <pc:sldMk cId="3534031669" sldId="1404"/>
        </pc:sldMkLst>
        <pc:spChg chg="mod">
          <ac:chgData name="Schlesinger, Sebastian" userId="d814e6c9-e9fb-4b77-84f7-ccd8aa3529bb" providerId="ADAL" clId="{3E99DC0F-4E20-4E22-A28D-675765467204}" dt="2023-04-19T09:52:27.758" v="14907" actId="20577"/>
          <ac:spMkLst>
            <pc:docMk/>
            <pc:sldMk cId="3534031669" sldId="1404"/>
            <ac:spMk id="2" creationId="{EB02B7F0-A33B-A4DE-A31D-AF0DC16A5588}"/>
          </ac:spMkLst>
        </pc:spChg>
        <pc:picChg chg="add mod">
          <ac:chgData name="Schlesinger, Sebastian" userId="d814e6c9-e9fb-4b77-84f7-ccd8aa3529bb" providerId="ADAL" clId="{3E99DC0F-4E20-4E22-A28D-675765467204}" dt="2023-04-19T09:52:30.232" v="14909" actId="1076"/>
          <ac:picMkLst>
            <pc:docMk/>
            <pc:sldMk cId="3534031669" sldId="1404"/>
            <ac:picMk id="5" creationId="{EF48ABB6-6805-863A-BFEB-79D10EB446A0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19:45.206" v="17152" actId="404"/>
        <pc:sldMkLst>
          <pc:docMk/>
          <pc:sldMk cId="319218064" sldId="1405"/>
        </pc:sldMkLst>
        <pc:spChg chg="mod">
          <ac:chgData name="Schlesinger, Sebastian" userId="d814e6c9-e9fb-4b77-84f7-ccd8aa3529bb" providerId="ADAL" clId="{3E99DC0F-4E20-4E22-A28D-675765467204}" dt="2023-04-19T10:27:18.890" v="14945" actId="20577"/>
          <ac:spMkLst>
            <pc:docMk/>
            <pc:sldMk cId="319218064" sldId="1405"/>
            <ac:spMk id="2" creationId="{8752AC9E-B920-37E5-D02F-87F10C863227}"/>
          </ac:spMkLst>
        </pc:spChg>
        <pc:spChg chg="add mod">
          <ac:chgData name="Schlesinger, Sebastian" userId="d814e6c9-e9fb-4b77-84f7-ccd8aa3529bb" providerId="ADAL" clId="{3E99DC0F-4E20-4E22-A28D-675765467204}" dt="2023-04-19T13:19:45.206" v="17152" actId="404"/>
          <ac:spMkLst>
            <pc:docMk/>
            <pc:sldMk cId="319218064" sldId="1405"/>
            <ac:spMk id="4" creationId="{97D4183A-F8B1-E90D-C544-5FC30677D196}"/>
          </ac:spMkLst>
        </pc:spChg>
      </pc:sldChg>
      <pc:sldChg chg="new del">
        <pc:chgData name="Schlesinger, Sebastian" userId="d814e6c9-e9fb-4b77-84f7-ccd8aa3529bb" providerId="ADAL" clId="{3E99DC0F-4E20-4E22-A28D-675765467204}" dt="2023-04-19T10:26:07.669" v="14911" actId="47"/>
        <pc:sldMkLst>
          <pc:docMk/>
          <pc:sldMk cId="1751340540" sldId="1405"/>
        </pc:sldMkLst>
      </pc:sldChg>
      <pc:sldChg chg="addSp modSp new mod">
        <pc:chgData name="Schlesinger, Sebastian" userId="d814e6c9-e9fb-4b77-84f7-ccd8aa3529bb" providerId="ADAL" clId="{3E99DC0F-4E20-4E22-A28D-675765467204}" dt="2023-04-19T10:40:54.489" v="15767" actId="1076"/>
        <pc:sldMkLst>
          <pc:docMk/>
          <pc:sldMk cId="3490340760" sldId="1406"/>
        </pc:sldMkLst>
        <pc:spChg chg="mod">
          <ac:chgData name="Schlesinger, Sebastian" userId="d814e6c9-e9fb-4b77-84f7-ccd8aa3529bb" providerId="ADAL" clId="{3E99DC0F-4E20-4E22-A28D-675765467204}" dt="2023-04-19T10:39:51.530" v="15757" actId="27636"/>
          <ac:spMkLst>
            <pc:docMk/>
            <pc:sldMk cId="3490340760" sldId="1406"/>
            <ac:spMk id="2" creationId="{F4B52D49-5204-9DD4-3483-3F029720B30A}"/>
          </ac:spMkLst>
        </pc:spChg>
        <pc:picChg chg="add mod">
          <ac:chgData name="Schlesinger, Sebastian" userId="d814e6c9-e9fb-4b77-84f7-ccd8aa3529bb" providerId="ADAL" clId="{3E99DC0F-4E20-4E22-A28D-675765467204}" dt="2023-04-19T10:40:54.489" v="15767" actId="1076"/>
          <ac:picMkLst>
            <pc:docMk/>
            <pc:sldMk cId="3490340760" sldId="1406"/>
            <ac:picMk id="5" creationId="{733C2A54-75A3-7228-1651-CC3D2B89DC73}"/>
          </ac:picMkLst>
        </pc:picChg>
        <pc:picChg chg="add mod">
          <ac:chgData name="Schlesinger, Sebastian" userId="d814e6c9-e9fb-4b77-84f7-ccd8aa3529bb" providerId="ADAL" clId="{3E99DC0F-4E20-4E22-A28D-675765467204}" dt="2023-04-19T10:40:45.833" v="15765" actId="1076"/>
          <ac:picMkLst>
            <pc:docMk/>
            <pc:sldMk cId="3490340760" sldId="1406"/>
            <ac:picMk id="7" creationId="{C7739863-79F5-B771-D795-E02E7325A269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0:44:48.384" v="15916" actId="1076"/>
        <pc:sldMkLst>
          <pc:docMk/>
          <pc:sldMk cId="4002236241" sldId="1407"/>
        </pc:sldMkLst>
        <pc:spChg chg="mod">
          <ac:chgData name="Schlesinger, Sebastian" userId="d814e6c9-e9fb-4b77-84f7-ccd8aa3529bb" providerId="ADAL" clId="{3E99DC0F-4E20-4E22-A28D-675765467204}" dt="2023-04-19T10:43:15.692" v="15781" actId="20577"/>
          <ac:spMkLst>
            <pc:docMk/>
            <pc:sldMk cId="4002236241" sldId="1407"/>
            <ac:spMk id="2" creationId="{BCE594A3-1166-0A15-80E6-A853F51ACF6C}"/>
          </ac:spMkLst>
        </pc:spChg>
        <pc:spChg chg="add mod">
          <ac:chgData name="Schlesinger, Sebastian" userId="d814e6c9-e9fb-4b77-84f7-ccd8aa3529bb" providerId="ADAL" clId="{3E99DC0F-4E20-4E22-A28D-675765467204}" dt="2023-04-19T10:44:13.526" v="15912" actId="20577"/>
          <ac:spMkLst>
            <pc:docMk/>
            <pc:sldMk cId="4002236241" sldId="1407"/>
            <ac:spMk id="4" creationId="{9B28F0F2-6B0F-2839-14AC-9114C0CFE0D4}"/>
          </ac:spMkLst>
        </pc:spChg>
        <pc:picChg chg="add mod">
          <ac:chgData name="Schlesinger, Sebastian" userId="d814e6c9-e9fb-4b77-84f7-ccd8aa3529bb" providerId="ADAL" clId="{3E99DC0F-4E20-4E22-A28D-675765467204}" dt="2023-04-19T10:44:48.384" v="15916" actId="1076"/>
          <ac:picMkLst>
            <pc:docMk/>
            <pc:sldMk cId="4002236241" sldId="1407"/>
            <ac:picMk id="6" creationId="{19910677-12C9-ABEC-AFE0-91B3665E9C24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3:19:58.589" v="17154" actId="403"/>
        <pc:sldMkLst>
          <pc:docMk/>
          <pc:sldMk cId="207639267" sldId="1408"/>
        </pc:sldMkLst>
        <pc:spChg chg="mod">
          <ac:chgData name="Schlesinger, Sebastian" userId="d814e6c9-e9fb-4b77-84f7-ccd8aa3529bb" providerId="ADAL" clId="{3E99DC0F-4E20-4E22-A28D-675765467204}" dt="2023-04-19T10:45:27.389" v="15959" actId="20577"/>
          <ac:spMkLst>
            <pc:docMk/>
            <pc:sldMk cId="207639267" sldId="1408"/>
            <ac:spMk id="2" creationId="{8884855D-D745-347A-54CE-972CFB724CFA}"/>
          </ac:spMkLst>
        </pc:spChg>
        <pc:spChg chg="add mod">
          <ac:chgData name="Schlesinger, Sebastian" userId="d814e6c9-e9fb-4b77-84f7-ccd8aa3529bb" providerId="ADAL" clId="{3E99DC0F-4E20-4E22-A28D-675765467204}" dt="2023-04-19T13:19:58.589" v="17154" actId="403"/>
          <ac:spMkLst>
            <pc:docMk/>
            <pc:sldMk cId="207639267" sldId="1408"/>
            <ac:spMk id="4" creationId="{85CEA8AD-31EB-6CED-A1C6-BDD96F0CDD11}"/>
          </ac:spMkLst>
        </pc:spChg>
      </pc:sldChg>
      <pc:sldChg chg="addSp delSp modSp new mod">
        <pc:chgData name="Schlesinger, Sebastian" userId="d814e6c9-e9fb-4b77-84f7-ccd8aa3529bb" providerId="ADAL" clId="{3E99DC0F-4E20-4E22-A28D-675765467204}" dt="2023-04-19T11:00:23.672" v="16393" actId="1076"/>
        <pc:sldMkLst>
          <pc:docMk/>
          <pc:sldMk cId="1902735742" sldId="1409"/>
        </pc:sldMkLst>
        <pc:spChg chg="mod">
          <ac:chgData name="Schlesinger, Sebastian" userId="d814e6c9-e9fb-4b77-84f7-ccd8aa3529bb" providerId="ADAL" clId="{3E99DC0F-4E20-4E22-A28D-675765467204}" dt="2023-04-19T10:59:47.081" v="16388" actId="20577"/>
          <ac:spMkLst>
            <pc:docMk/>
            <pc:sldMk cId="1902735742" sldId="1409"/>
            <ac:spMk id="2" creationId="{1AC1E620-35AC-8112-A99D-52B0666D05F8}"/>
          </ac:spMkLst>
        </pc:spChg>
        <pc:spChg chg="add del mod">
          <ac:chgData name="Schlesinger, Sebastian" userId="d814e6c9-e9fb-4b77-84f7-ccd8aa3529bb" providerId="ADAL" clId="{3E99DC0F-4E20-4E22-A28D-675765467204}" dt="2023-04-19T11:00:20.176" v="16391" actId="478"/>
          <ac:spMkLst>
            <pc:docMk/>
            <pc:sldMk cId="1902735742" sldId="1409"/>
            <ac:spMk id="4" creationId="{36707F9E-D0AB-AC25-D6B8-3F1D169A37C5}"/>
          </ac:spMkLst>
        </pc:spChg>
        <pc:picChg chg="add mod">
          <ac:chgData name="Schlesinger, Sebastian" userId="d814e6c9-e9fb-4b77-84f7-ccd8aa3529bb" providerId="ADAL" clId="{3E99DC0F-4E20-4E22-A28D-675765467204}" dt="2023-04-19T11:00:23.672" v="16393" actId="1076"/>
          <ac:picMkLst>
            <pc:docMk/>
            <pc:sldMk cId="1902735742" sldId="1409"/>
            <ac:picMk id="6" creationId="{C6CB51BE-7E95-03A9-7948-8432C8D5F11A}"/>
          </ac:picMkLst>
        </pc:picChg>
      </pc:sldChg>
      <pc:sldChg chg="addSp modSp new mod">
        <pc:chgData name="Schlesinger, Sebastian" userId="d814e6c9-e9fb-4b77-84f7-ccd8aa3529bb" providerId="ADAL" clId="{3E99DC0F-4E20-4E22-A28D-675765467204}" dt="2023-04-19T11:04:53.163" v="16893" actId="1076"/>
        <pc:sldMkLst>
          <pc:docMk/>
          <pc:sldMk cId="4034549708" sldId="1410"/>
        </pc:sldMkLst>
        <pc:spChg chg="mod">
          <ac:chgData name="Schlesinger, Sebastian" userId="d814e6c9-e9fb-4b77-84f7-ccd8aa3529bb" providerId="ADAL" clId="{3E99DC0F-4E20-4E22-A28D-675765467204}" dt="2023-04-19T11:04:19.917" v="16870" actId="20577"/>
          <ac:spMkLst>
            <pc:docMk/>
            <pc:sldMk cId="4034549708" sldId="1410"/>
            <ac:spMk id="2" creationId="{67D602A2-7B6A-AFA9-8CBF-6F3139F1DAB9}"/>
          </ac:spMkLst>
        </pc:spChg>
        <pc:spChg chg="add mod">
          <ac:chgData name="Schlesinger, Sebastian" userId="d814e6c9-e9fb-4b77-84f7-ccd8aa3529bb" providerId="ADAL" clId="{3E99DC0F-4E20-4E22-A28D-675765467204}" dt="2023-04-19T11:04:32.486" v="16891" actId="20577"/>
          <ac:spMkLst>
            <pc:docMk/>
            <pc:sldMk cId="4034549708" sldId="1410"/>
            <ac:spMk id="4" creationId="{208884DF-36F2-CC7F-18A1-9366CC19924D}"/>
          </ac:spMkLst>
        </pc:spChg>
        <pc:picChg chg="add mod">
          <ac:chgData name="Schlesinger, Sebastian" userId="d814e6c9-e9fb-4b77-84f7-ccd8aa3529bb" providerId="ADAL" clId="{3E99DC0F-4E20-4E22-A28D-675765467204}" dt="2023-04-19T11:04:53.163" v="16893" actId="1076"/>
          <ac:picMkLst>
            <pc:docMk/>
            <pc:sldMk cId="4034549708" sldId="1410"/>
            <ac:picMk id="6" creationId="{BB48AB84-4526-16B5-F808-8742CCCAE82D}"/>
          </ac:picMkLst>
        </pc:picChg>
      </pc:sldChg>
      <pc:sldChg chg="modSp add mod ord">
        <pc:chgData name="Schlesinger, Sebastian" userId="d814e6c9-e9fb-4b77-84f7-ccd8aa3529bb" providerId="ADAL" clId="{3E99DC0F-4E20-4E22-A28D-675765467204}" dt="2023-04-19T11:05:38.085" v="16941" actId="20577"/>
        <pc:sldMkLst>
          <pc:docMk/>
          <pc:sldMk cId="859677366" sldId="1411"/>
        </pc:sldMkLst>
        <pc:spChg chg="mod">
          <ac:chgData name="Schlesinger, Sebastian" userId="d814e6c9-e9fb-4b77-84f7-ccd8aa3529bb" providerId="ADAL" clId="{3E99DC0F-4E20-4E22-A28D-675765467204}" dt="2023-04-19T11:05:38.085" v="16941" actId="20577"/>
          <ac:spMkLst>
            <pc:docMk/>
            <pc:sldMk cId="859677366" sldId="1411"/>
            <ac:spMk id="7" creationId="{4C6A1E68-FD0B-2033-E039-4EB8045CE4DE}"/>
          </ac:spMkLst>
        </pc:spChg>
      </pc:sldChg>
      <pc:sldChg chg="addSp modSp new mod">
        <pc:chgData name="Schlesinger, Sebastian" userId="d814e6c9-e9fb-4b77-84f7-ccd8aa3529bb" providerId="ADAL" clId="{3E99DC0F-4E20-4E22-A28D-675765467204}" dt="2023-04-19T13:02:55.706" v="17130" actId="20577"/>
        <pc:sldMkLst>
          <pc:docMk/>
          <pc:sldMk cId="736126743" sldId="1412"/>
        </pc:sldMkLst>
        <pc:spChg chg="mod">
          <ac:chgData name="Schlesinger, Sebastian" userId="d814e6c9-e9fb-4b77-84f7-ccd8aa3529bb" providerId="ADAL" clId="{3E99DC0F-4E20-4E22-A28D-675765467204}" dt="2023-04-19T11:05:45.870" v="16955" actId="20577"/>
          <ac:spMkLst>
            <pc:docMk/>
            <pc:sldMk cId="736126743" sldId="1412"/>
            <ac:spMk id="2" creationId="{C5392C3E-E4AC-35E7-CF8C-48F846D483FF}"/>
          </ac:spMkLst>
        </pc:spChg>
        <pc:spChg chg="add mod">
          <ac:chgData name="Schlesinger, Sebastian" userId="d814e6c9-e9fb-4b77-84f7-ccd8aa3529bb" providerId="ADAL" clId="{3E99DC0F-4E20-4E22-A28D-675765467204}" dt="2023-04-19T13:02:55.706" v="17130" actId="20577"/>
          <ac:spMkLst>
            <pc:docMk/>
            <pc:sldMk cId="736126743" sldId="1412"/>
            <ac:spMk id="4" creationId="{93A791FD-E1D2-FCE6-E0E7-01131C59FB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3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0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2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204700" h="6858000">
                <a:moveTo>
                  <a:pt x="12204192" y="0"/>
                </a:moveTo>
                <a:lnTo>
                  <a:pt x="0" y="0"/>
                </a:lnTo>
                <a:lnTo>
                  <a:pt x="0" y="6858000"/>
                </a:lnTo>
                <a:lnTo>
                  <a:pt x="12204192" y="6858000"/>
                </a:lnTo>
                <a:lnTo>
                  <a:pt x="1220419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907" y="2523316"/>
            <a:ext cx="5763606" cy="442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97" b="1" i="0">
                <a:solidFill>
                  <a:srgbClr val="00558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62843" y="5197737"/>
            <a:ext cx="6798214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9" b="1" i="0">
                <a:solidFill>
                  <a:srgbClr val="005589"/>
                </a:solidFill>
                <a:latin typeface="Trebuchet MS"/>
                <a:cs typeface="Trebuchet MS"/>
              </a:defRPr>
            </a:lvl1pPr>
          </a:lstStyle>
          <a:p>
            <a:pPr marL="1802231">
              <a:lnSpc>
                <a:spcPts val="1503"/>
              </a:lnSpc>
            </a:pPr>
            <a:fld id="{81D60167-4931-47E6-BA6A-407CBD079E47}" type="slidenum">
              <a:rPr lang="en-US" spc="-20" smtClean="0"/>
              <a:pPr marL="1802231">
                <a:lnSpc>
                  <a:spcPts val="1503"/>
                </a:lnSpc>
              </a:pPr>
              <a:t>‹#›</a:t>
            </a:fld>
            <a:endParaRPr lang="en-US" spc="-2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803FE-B66A-E2D2-240B-5C71AF3007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03" y="535260"/>
            <a:ext cx="3058011" cy="70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6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medium.com/asecuritysite-when-bob-met-alice/hello-to-wpa-3-ae8b9c365b95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hyperlink" Target="https://sarwiki.informatik.hu-berlin.de/WPA3_Dragonfly_Handshak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rfc79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9D1110-9633-D320-6C31-583D2511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4" y="305509"/>
            <a:ext cx="11494227" cy="6205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39F0E3-8C0D-B9FB-C5FC-26F66EBA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0137" y="3643663"/>
            <a:ext cx="5763606" cy="88562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Security – Session 5: Network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07C4BB-AF59-5A16-7633-E602C0400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31776" y="4766242"/>
            <a:ext cx="6698062" cy="2067233"/>
          </a:xfrm>
        </p:spPr>
        <p:txBody>
          <a:bodyPr/>
          <a:lstStyle/>
          <a:p>
            <a:pPr marL="130175" indent="0">
              <a:buNone/>
            </a:pPr>
            <a:r>
              <a:rPr lang="en-US">
                <a:solidFill>
                  <a:schemeClr val="bg1"/>
                </a:solidFill>
              </a:rPr>
              <a:t>Prof. Dr.-Ing. Sebastian Schlesinger</a:t>
            </a:r>
          </a:p>
          <a:p>
            <a:pPr marL="130175" indent="0">
              <a:buNone/>
            </a:pPr>
            <a:r>
              <a:rPr lang="en-US">
                <a:solidFill>
                  <a:schemeClr val="bg1"/>
                </a:solidFill>
              </a:rPr>
              <a:t>Professor of Business Computer Science (Infrastructure &amp; Security)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4B0E-AB6C-A87E-6FB8-832AC4F0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27269" y="305509"/>
            <a:ext cx="2947563" cy="68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82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7646894" cy="894622"/>
          </a:xfrm>
        </p:spPr>
        <p:txBody>
          <a:bodyPr>
            <a:normAutofit fontScale="90000"/>
          </a:bodyPr>
          <a:lstStyle/>
          <a:p>
            <a:r>
              <a:rPr lang="en-US" sz="4900"/>
              <a:t>A day in the life… ARP  </a:t>
            </a:r>
            <a:r>
              <a:rPr lang="en-US" sz="4000"/>
              <a:t>(before DNS, before HTTP)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router has </a:t>
            </a:r>
          </a:p>
          <a:p>
            <a:pPr>
              <a:lnSpc>
                <a:spcPct val="85000"/>
              </a:lnSpc>
            </a:pPr>
            <a:r>
              <a:rPr lang="en-US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arriving mobile:</a:t>
            </a:r>
          </a:p>
          <a:p>
            <a:pPr>
              <a:lnSpc>
                <a:spcPct val="85000"/>
              </a:lnSpc>
            </a:pPr>
            <a:r>
              <a:rPr lang="en-US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>
                <a:cs typeface="+mn-cs"/>
              </a:rPr>
              <a:t>before sending </a:t>
            </a:r>
            <a:r>
              <a:rPr lang="en-US" sz="2400" kern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>
                <a:cs typeface="+mn-cs"/>
              </a:rPr>
              <a:t>request, need IP address of </a:t>
            </a:r>
            <a:r>
              <a:rPr lang="en-US" sz="2400" kern="0" err="1">
                <a:cs typeface="+mn-cs"/>
              </a:rPr>
              <a:t>www.google.com</a:t>
            </a:r>
            <a:r>
              <a:rPr lang="en-US" sz="2400" kern="0">
                <a:cs typeface="+mn-cs"/>
              </a:rPr>
              <a:t>:  </a:t>
            </a:r>
            <a:r>
              <a:rPr lang="en-US" sz="2400" kern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/>
              <a:t>A day in the life… using DNS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demux</a:t>
            </a:r>
            <a:r>
              <a:rPr lang="en-US" altLang="ja-JP" sz="240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8038780" cy="894622"/>
          </a:xfrm>
        </p:spPr>
        <p:txBody>
          <a:bodyPr>
            <a:noAutofit/>
          </a:bodyPr>
          <a:lstStyle/>
          <a:p>
            <a:r>
              <a:rPr lang="en-US" b="0">
                <a:latin typeface="+mn-lt"/>
              </a:rPr>
              <a:t>A day in the life…TCP connection carrying HTTP</a:t>
            </a:r>
            <a:endParaRPr lang="en-US" sz="3200" b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7712208" cy="894622"/>
          </a:xfrm>
        </p:spPr>
        <p:txBody>
          <a:bodyPr>
            <a:noAutofit/>
          </a:bodyPr>
          <a:lstStyle/>
          <a:p>
            <a:r>
              <a:rPr lang="en-US" b="0">
                <a:latin typeface="+mn-lt"/>
              </a:rPr>
              <a:t>A day in the life… HTTP request/reply </a:t>
            </a:r>
            <a:endParaRPr lang="en-US" sz="3200" b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1218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>
                <a:cs typeface="Calibri" panose="020F0502020204030204" pitchFamily="34" charset="0"/>
              </a:rPr>
              <a:t>What is network security?</a:t>
            </a:r>
            <a:endParaRPr lang="en-US" sz="440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>
                <a:solidFill>
                  <a:srgbClr val="C00000"/>
                </a:solidFill>
              </a:rPr>
              <a:t>confidentiality: </a:t>
            </a:r>
            <a:r>
              <a:rPr lang="en-US"/>
              <a:t>only sender, intended receiver should “</a:t>
            </a:r>
            <a:r>
              <a:rPr lang="en-US" altLang="ja-JP"/>
              <a:t>understand” message contents</a:t>
            </a:r>
          </a:p>
          <a:p>
            <a:pPr lvl="1"/>
            <a:r>
              <a:rPr lang="en-US" sz="2800"/>
              <a:t>sender encrypts message</a:t>
            </a:r>
          </a:p>
          <a:p>
            <a:pPr lvl="1"/>
            <a:r>
              <a:rPr lang="en-US" sz="280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>
                <a:solidFill>
                  <a:srgbClr val="C00000"/>
                </a:solidFill>
              </a:rPr>
              <a:t>authentication: </a:t>
            </a:r>
            <a:r>
              <a:rPr lang="en-US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>
                <a:solidFill>
                  <a:srgbClr val="C00000"/>
                </a:solidFill>
              </a:rPr>
              <a:t>message integrity: </a:t>
            </a:r>
            <a:r>
              <a:rPr lang="en-US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>
                <a:solidFill>
                  <a:srgbClr val="C00000"/>
                </a:solidFill>
              </a:rPr>
              <a:t>access and availability</a:t>
            </a:r>
            <a:r>
              <a:rPr lang="en-US">
                <a:solidFill>
                  <a:srgbClr val="C00000"/>
                </a:solidFill>
              </a:rPr>
              <a:t>: </a:t>
            </a:r>
            <a:r>
              <a:rPr lang="en-US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>
                <a:cs typeface="Calibri" panose="020F0502020204030204" pitchFamily="34" charset="0"/>
              </a:rPr>
              <a:t>Friends and enemies: Alice, Bob, Trudy</a:t>
            </a:r>
            <a:endParaRPr lang="en-US" sz="440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/>
              <a:t>well-known in network security world</a:t>
            </a:r>
          </a:p>
          <a:p>
            <a:pPr indent="-287338"/>
            <a:r>
              <a:rPr lang="en-US"/>
              <a:t>Bob, Alice (lovers!) want to communicate “</a:t>
            </a:r>
            <a:r>
              <a:rPr lang="en-US" altLang="ja-JP"/>
              <a:t>securely”</a:t>
            </a:r>
          </a:p>
          <a:p>
            <a:pPr indent="-287338"/>
            <a:r>
              <a:rPr lang="en-US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>
                <a:cs typeface="Calibri" panose="020F0502020204030204" pitchFamily="34" charset="0"/>
              </a:rPr>
              <a:t>Friends and enemies: Alice, Bob, Trudy</a:t>
            </a:r>
            <a:endParaRPr lang="en-US" sz="440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/>
              <a:t>Who might Bob and Alice be?</a:t>
            </a:r>
          </a:p>
          <a:p>
            <a:pPr marL="461963" indent="-250825"/>
            <a:r>
              <a:rPr lang="en-US"/>
              <a:t>… well, </a:t>
            </a:r>
            <a:r>
              <a:rPr lang="en-US" i="1"/>
              <a:t>real-life</a:t>
            </a:r>
            <a:r>
              <a:rPr lang="en-US"/>
              <a:t> Bobs and Alices!</a:t>
            </a:r>
          </a:p>
          <a:p>
            <a:pPr marL="461963" indent="-250825"/>
            <a:r>
              <a:rPr lang="en-US"/>
              <a:t>Web browser/server for electronic transactions (e.g., on-line purchases)</a:t>
            </a:r>
          </a:p>
          <a:p>
            <a:pPr marL="461963" indent="-250825"/>
            <a:r>
              <a:rPr lang="en-US"/>
              <a:t>on-line banking client/server</a:t>
            </a:r>
          </a:p>
          <a:p>
            <a:pPr marL="461963" indent="-250825"/>
            <a:r>
              <a:rPr lang="en-US"/>
              <a:t>DNS servers</a:t>
            </a:r>
          </a:p>
          <a:p>
            <a:pPr marL="461963" indent="-250825"/>
            <a:r>
              <a:rPr lang="en-US"/>
              <a:t>BGP routers exchanging routing table updates</a:t>
            </a:r>
          </a:p>
          <a:p>
            <a:pPr marL="461963" indent="-250825"/>
            <a:r>
              <a:rPr lang="en-US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>
                <a:cs typeface="Calibri" panose="020F0502020204030204" pitchFamily="34" charset="0"/>
              </a:rPr>
              <a:t>There are bad guys (and girls) out there!</a:t>
            </a:r>
            <a:endParaRPr lang="en-US" sz="440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>
                <a:solidFill>
                  <a:srgbClr val="0012A0"/>
                </a:solidFill>
              </a:rPr>
              <a:t>Q:</a:t>
            </a:r>
            <a:r>
              <a:rPr lang="en-US" i="1">
                <a:solidFill>
                  <a:srgbClr val="0012A0"/>
                </a:solidFill>
              </a:rPr>
              <a:t>  </a:t>
            </a:r>
            <a:r>
              <a:rPr lang="en-US"/>
              <a:t>What can a “</a:t>
            </a:r>
            <a:r>
              <a:rPr lang="en-US" altLang="ja-JP"/>
              <a:t>bad guy” do?</a:t>
            </a:r>
          </a:p>
          <a:p>
            <a:pPr indent="-339725">
              <a:buNone/>
            </a:pPr>
            <a:r>
              <a:rPr lang="en-US" i="1" u="sng">
                <a:solidFill>
                  <a:srgbClr val="0012A0"/>
                </a:solidFill>
              </a:rPr>
              <a:t>A:</a:t>
            </a:r>
            <a:r>
              <a:rPr lang="en-US" i="1">
                <a:solidFill>
                  <a:srgbClr val="0012A0"/>
                </a:solidFill>
              </a:rPr>
              <a:t>  </a:t>
            </a:r>
            <a:r>
              <a:rPr lang="en-US"/>
              <a:t>A lot! </a:t>
            </a:r>
          </a:p>
          <a:p>
            <a:pPr lvl="1"/>
            <a:r>
              <a:rPr lang="en-US" sz="2800">
                <a:solidFill>
                  <a:srgbClr val="C00000"/>
                </a:solidFill>
              </a:rPr>
              <a:t>eavesdrop: </a:t>
            </a:r>
            <a:r>
              <a:rPr lang="en-US" sz="2800"/>
              <a:t>intercept messages</a:t>
            </a:r>
          </a:p>
          <a:p>
            <a:pPr lvl="1"/>
            <a:r>
              <a:rPr lang="en-US" sz="2800"/>
              <a:t>actively </a:t>
            </a:r>
            <a:r>
              <a:rPr lang="en-US" sz="2800">
                <a:solidFill>
                  <a:srgbClr val="C00000"/>
                </a:solidFill>
              </a:rPr>
              <a:t>insert</a:t>
            </a:r>
            <a:r>
              <a:rPr lang="en-US" sz="2800"/>
              <a:t> messages into connection</a:t>
            </a:r>
          </a:p>
          <a:p>
            <a:pPr lvl="1"/>
            <a:r>
              <a:rPr lang="en-US" sz="2800">
                <a:solidFill>
                  <a:srgbClr val="C00000"/>
                </a:solidFill>
              </a:rPr>
              <a:t>impersonation: </a:t>
            </a:r>
            <a:r>
              <a:rPr lang="en-US" sz="2800"/>
              <a:t>can fake (spoof) source address in packet (or any field in packet)</a:t>
            </a:r>
          </a:p>
          <a:p>
            <a:pPr lvl="1"/>
            <a:r>
              <a:rPr lang="en-US" sz="2800">
                <a:solidFill>
                  <a:srgbClr val="C00000"/>
                </a:solidFill>
              </a:rPr>
              <a:t>hijacking: </a:t>
            </a:r>
            <a:r>
              <a:rPr lang="en-US" altLang="ja-JP" sz="2800"/>
              <a:t>“take over” ongoing connection by removing sender or receiver, inserting himself in place</a:t>
            </a:r>
          </a:p>
          <a:p>
            <a:pPr lvl="1"/>
            <a:r>
              <a:rPr lang="en-US" sz="2800">
                <a:solidFill>
                  <a:srgbClr val="C00000"/>
                </a:solidFill>
              </a:rPr>
              <a:t>denial of service: </a:t>
            </a:r>
            <a:r>
              <a:rPr lang="en-US" sz="2800"/>
              <a:t>prevent service from being used by others (e.g.,  by overloading resources)</a:t>
            </a:r>
          </a:p>
          <a:p>
            <a:pPr marL="461963" indent="-25082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1505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5411-0159-CE78-C90B-1911702C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A3B03-965B-CF3D-CB58-745ACA886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05040A8E-0F88-3BBF-79A3-77FEE242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57" y="1815872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C0D0EDA9-28E1-9A0D-37C4-847304D6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001331"/>
            <a:ext cx="5378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+mn-lt"/>
              </a:rPr>
              <a:t>Note: Some slides inspired by Kurose, Ross: Computer Networking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689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Transport-layer security (TLS)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/>
              <a:t>widely deployed security protocol above the transport layer</a:t>
            </a:r>
          </a:p>
          <a:p>
            <a:pPr marL="641350" lvl="1" indent="-236538"/>
            <a:r>
              <a:rPr lang="en-US" sz="2800"/>
              <a:t>supported by almost all browsers, web servers: https (port 443)</a:t>
            </a:r>
          </a:p>
          <a:p>
            <a:pPr marL="287338" indent="-287338"/>
            <a:r>
              <a:rPr lang="en-US" sz="320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>
                <a:solidFill>
                  <a:srgbClr val="C00000"/>
                </a:solidFill>
              </a:rPr>
              <a:t>confidentiality: </a:t>
            </a:r>
            <a:r>
              <a:rPr lang="en-US" sz="2800"/>
              <a:t>via </a:t>
            </a:r>
            <a:r>
              <a:rPr lang="en-US" sz="2800" i="1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>
                <a:solidFill>
                  <a:srgbClr val="C00000"/>
                </a:solidFill>
              </a:rPr>
              <a:t>integrity: </a:t>
            </a:r>
            <a:r>
              <a:rPr lang="en-US" sz="2800"/>
              <a:t>via </a:t>
            </a:r>
            <a:r>
              <a:rPr lang="en-US" sz="2800" i="1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>
                <a:solidFill>
                  <a:srgbClr val="C00000"/>
                </a:solidFill>
              </a:rPr>
              <a:t>authentication: </a:t>
            </a:r>
            <a:r>
              <a:rPr lang="en-US" sz="2800"/>
              <a:t>via </a:t>
            </a:r>
            <a:r>
              <a:rPr lang="en-US" sz="2800" i="1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/>
              <a:t>history: </a:t>
            </a:r>
          </a:p>
          <a:p>
            <a:pPr marL="641350" lvl="1" indent="-236538"/>
            <a:r>
              <a:rPr lang="en-US" sz="2800"/>
              <a:t>early research, implementation: </a:t>
            </a:r>
            <a:r>
              <a:rPr lang="en-US" sz="2600"/>
              <a:t>secure network programming, secure sockets</a:t>
            </a:r>
            <a:endParaRPr lang="en-US" sz="2800"/>
          </a:p>
          <a:p>
            <a:pPr marL="641350" lvl="1" indent="-236538"/>
            <a:r>
              <a:rPr lang="en-US" sz="2800"/>
              <a:t>secure socket layer (SSL) deprecated </a:t>
            </a:r>
            <a:r>
              <a:rPr lang="en-US" sz="2600"/>
              <a:t>[2015]</a:t>
            </a:r>
          </a:p>
          <a:p>
            <a:pPr marL="641350" lvl="1" indent="-236538"/>
            <a:r>
              <a:rPr lang="en-US" sz="2800"/>
              <a:t>TLS </a:t>
            </a:r>
            <a:r>
              <a:rPr lang="en-US" sz="2600"/>
              <a:t>1.3</a:t>
            </a:r>
            <a:r>
              <a:rPr lang="en-US" sz="2800"/>
              <a:t>: RFC 8846 [2018]</a:t>
            </a:r>
          </a:p>
          <a:p>
            <a:pPr marL="641350" lvl="1" indent="-236538"/>
            <a:endParaRPr lang="en-US" sz="2800"/>
          </a:p>
          <a:p>
            <a:pPr lvl="1"/>
            <a:endParaRPr lang="en-US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Transport-layer security: what’s needed?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/>
              <a:t>let’s </a:t>
            </a:r>
            <a:r>
              <a:rPr lang="en-US" sz="3200" i="1"/>
              <a:t>build</a:t>
            </a:r>
            <a:r>
              <a:rPr lang="en-US" sz="3200"/>
              <a:t> a toy TLS protocol, </a:t>
            </a:r>
            <a:r>
              <a:rPr lang="en-US" sz="3200" i="1"/>
              <a:t>t-tls, </a:t>
            </a:r>
            <a:r>
              <a:rPr lang="en-US" sz="3200"/>
              <a:t>to see what’s needed!</a:t>
            </a:r>
            <a:endParaRPr lang="en-US" sz="280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t-tls: initial handshake</a:t>
            </a:r>
            <a:endParaRPr lang="en-US" sz="4400" b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/>
              <a:t>Bob establishes TCP connection with Alice</a:t>
            </a:r>
          </a:p>
          <a:p>
            <a:r>
              <a:rPr lang="en-US"/>
              <a:t>Bob verifies that Alice is really Alice</a:t>
            </a:r>
          </a:p>
          <a:p>
            <a:r>
              <a:rPr lang="en-US"/>
              <a:t>Bob sends Alice a master secret key (MS), used to generate all other keys for TLS session</a:t>
            </a:r>
          </a:p>
          <a:p>
            <a:r>
              <a:rPr lang="en-US"/>
              <a:t>potential issues:</a:t>
            </a:r>
          </a:p>
          <a:p>
            <a:pPr lvl="1"/>
            <a:r>
              <a:rPr lang="en-US"/>
              <a:t>3 RTT before client can start receiving data (including TCP handshake)</a:t>
            </a:r>
          </a:p>
          <a:p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t-tls: cryptographic keys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 err="1"/>
              <a:t>M</a:t>
            </a:r>
            <a:r>
              <a:rPr lang="en-US" sz="2800" baseline="-25000" dirty="0" err="1"/>
              <a:t>s</a:t>
            </a:r>
            <a:r>
              <a:rPr lang="en-US" sz="2800" dirty="0"/>
              <a:t> : MAC key for data sent from server to client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t-tls: encrypting data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t-tls record encrypted using symmetric key, K</a:t>
              </a:r>
              <a:r>
                <a:rPr lang="en-US" sz="2800" baseline="-25000"/>
                <a:t>c, </a:t>
              </a:r>
              <a:r>
                <a:rPr lang="en-US" sz="280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rgbClr val="0012A0"/>
                  </a:solidFill>
                </a:rPr>
                <a:t>K</a:t>
              </a:r>
              <a:r>
                <a:rPr lang="en-US" sz="5400" baseline="-25000">
                  <a:solidFill>
                    <a:srgbClr val="0012A0"/>
                  </a:solidFill>
                </a:rPr>
                <a:t>c</a:t>
              </a:r>
              <a:r>
                <a:rPr lang="en-US" sz="540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t-tls: encrypting data </a:t>
            </a:r>
            <a:r>
              <a:rPr lang="en-US" sz="3600" b="0">
                <a:latin typeface="+mn-lt"/>
              </a:rPr>
              <a:t>(more)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possible attacks on data stream?</a:t>
            </a:r>
          </a:p>
          <a:p>
            <a:pPr lvl="1"/>
            <a:r>
              <a:rPr lang="en-US" sz="2800" i="1">
                <a:solidFill>
                  <a:srgbClr val="0012A0"/>
                </a:solidFill>
              </a:rPr>
              <a:t>re-ordering: </a:t>
            </a:r>
            <a:r>
              <a:rPr lang="en-US" sz="280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solutions:</a:t>
            </a:r>
          </a:p>
          <a:p>
            <a:pPr lvl="1"/>
            <a:r>
              <a:rPr lang="en-US" sz="2800"/>
              <a:t>use TLS sequence numbers (data, TLS-seq-# incorporated into MAC)</a:t>
            </a:r>
          </a:p>
          <a:p>
            <a:pPr lvl="1"/>
            <a:r>
              <a:rPr lang="en-US" sz="280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t-tls: connection close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rgbClr val="0012A0"/>
                  </a:solidFill>
                </a:rPr>
                <a:t>K</a:t>
              </a:r>
              <a:r>
                <a:rPr lang="en-US" sz="5400" baseline="-25000">
                  <a:solidFill>
                    <a:srgbClr val="0012A0"/>
                  </a:solidFill>
                </a:rPr>
                <a:t>c</a:t>
              </a:r>
              <a:r>
                <a:rPr lang="en-US" sz="540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truncation attack: </a:t>
            </a:r>
          </a:p>
          <a:p>
            <a:pPr lvl="1"/>
            <a:r>
              <a:rPr lang="en-US" sz="2800"/>
              <a:t>attacker forges TCP connection close segment</a:t>
            </a:r>
          </a:p>
          <a:p>
            <a:pPr lvl="1"/>
            <a:r>
              <a:rPr lang="en-US" sz="2800"/>
              <a:t>one or both sides thinks there is less data than there actually is </a:t>
            </a:r>
          </a:p>
          <a:p>
            <a:r>
              <a:rPr lang="en-US">
                <a:solidFill>
                  <a:srgbClr val="0012A0"/>
                </a:solidFill>
              </a:rPr>
              <a:t>solution: </a:t>
            </a:r>
            <a:r>
              <a:rPr lang="en-US"/>
              <a:t>record types, with one type for closure</a:t>
            </a:r>
          </a:p>
          <a:p>
            <a:pPr lvl="1"/>
            <a:r>
              <a:rPr lang="en-US"/>
              <a:t>type 0 for data; type 1 for close</a:t>
            </a:r>
          </a:p>
          <a:p>
            <a:r>
              <a:rPr lang="en-US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Transport-layer security (TLS)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/>
              <a:t>TLS provides an API that </a:t>
            </a:r>
            <a:r>
              <a:rPr lang="en-US" sz="3200" i="1"/>
              <a:t>any</a:t>
            </a:r>
            <a:r>
              <a:rPr lang="en-US" sz="3200"/>
              <a:t> application can use</a:t>
            </a:r>
          </a:p>
          <a:p>
            <a:pPr marL="287338" indent="-287338"/>
            <a:r>
              <a:rPr lang="en-US" sz="3200"/>
              <a:t>an HTTP view of TLS:</a:t>
            </a:r>
            <a:endParaRPr lang="en-US" sz="2800"/>
          </a:p>
          <a:p>
            <a:pPr marL="641350" lvl="1" indent="-236538"/>
            <a:endParaRPr lang="en-US" sz="2800"/>
          </a:p>
          <a:p>
            <a:pPr lvl="1"/>
            <a:endParaRPr lang="en-US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/>
              <a:t>“cipher suite”: algorithms that can be used for key generation, encryption, MAC, digital signature</a:t>
            </a:r>
          </a:p>
          <a:p>
            <a:r>
              <a:rPr lang="en-US"/>
              <a:t>TLS: 1.3 </a:t>
            </a:r>
            <a:r>
              <a:rPr lang="en-US" sz="2000"/>
              <a:t>(2018)</a:t>
            </a:r>
            <a:r>
              <a:rPr lang="en-US" sz="3200"/>
              <a:t>:</a:t>
            </a:r>
            <a:r>
              <a:rPr lang="en-US"/>
              <a:t> more limited cipher suite choice than TLS 1.2 </a:t>
            </a:r>
            <a:r>
              <a:rPr lang="en-US" sz="2000"/>
              <a:t>(2008)</a:t>
            </a:r>
          </a:p>
          <a:p>
            <a:pPr lvl="1"/>
            <a:r>
              <a:rPr lang="en-US" sz="2800"/>
              <a:t>only 5 choices, rather than 37 choices</a:t>
            </a:r>
          </a:p>
          <a:p>
            <a:pPr lvl="1"/>
            <a:r>
              <a:rPr lang="en-US" sz="2800" i="1"/>
              <a:t>requires</a:t>
            </a:r>
            <a:r>
              <a:rPr lang="en-US" sz="2800"/>
              <a:t> Diffie-Hellman (DH) for key exchange, rather than DH or RSA</a:t>
            </a:r>
          </a:p>
          <a:p>
            <a:pPr lvl="1"/>
            <a:r>
              <a:rPr lang="en-US" sz="280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/>
              <a:t>4 based on AES</a:t>
            </a:r>
          </a:p>
          <a:p>
            <a:pPr lvl="1"/>
            <a:r>
              <a:rPr lang="en-US" sz="280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TLS: 1.3 cipher suite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TLS 1.3 handshake: 1 RTT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/>
                <a:t>guesses </a:t>
              </a:r>
              <a:r>
                <a:rPr lang="en-US" sz="240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9857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12935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/>
              <a:t>provides datagram-level encryption, authentication, integrity</a:t>
            </a:r>
          </a:p>
          <a:p>
            <a:pPr lvl="1"/>
            <a:r>
              <a:rPr lang="en-US" sz="2700"/>
              <a:t>for both user traffic and control traffic (e.g., BGP, DNS messages)</a:t>
            </a:r>
          </a:p>
          <a:p>
            <a:r>
              <a:rPr lang="en-US" sz="3100"/>
              <a:t>two “modes”:</a:t>
            </a:r>
          </a:p>
          <a:p>
            <a:pPr marL="130175" indent="0">
              <a:buNone/>
            </a:pPr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IP Sec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>
                <a:solidFill>
                  <a:srgbClr val="0012A0"/>
                </a:solidFill>
              </a:rPr>
              <a:t>only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 datagram </a:t>
            </a:r>
            <a:r>
              <a:rPr lang="en-US" sz="2400" i="1">
                <a:solidFill>
                  <a:srgbClr val="0012A0"/>
                </a:solidFill>
              </a:rPr>
              <a:t>payload</a:t>
            </a:r>
            <a:r>
              <a:rPr lang="en-US" sz="240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>
                    <a:solidFill>
                      <a:srgbClr val="0012A0"/>
                    </a:solidFill>
                  </a:rPr>
                  <a:t>payload</a:t>
                </a:r>
                <a:endParaRPr lang="en-US" sz="1100" i="1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>
                    <a:solidFill>
                      <a:srgbClr val="0012A0"/>
                    </a:solidFill>
                  </a:rPr>
                  <a:t>payload</a:t>
                </a:r>
                <a:endParaRPr lang="en-US" sz="1100" i="1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rgbClr val="0012A0"/>
                  </a:solidFill>
                </a:rPr>
                <a:t>payload</a:t>
              </a:r>
              <a:endParaRPr lang="en-US" sz="1100" i="1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Two IPsec protocols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Security associations (SAs) 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/>
              <a:t>before sending data, </a:t>
            </a:r>
            <a:r>
              <a:rPr lang="en-US" altLang="ja-JP">
                <a:solidFill>
                  <a:srgbClr val="C00000"/>
                </a:solidFill>
              </a:rPr>
              <a:t>security association (SA) </a:t>
            </a:r>
            <a:r>
              <a:rPr lang="en-US" altLang="ja-JP"/>
              <a:t>established from sending to receiving entity  (directional)</a:t>
            </a:r>
            <a:endParaRPr lang="en-US" altLang="ja-JP" sz="3200"/>
          </a:p>
          <a:p>
            <a:pPr indent="-287338"/>
            <a:r>
              <a:rPr lang="en-US"/>
              <a:t>ending, receiving entitles maintain </a:t>
            </a:r>
            <a:r>
              <a:rPr lang="en-US" i="1"/>
              <a:t>state information</a:t>
            </a:r>
            <a:r>
              <a:rPr lang="en-US"/>
              <a:t> about SA</a:t>
            </a:r>
          </a:p>
          <a:p>
            <a:pPr lvl="1"/>
            <a:r>
              <a:rPr lang="en-US" sz="2800"/>
              <a:t>recall: TCP endpoints also maintain state info</a:t>
            </a:r>
          </a:p>
          <a:p>
            <a:pPr lvl="1"/>
            <a:r>
              <a:rPr lang="en-US" sz="280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IPsec datagram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ESP tunnel mode: actions</a:t>
            </a:r>
            <a:endParaRPr lang="en-US" sz="4400" b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>
                    <a:solidFill>
                      <a:srgbClr val="0012A0"/>
                    </a:solidFill>
                  </a:rPr>
                  <a:t>payload</a:t>
                </a:r>
                <a:endParaRPr lang="en-US" sz="1100" i="1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>
                    <a:solidFill>
                      <a:srgbClr val="0012A0"/>
                    </a:solidFill>
                  </a:rPr>
                  <a:t>payload</a:t>
                </a:r>
                <a:endParaRPr lang="en-US" sz="1100" i="1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/>
              <a:t>R1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policy: for given datagram, sender needs to know if it should use IP sec</a:t>
            </a:r>
          </a:p>
          <a:p>
            <a:r>
              <a:rPr lang="en-US" sz="2400"/>
              <a:t>policy stored in </a:t>
            </a:r>
            <a:r>
              <a:rPr lang="en-US" sz="240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/>
              <a:t>needs to know which SA to use</a:t>
            </a:r>
          </a:p>
          <a:p>
            <a:pPr lvl="1"/>
            <a:r>
              <a:rPr lang="en-US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>
                <a:cs typeface="Gill Sans MT" charset="0"/>
              </a:rPr>
              <a:t>endpoint holds SA state in </a:t>
            </a:r>
            <a:r>
              <a:rPr lang="en-US" sz="240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/>
              <a:t>Trudy sits somewhere between R1, R2. she doesn’</a:t>
            </a:r>
            <a:r>
              <a:rPr lang="en-US" altLang="ja-JP" sz="3200"/>
              <a:t>t know the keys</a:t>
            </a:r>
          </a:p>
          <a:p>
            <a:pPr lvl="1"/>
            <a:r>
              <a:rPr lang="en-US" sz="280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/>
              <a:t>flip bits without detection?</a:t>
            </a:r>
          </a:p>
          <a:p>
            <a:pPr lvl="1"/>
            <a:r>
              <a:rPr lang="en-US" sz="2800"/>
              <a:t>replay a datagram?</a:t>
            </a:r>
          </a:p>
          <a:p>
            <a:pPr lvl="1"/>
            <a:endParaRPr lang="en-US">
              <a:latin typeface="Gill Sans MT" charset="0"/>
            </a:endParaRPr>
          </a:p>
          <a:p>
            <a:pPr lvl="1"/>
            <a:endParaRPr lang="en-US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26280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authentication, encryption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91208" y="3591340"/>
            <a:ext cx="10664687" cy="229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/>
              <a:t>Arriving mobile must:</a:t>
            </a:r>
          </a:p>
          <a:p>
            <a:pPr marL="457200" indent="-274638"/>
            <a:r>
              <a:rPr lang="en-US" sz="3200"/>
              <a:t>associate with access point: (establish) communication over wireless link</a:t>
            </a:r>
          </a:p>
          <a:p>
            <a:pPr marL="457200" indent="-274638"/>
            <a:r>
              <a:rPr lang="en-US" sz="3200"/>
              <a:t>authenticate to network</a:t>
            </a:r>
            <a:endParaRPr 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n-lt"/>
                  <a:cs typeface="Arial" charset="0"/>
                </a:rPr>
                <a:t>wired network</a:t>
              </a:r>
            </a:p>
          </p:txBody>
        </p:sp>
      </p:grp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18296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364974" y="4041914"/>
            <a:ext cx="1011140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discovery of security capabilities:</a:t>
            </a:r>
          </a:p>
          <a:p>
            <a:pPr marL="352425" indent="-234950"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AP advertises its presence, forms of authentication and encryption provided</a:t>
            </a:r>
          </a:p>
          <a:p>
            <a:pPr marL="352425" indent="-234950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device requests specific forms authentication, encryption desired</a:t>
            </a:r>
          </a:p>
          <a:p>
            <a:pPr>
              <a:spcBef>
                <a:spcPts val="1200"/>
              </a:spcBef>
            </a:pPr>
            <a:r>
              <a:rPr lang="en-US" sz="2400"/>
              <a:t>although device, AP already exchanging messages, device not yet authenticated, does not have encryption keys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974035" y="4088297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9" name="Text Box 60">
            <a:extLst>
              <a:ext uri="{FF2B5EF4-FFF2-40B4-BE49-F238E27FC236}">
                <a16:creationId xmlns:a16="http://schemas.microsoft.com/office/drawing/2014/main" id="{6B992ABF-8F68-6241-972C-C89A09D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E25EB5-ABB7-2C47-A156-C1D93CF944DB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discovery of security capabilities</a:t>
            </a:r>
          </a:p>
        </p:txBody>
      </p:sp>
    </p:spTree>
    <p:extLst>
      <p:ext uri="{BB962C8B-B14F-4D97-AF65-F5344CB8AC3E}">
        <p14:creationId xmlns:p14="http://schemas.microsoft.com/office/powerpoint/2010/main" val="501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404731" y="4041913"/>
            <a:ext cx="104294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mutual authentication and shared symmetric key derivation: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AS, mobile already have shared common secret (e.g., password) 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AS, mobile use shared secret, nonces (prevent relay attacks), cryptographic hashing (ensure message integrity) to authenticating each other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AS, mobile derive symmetric session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80666" y="409492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060297-261D-1042-84FF-D167A4C3EB0F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mutual authentication,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6261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31427390-2F8A-B94D-86EA-DAA138A7275A}"/>
              </a:ext>
            </a:extLst>
          </p:cNvPr>
          <p:cNvSpPr txBox="1"/>
          <p:nvPr/>
        </p:nvSpPr>
        <p:spPr>
          <a:xfrm>
            <a:off x="7484150" y="179129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Initial shared secret</a:t>
            </a:r>
            <a:endParaRPr lang="en-US" sz="1400" baseline="-2500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WPA3 handshake</a:t>
            </a:r>
          </a:p>
        </p:txBody>
      </p:sp>
      <p:sp>
        <p:nvSpPr>
          <p:cNvPr id="83" name="Content Placeholder 1">
            <a:extLst>
              <a:ext uri="{FF2B5EF4-FFF2-40B4-BE49-F238E27FC236}">
                <a16:creationId xmlns:a16="http://schemas.microsoft.com/office/drawing/2014/main" id="{6800D86D-7DDC-704C-96C1-F9263A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3597966"/>
            <a:ext cx="10515600" cy="3260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/>
              <a:t>AS generates </a:t>
            </a:r>
            <a:r>
              <a:rPr lang="en-US" i="1"/>
              <a:t>Nonce</a:t>
            </a:r>
            <a:r>
              <a:rPr lang="en-US" i="1" baseline="-25000"/>
              <a:t>AS</a:t>
            </a:r>
            <a:r>
              <a:rPr lang="en-US"/>
              <a:t>, sends to mobile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/>
              <a:t>mobile receives </a:t>
            </a:r>
            <a:r>
              <a:rPr lang="en-US" i="1"/>
              <a:t>Nonce</a:t>
            </a:r>
            <a:r>
              <a:rPr lang="en-US" i="1" baseline="-25000"/>
              <a:t>AS  </a:t>
            </a:r>
          </a:p>
          <a:p>
            <a:pPr lvl="1">
              <a:spcBef>
                <a:spcPts val="300"/>
              </a:spcBef>
            </a:pPr>
            <a:r>
              <a:rPr lang="en-US"/>
              <a:t>generates </a:t>
            </a:r>
            <a:r>
              <a:rPr lang="en-US" i="1"/>
              <a:t>Nonce</a:t>
            </a:r>
            <a:r>
              <a:rPr lang="en-US" i="1" baseline="-25000"/>
              <a:t>M </a:t>
            </a:r>
            <a:endParaRPr lang="en-US"/>
          </a:p>
          <a:p>
            <a:pPr lvl="1">
              <a:spcBef>
                <a:spcPts val="300"/>
              </a:spcBef>
            </a:pPr>
            <a:r>
              <a:rPr lang="en-US"/>
              <a:t>generates symmetric shared session key </a:t>
            </a:r>
            <a:r>
              <a:rPr lang="en-US" i="1"/>
              <a:t>K</a:t>
            </a:r>
            <a:r>
              <a:rPr lang="en-US" i="1" baseline="-25000"/>
              <a:t>M-AP</a:t>
            </a:r>
            <a:r>
              <a:rPr lang="en-US" i="1"/>
              <a:t> </a:t>
            </a:r>
            <a:r>
              <a:rPr lang="en-US"/>
              <a:t>using </a:t>
            </a:r>
            <a:r>
              <a:rPr lang="en-US" i="1"/>
              <a:t>Nonce</a:t>
            </a:r>
            <a:r>
              <a:rPr lang="en-US" i="1" baseline="-25000"/>
              <a:t>AS</a:t>
            </a:r>
            <a:r>
              <a:rPr lang="en-US" i="1"/>
              <a:t>, Nonce</a:t>
            </a:r>
            <a:r>
              <a:rPr lang="en-US" i="1" baseline="-25000"/>
              <a:t>M</a:t>
            </a:r>
            <a:r>
              <a:rPr lang="en-US" i="1"/>
              <a:t>, </a:t>
            </a:r>
            <a:r>
              <a:rPr lang="en-US"/>
              <a:t>and initial shared secret</a:t>
            </a:r>
          </a:p>
          <a:p>
            <a:pPr lvl="1">
              <a:spcBef>
                <a:spcPts val="300"/>
              </a:spcBef>
            </a:pPr>
            <a:r>
              <a:rPr lang="en-US"/>
              <a:t>sends </a:t>
            </a:r>
            <a:r>
              <a:rPr lang="en-US" i="1"/>
              <a:t>Nonce</a:t>
            </a:r>
            <a:r>
              <a:rPr lang="en-US" i="1" baseline="-25000"/>
              <a:t>M</a:t>
            </a:r>
            <a:r>
              <a:rPr lang="en-US" i="1"/>
              <a:t>, </a:t>
            </a:r>
            <a:r>
              <a:rPr lang="en-US"/>
              <a:t>and</a:t>
            </a:r>
            <a:r>
              <a:rPr lang="en-US" i="1"/>
              <a:t> </a:t>
            </a:r>
            <a:r>
              <a:rPr lang="en-US"/>
              <a:t>HMAC-signed value using Nonce</a:t>
            </a:r>
            <a:r>
              <a:rPr lang="en-US" baseline="-25000"/>
              <a:t>AS </a:t>
            </a:r>
            <a:r>
              <a:rPr lang="en-US"/>
              <a:t>and initial shared secret</a:t>
            </a:r>
          </a:p>
          <a:p>
            <a:pPr>
              <a:spcBef>
                <a:spcPts val="300"/>
              </a:spcBef>
            </a:pPr>
            <a:r>
              <a:rPr lang="en-US"/>
              <a:t>AS derives symmetric shared session key </a:t>
            </a:r>
            <a:r>
              <a:rPr lang="en-US" i="1"/>
              <a:t>K</a:t>
            </a:r>
            <a:r>
              <a:rPr lang="en-US" i="1" baseline="-25000"/>
              <a:t>M-AP</a:t>
            </a:r>
            <a:r>
              <a:rPr lang="en-US" i="1"/>
              <a:t> </a:t>
            </a:r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710B68-1F93-C646-8672-3A3749074575}"/>
              </a:ext>
            </a:extLst>
          </p:cNvPr>
          <p:cNvGrpSpPr/>
          <p:nvPr/>
        </p:nvGrpSpPr>
        <p:grpSpPr>
          <a:xfrm>
            <a:off x="4686027" y="2150254"/>
            <a:ext cx="2657692" cy="556128"/>
            <a:chOff x="4686027" y="2057490"/>
            <a:chExt cx="2657692" cy="55612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8DEB921-0FC9-E743-8642-01E7CA16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027" y="242215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10E531-D787-C842-9AE0-925F0F75E27F}"/>
                </a:ext>
              </a:extLst>
            </p:cNvPr>
            <p:cNvGrpSpPr/>
            <p:nvPr/>
          </p:nvGrpSpPr>
          <p:grpSpPr>
            <a:xfrm>
              <a:off x="5757868" y="2244286"/>
              <a:ext cx="295236" cy="369332"/>
              <a:chOff x="7037861" y="1735210"/>
              <a:chExt cx="295236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067932F-4456-7E46-BA03-089C9AD9E86A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75908A-5571-5C49-9F42-80CA18D99F0F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3FF77D-0357-6B43-89BC-572F4F4CD8A7}"/>
                </a:ext>
              </a:extLst>
            </p:cNvPr>
            <p:cNvSpPr txBox="1"/>
            <p:nvPr/>
          </p:nvSpPr>
          <p:spPr>
            <a:xfrm>
              <a:off x="6142471" y="2057490"/>
              <a:ext cx="889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/>
                <a:t>Nonce</a:t>
              </a:r>
              <a:r>
                <a:rPr lang="en-US" sz="1600" i="1" baseline="-25000"/>
                <a:t>AS</a:t>
              </a:r>
              <a:endParaRPr lang="en-US" i="1" baseline="-2500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8A0D568-D8CF-CA4D-A1B8-9F987ACEE7F6}"/>
              </a:ext>
            </a:extLst>
          </p:cNvPr>
          <p:cNvGrpSpPr/>
          <p:nvPr/>
        </p:nvGrpSpPr>
        <p:grpSpPr>
          <a:xfrm>
            <a:off x="4511329" y="2745303"/>
            <a:ext cx="2982945" cy="666245"/>
            <a:chOff x="4511329" y="2652539"/>
            <a:chExt cx="2982945" cy="6662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710B71-62E0-C345-B41E-D0CCB68A5311}"/>
                </a:ext>
              </a:extLst>
            </p:cNvPr>
            <p:cNvCxnSpPr>
              <a:cxnSpLocks/>
            </p:cNvCxnSpPr>
            <p:nvPr/>
          </p:nvCxnSpPr>
          <p:spPr>
            <a:xfrm>
              <a:off x="4712531" y="280661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7E85EB-D3BC-4346-B16C-DFC061216EAA}"/>
                </a:ext>
              </a:extLst>
            </p:cNvPr>
            <p:cNvGrpSpPr/>
            <p:nvPr/>
          </p:nvGrpSpPr>
          <p:grpSpPr>
            <a:xfrm>
              <a:off x="5739680" y="2652539"/>
              <a:ext cx="305943" cy="369332"/>
              <a:chOff x="7034462" y="1759003"/>
              <a:chExt cx="30594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2B0EF7-84E9-F444-AE93-5704B9603AFF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82E5C4-527C-3D4A-AD94-CBA3B1460ABC}"/>
                  </a:ext>
                </a:extLst>
              </p:cNvPr>
              <p:cNvSpPr txBox="1"/>
              <p:nvPr/>
            </p:nvSpPr>
            <p:spPr>
              <a:xfrm>
                <a:off x="7034462" y="1759003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1CA77E-B025-164E-926F-879A1D21D1CF}"/>
                </a:ext>
              </a:extLst>
            </p:cNvPr>
            <p:cNvSpPr txBox="1"/>
            <p:nvPr/>
          </p:nvSpPr>
          <p:spPr>
            <a:xfrm>
              <a:off x="4511329" y="2980230"/>
              <a:ext cx="2982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/>
                <a:t>Nonce</a:t>
              </a:r>
              <a:r>
                <a:rPr lang="en-US" sz="1600" i="1" baseline="-25000"/>
                <a:t>M</a:t>
              </a:r>
              <a:r>
                <a:rPr lang="en-US" sz="1600"/>
                <a:t>, HMAC(f(K</a:t>
              </a:r>
              <a:r>
                <a:rPr lang="en-US" sz="1600" baseline="-25000"/>
                <a:t>AS-M</a:t>
              </a:r>
              <a:r>
                <a:rPr lang="en-US" sz="1600"/>
                <a:t>,</a:t>
              </a:r>
              <a:r>
                <a:rPr lang="en-US" sz="1600" i="1"/>
                <a:t>Nonce</a:t>
              </a:r>
              <a:r>
                <a:rPr lang="en-US" sz="1600" i="1" baseline="-25000"/>
                <a:t>AS</a:t>
              </a:r>
              <a:r>
                <a:rPr lang="en-US" sz="1600" baseline="-25000"/>
                <a:t>)</a:t>
              </a:r>
              <a:r>
                <a:rPr lang="en-US" sz="1600"/>
                <a:t>) 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F8AD7A4-C97F-A045-8A2F-3D3F8953141B}"/>
              </a:ext>
            </a:extLst>
          </p:cNvPr>
          <p:cNvSpPr txBox="1"/>
          <p:nvPr/>
        </p:nvSpPr>
        <p:spPr>
          <a:xfrm>
            <a:off x="1152939" y="2408901"/>
            <a:ext cx="33906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/>
              <a:t>derive session key K</a:t>
            </a:r>
            <a:r>
              <a:rPr lang="en-US" sz="1600" baseline="-25000"/>
              <a:t>M-AP</a:t>
            </a:r>
            <a:r>
              <a:rPr lang="en-US" sz="1600"/>
              <a:t> using  initial-shared-secret, </a:t>
            </a:r>
            <a:r>
              <a:rPr lang="en-US" sz="1600" i="1"/>
              <a:t>Nonce</a:t>
            </a:r>
            <a:r>
              <a:rPr lang="en-US" sz="1600" i="1" baseline="-25000"/>
              <a:t>AS</a:t>
            </a:r>
            <a:r>
              <a:rPr lang="en-US" sz="1600"/>
              <a:t>, </a:t>
            </a:r>
            <a:r>
              <a:rPr lang="en-US" sz="1600" i="1"/>
              <a:t>Nonce</a:t>
            </a:r>
            <a:r>
              <a:rPr lang="en-US" sz="1600" i="1" baseline="-25000"/>
              <a:t>M</a:t>
            </a:r>
            <a:endParaRPr lang="en-US" sz="1600"/>
          </a:p>
        </p:txBody>
      </p:sp>
      <p:grpSp>
        <p:nvGrpSpPr>
          <p:cNvPr id="118" name="Group 356">
            <a:extLst>
              <a:ext uri="{FF2B5EF4-FFF2-40B4-BE49-F238E27FC236}">
                <a16:creationId xmlns:a16="http://schemas.microsoft.com/office/drawing/2014/main" id="{C6766AFC-1D75-CA4C-8568-2F4AB168A41D}"/>
              </a:ext>
            </a:extLst>
          </p:cNvPr>
          <p:cNvGrpSpPr>
            <a:grpSpLocks/>
          </p:cNvGrpSpPr>
          <p:nvPr/>
        </p:nvGrpSpPr>
        <p:grpSpPr bwMode="auto">
          <a:xfrm>
            <a:off x="4223165" y="1303682"/>
            <a:ext cx="577282" cy="677837"/>
            <a:chOff x="313" y="1407"/>
            <a:chExt cx="1152" cy="1104"/>
          </a:xfrm>
        </p:grpSpPr>
        <p:pic>
          <p:nvPicPr>
            <p:cNvPr id="119" name="Picture 354" descr="laptop_stylized_small">
              <a:extLst>
                <a:ext uri="{FF2B5EF4-FFF2-40B4-BE49-F238E27FC236}">
                  <a16:creationId xmlns:a16="http://schemas.microsoft.com/office/drawing/2014/main" id="{3974E731-12D3-BE4E-8B90-BA4F5567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>
              <a:extLst>
                <a:ext uri="{FF2B5EF4-FFF2-40B4-BE49-F238E27FC236}">
                  <a16:creationId xmlns:a16="http://schemas.microsoft.com/office/drawing/2014/main" id="{3946E3AA-A461-3F45-8047-B810FAB08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249">
            <a:extLst>
              <a:ext uri="{FF2B5EF4-FFF2-40B4-BE49-F238E27FC236}">
                <a16:creationId xmlns:a16="http://schemas.microsoft.com/office/drawing/2014/main" id="{60507FCC-8C7E-0B46-B1C9-0059A4137053}"/>
              </a:ext>
            </a:extLst>
          </p:cNvPr>
          <p:cNvGrpSpPr>
            <a:grpSpLocks/>
          </p:cNvGrpSpPr>
          <p:nvPr/>
        </p:nvGrpSpPr>
        <p:grpSpPr bwMode="auto">
          <a:xfrm>
            <a:off x="7139471" y="1369943"/>
            <a:ext cx="334755" cy="631133"/>
            <a:chOff x="4140" y="429"/>
            <a:chExt cx="1425" cy="2396"/>
          </a:xfrm>
        </p:grpSpPr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id="{92F1BA4E-ACD9-0A4F-8B35-E6CB9703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251">
              <a:extLst>
                <a:ext uri="{FF2B5EF4-FFF2-40B4-BE49-F238E27FC236}">
                  <a16:creationId xmlns:a16="http://schemas.microsoft.com/office/drawing/2014/main" id="{57DD716B-A14C-6F4D-A47C-B4C182E2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4" name="Freeform 252">
              <a:extLst>
                <a:ext uri="{FF2B5EF4-FFF2-40B4-BE49-F238E27FC236}">
                  <a16:creationId xmlns:a16="http://schemas.microsoft.com/office/drawing/2014/main" id="{AC645D4A-2A33-F948-87C3-55C3DC17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53">
              <a:extLst>
                <a:ext uri="{FF2B5EF4-FFF2-40B4-BE49-F238E27FC236}">
                  <a16:creationId xmlns:a16="http://schemas.microsoft.com/office/drawing/2014/main" id="{9369C01A-9F92-B04F-9928-D896B253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54">
              <a:extLst>
                <a:ext uri="{FF2B5EF4-FFF2-40B4-BE49-F238E27FC236}">
                  <a16:creationId xmlns:a16="http://schemas.microsoft.com/office/drawing/2014/main" id="{6C089C8D-87C5-0346-9A45-44621117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7" name="Group 255">
              <a:extLst>
                <a:ext uri="{FF2B5EF4-FFF2-40B4-BE49-F238E27FC236}">
                  <a16:creationId xmlns:a16="http://schemas.microsoft.com/office/drawing/2014/main" id="{6C8B7B52-1806-0741-B970-B606A04E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256">
                <a:extLst>
                  <a:ext uri="{FF2B5EF4-FFF2-40B4-BE49-F238E27FC236}">
                    <a16:creationId xmlns:a16="http://schemas.microsoft.com/office/drawing/2014/main" id="{0D2AF636-BAD1-2A40-B933-860D2E77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53" name="AutoShape 257">
                <a:extLst>
                  <a:ext uri="{FF2B5EF4-FFF2-40B4-BE49-F238E27FC236}">
                    <a16:creationId xmlns:a16="http://schemas.microsoft.com/office/drawing/2014/main" id="{AFA61685-CB85-0B4E-A360-F400550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8" name="Rectangle 258">
              <a:extLst>
                <a:ext uri="{FF2B5EF4-FFF2-40B4-BE49-F238E27FC236}">
                  <a16:creationId xmlns:a16="http://schemas.microsoft.com/office/drawing/2014/main" id="{881E6D0C-568B-4A45-A789-7F9620EC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9" name="Group 259">
              <a:extLst>
                <a:ext uri="{FF2B5EF4-FFF2-40B4-BE49-F238E27FC236}">
                  <a16:creationId xmlns:a16="http://schemas.microsoft.com/office/drawing/2014/main" id="{6F65E566-CC9D-A74E-9152-1B70C320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260">
                <a:extLst>
                  <a:ext uri="{FF2B5EF4-FFF2-40B4-BE49-F238E27FC236}">
                    <a16:creationId xmlns:a16="http://schemas.microsoft.com/office/drawing/2014/main" id="{1A7E9872-8A57-3A40-9A24-1D576C3B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51" name="AutoShape 261">
                <a:extLst>
                  <a:ext uri="{FF2B5EF4-FFF2-40B4-BE49-F238E27FC236}">
                    <a16:creationId xmlns:a16="http://schemas.microsoft.com/office/drawing/2014/main" id="{0B188630-1407-7A4D-B2C0-5B1E7EB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30" name="Rectangle 262">
              <a:extLst>
                <a:ext uri="{FF2B5EF4-FFF2-40B4-BE49-F238E27FC236}">
                  <a16:creationId xmlns:a16="http://schemas.microsoft.com/office/drawing/2014/main" id="{2543E104-9F5E-0A4A-AFEE-76166357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1" name="Rectangle 263">
              <a:extLst>
                <a:ext uri="{FF2B5EF4-FFF2-40B4-BE49-F238E27FC236}">
                  <a16:creationId xmlns:a16="http://schemas.microsoft.com/office/drawing/2014/main" id="{E8DF94FE-8641-124E-AEEE-E7A31FC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32" name="Group 264">
              <a:extLst>
                <a:ext uri="{FF2B5EF4-FFF2-40B4-BE49-F238E27FC236}">
                  <a16:creationId xmlns:a16="http://schemas.microsoft.com/office/drawing/2014/main" id="{C7BC8C30-AE40-E24F-92E8-D3F7F43FF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265">
                <a:extLst>
                  <a:ext uri="{FF2B5EF4-FFF2-40B4-BE49-F238E27FC236}">
                    <a16:creationId xmlns:a16="http://schemas.microsoft.com/office/drawing/2014/main" id="{045F4F0A-7661-0F41-8D39-41CA3633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9" name="AutoShape 266">
                <a:extLst>
                  <a:ext uri="{FF2B5EF4-FFF2-40B4-BE49-F238E27FC236}">
                    <a16:creationId xmlns:a16="http://schemas.microsoft.com/office/drawing/2014/main" id="{76F61913-9962-7348-AA6B-346092E2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33" name="Freeform 267">
              <a:extLst>
                <a:ext uri="{FF2B5EF4-FFF2-40B4-BE49-F238E27FC236}">
                  <a16:creationId xmlns:a16="http://schemas.microsoft.com/office/drawing/2014/main" id="{4CD92CB1-B689-2D45-AB15-572585A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268">
              <a:extLst>
                <a:ext uri="{FF2B5EF4-FFF2-40B4-BE49-F238E27FC236}">
                  <a16:creationId xmlns:a16="http://schemas.microsoft.com/office/drawing/2014/main" id="{735CE00F-7F64-2145-B846-DE778171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269">
                <a:extLst>
                  <a:ext uri="{FF2B5EF4-FFF2-40B4-BE49-F238E27FC236}">
                    <a16:creationId xmlns:a16="http://schemas.microsoft.com/office/drawing/2014/main" id="{E52B3269-921E-7845-B9DA-9FA86215A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7" name="AutoShape 270">
                <a:extLst>
                  <a:ext uri="{FF2B5EF4-FFF2-40B4-BE49-F238E27FC236}">
                    <a16:creationId xmlns:a16="http://schemas.microsoft.com/office/drawing/2014/main" id="{DB5EBA1E-2BE5-AF41-85DF-39FDD92A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35" name="Rectangle 271">
              <a:extLst>
                <a:ext uri="{FF2B5EF4-FFF2-40B4-BE49-F238E27FC236}">
                  <a16:creationId xmlns:a16="http://schemas.microsoft.com/office/drawing/2014/main" id="{DF9CCE00-BB9F-9B49-AB2E-AC05AD4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6" name="Freeform 272">
              <a:extLst>
                <a:ext uri="{FF2B5EF4-FFF2-40B4-BE49-F238E27FC236}">
                  <a16:creationId xmlns:a16="http://schemas.microsoft.com/office/drawing/2014/main" id="{ED31985A-2B28-5644-A3A0-34148E3F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273">
              <a:extLst>
                <a:ext uri="{FF2B5EF4-FFF2-40B4-BE49-F238E27FC236}">
                  <a16:creationId xmlns:a16="http://schemas.microsoft.com/office/drawing/2014/main" id="{91F6B298-8216-3A40-87BD-AA468B1E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274">
              <a:extLst>
                <a:ext uri="{FF2B5EF4-FFF2-40B4-BE49-F238E27FC236}">
                  <a16:creationId xmlns:a16="http://schemas.microsoft.com/office/drawing/2014/main" id="{C2B6F23E-7149-ED4D-82FE-54E22E08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9" name="Freeform 275">
              <a:extLst>
                <a:ext uri="{FF2B5EF4-FFF2-40B4-BE49-F238E27FC236}">
                  <a16:creationId xmlns:a16="http://schemas.microsoft.com/office/drawing/2014/main" id="{1A64A882-B07D-C64B-A027-00228DCB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276">
              <a:extLst>
                <a:ext uri="{FF2B5EF4-FFF2-40B4-BE49-F238E27FC236}">
                  <a16:creationId xmlns:a16="http://schemas.microsoft.com/office/drawing/2014/main" id="{E6AB1D2C-DDFC-674B-BB09-6B3D8260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1" name="AutoShape 277">
              <a:extLst>
                <a:ext uri="{FF2B5EF4-FFF2-40B4-BE49-F238E27FC236}">
                  <a16:creationId xmlns:a16="http://schemas.microsoft.com/office/drawing/2014/main" id="{DA3196AE-1D6F-E643-8E42-6F3B47DC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2" name="Oval 278">
              <a:extLst>
                <a:ext uri="{FF2B5EF4-FFF2-40B4-BE49-F238E27FC236}">
                  <a16:creationId xmlns:a16="http://schemas.microsoft.com/office/drawing/2014/main" id="{A78F58FE-20C4-B24C-A095-C7AB417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3" name="Oval 279">
              <a:extLst>
                <a:ext uri="{FF2B5EF4-FFF2-40B4-BE49-F238E27FC236}">
                  <a16:creationId xmlns:a16="http://schemas.microsoft.com/office/drawing/2014/main" id="{8767ECDE-0AE5-944A-AD33-A6037E61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280">
              <a:extLst>
                <a:ext uri="{FF2B5EF4-FFF2-40B4-BE49-F238E27FC236}">
                  <a16:creationId xmlns:a16="http://schemas.microsoft.com/office/drawing/2014/main" id="{24EC79E2-B328-7746-90FB-4CC12CD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5" name="Rectangle 281">
              <a:extLst>
                <a:ext uri="{FF2B5EF4-FFF2-40B4-BE49-F238E27FC236}">
                  <a16:creationId xmlns:a16="http://schemas.microsoft.com/office/drawing/2014/main" id="{E0237D32-FF05-8748-B490-106959E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pic>
        <p:nvPicPr>
          <p:cNvPr id="154" name="Picture 58" descr="BS00768_[1]">
            <a:extLst>
              <a:ext uri="{FF2B5EF4-FFF2-40B4-BE49-F238E27FC236}">
                <a16:creationId xmlns:a16="http://schemas.microsoft.com/office/drawing/2014/main" id="{76912092-D5E4-6B45-B291-3037C156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63127" y="16185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58" descr="BS00768_[1]">
            <a:extLst>
              <a:ext uri="{FF2B5EF4-FFF2-40B4-BE49-F238E27FC236}">
                <a16:creationId xmlns:a16="http://schemas.microsoft.com/office/drawing/2014/main" id="{0749AFC8-8535-164A-9B19-394437E6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39806" y="16191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0196305-1260-6C4B-965E-5043D23EC7B9}"/>
              </a:ext>
            </a:extLst>
          </p:cNvPr>
          <p:cNvSpPr txBox="1"/>
          <p:nvPr/>
        </p:nvSpPr>
        <p:spPr>
          <a:xfrm>
            <a:off x="4628307" y="180428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Initial shared secret</a:t>
            </a:r>
            <a:endParaRPr lang="en-US" sz="1400" baseline="-2500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B71F7AD-441B-864C-B691-C68476C53030}"/>
              </a:ext>
            </a:extLst>
          </p:cNvPr>
          <p:cNvGrpSpPr/>
          <p:nvPr/>
        </p:nvGrpSpPr>
        <p:grpSpPr>
          <a:xfrm>
            <a:off x="1152738" y="3642390"/>
            <a:ext cx="295236" cy="369332"/>
            <a:chOff x="7037861" y="1735210"/>
            <a:chExt cx="295236" cy="36933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BC9A991-9733-7B40-8A78-7DD3C9EF27D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9F7669-CD87-A34F-80B3-ACAB3D5905FD}"/>
                </a:ext>
              </a:extLst>
            </p:cNvPr>
            <p:cNvSpPr txBox="1"/>
            <p:nvPr/>
          </p:nvSpPr>
          <p:spPr>
            <a:xfrm>
              <a:off x="7037861" y="1735210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B74BFAF-0C4B-DC4F-B456-4DA0DE02F743}"/>
              </a:ext>
            </a:extLst>
          </p:cNvPr>
          <p:cNvGrpSpPr/>
          <p:nvPr/>
        </p:nvGrpSpPr>
        <p:grpSpPr>
          <a:xfrm>
            <a:off x="1132861" y="4139346"/>
            <a:ext cx="306494" cy="369332"/>
            <a:chOff x="7037861" y="1761714"/>
            <a:chExt cx="306494" cy="36933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A0ECCD-74B7-FD44-AF6F-199E95346FD6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F9979F-5413-9B4F-9FAF-CD732AE11A39}"/>
                </a:ext>
              </a:extLst>
            </p:cNvPr>
            <p:cNvSpPr txBox="1"/>
            <p:nvPr/>
          </p:nvSpPr>
          <p:spPr>
            <a:xfrm>
              <a:off x="7037861" y="1761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1F1EB25-1405-924E-8A11-244F5C3226EE}"/>
              </a:ext>
            </a:extLst>
          </p:cNvPr>
          <p:cNvGrpSpPr/>
          <p:nvPr/>
        </p:nvGrpSpPr>
        <p:grpSpPr>
          <a:xfrm>
            <a:off x="1152738" y="5961517"/>
            <a:ext cx="284354" cy="369332"/>
            <a:chOff x="7037861" y="1735210"/>
            <a:chExt cx="284354" cy="3693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E5EC19-B954-784E-B92C-7C66FBD35EED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A7B6163-9B20-0C47-B175-7044CC9ACFBB}"/>
                </a:ext>
              </a:extLst>
            </p:cNvPr>
            <p:cNvSpPr txBox="1"/>
            <p:nvPr/>
          </p:nvSpPr>
          <p:spPr>
            <a:xfrm>
              <a:off x="7037861" y="1735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A1CE733-7AFE-BB41-A82F-EFC768D53C1D}"/>
              </a:ext>
            </a:extLst>
          </p:cNvPr>
          <p:cNvGrpSpPr/>
          <p:nvPr/>
        </p:nvGrpSpPr>
        <p:grpSpPr>
          <a:xfrm>
            <a:off x="7533661" y="2676389"/>
            <a:ext cx="3651174" cy="535531"/>
            <a:chOff x="7493904" y="2636634"/>
            <a:chExt cx="3651174" cy="535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9BF23C-DCBC-FC4F-A123-7CED404A3448}"/>
                </a:ext>
              </a:extLst>
            </p:cNvPr>
            <p:cNvSpPr txBox="1"/>
            <p:nvPr/>
          </p:nvSpPr>
          <p:spPr>
            <a:xfrm>
              <a:off x="7780720" y="2636634"/>
              <a:ext cx="336435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/>
                <a:t>derive session key K</a:t>
              </a:r>
              <a:r>
                <a:rPr lang="en-US" sz="1600" baseline="-25000"/>
                <a:t>M-AP</a:t>
              </a:r>
              <a:r>
                <a:rPr lang="en-US" sz="1600"/>
                <a:t> using  initial shared secret , </a:t>
              </a:r>
              <a:r>
                <a:rPr lang="en-US" sz="1600" i="1"/>
                <a:t>Nonce</a:t>
              </a:r>
              <a:r>
                <a:rPr lang="en-US" sz="1600" i="1" baseline="-25000"/>
                <a:t>AS</a:t>
              </a:r>
              <a:r>
                <a:rPr lang="en-US" sz="1600"/>
                <a:t>, </a:t>
              </a:r>
              <a:r>
                <a:rPr lang="en-US" sz="1600" i="1"/>
                <a:t>Nonce</a:t>
              </a:r>
              <a:r>
                <a:rPr lang="en-US" sz="1600" i="1" baseline="-25000"/>
                <a:t>M</a:t>
              </a:r>
              <a:endParaRPr lang="en-US" sz="160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11265C7-1C43-2945-B3EE-F56BD6ED1E61}"/>
                </a:ext>
              </a:extLst>
            </p:cNvPr>
            <p:cNvGrpSpPr/>
            <p:nvPr/>
          </p:nvGrpSpPr>
          <p:grpSpPr>
            <a:xfrm>
              <a:off x="7493904" y="2668354"/>
              <a:ext cx="284354" cy="369332"/>
              <a:chOff x="7037861" y="1735210"/>
              <a:chExt cx="284354" cy="369332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B702097-8216-F14D-B0DD-5EA857906B26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D2F19A4-FCEC-0C45-A6D2-6FB651118612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</p:grpSp>
      <p:sp>
        <p:nvSpPr>
          <p:cNvPr id="172" name="Text Box 58">
            <a:extLst>
              <a:ext uri="{FF2B5EF4-FFF2-40B4-BE49-F238E27FC236}">
                <a16:creationId xmlns:a16="http://schemas.microsoft.com/office/drawing/2014/main" id="{E2F51891-3AA0-F14E-A8B4-DA6CDD1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17" y="1239250"/>
            <a:ext cx="26229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  <a:latin typeface="+mn-lt"/>
                <a:cs typeface="Arial" charset="0"/>
              </a:rPr>
              <a:t>AS </a:t>
            </a: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173" name="Text Box 60">
            <a:extLst>
              <a:ext uri="{FF2B5EF4-FFF2-40B4-BE49-F238E27FC236}">
                <a16:creationId xmlns:a16="http://schemas.microsoft.com/office/drawing/2014/main" id="{BB4572A7-6D19-094B-811F-4B3AE0FA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1" y="1222897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0D7DF6-08A6-A706-1C3E-D9D0A49F7A53}"/>
              </a:ext>
            </a:extLst>
          </p:cNvPr>
          <p:cNvCxnSpPr/>
          <p:nvPr/>
        </p:nvCxnSpPr>
        <p:spPr>
          <a:xfrm flipV="1">
            <a:off x="6142471" y="4641011"/>
            <a:ext cx="889275" cy="25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51D2D2-FEC3-F224-9DA5-80CA02E05DC0}"/>
              </a:ext>
            </a:extLst>
          </p:cNvPr>
          <p:cNvSpPr txBox="1"/>
          <p:nvPr/>
        </p:nvSpPr>
        <p:spPr>
          <a:xfrm>
            <a:off x="7159909" y="4270075"/>
            <a:ext cx="361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Comparable to Zero Knowledge Proof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050AEE-8393-F777-4EA9-CEE40FD9D089}"/>
              </a:ext>
            </a:extLst>
          </p:cNvPr>
          <p:cNvCxnSpPr>
            <a:cxnSpLocks/>
          </p:cNvCxnSpPr>
          <p:nvPr/>
        </p:nvCxnSpPr>
        <p:spPr>
          <a:xfrm>
            <a:off x="5950352" y="3351179"/>
            <a:ext cx="1203919" cy="2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09E06D-022B-1541-9BD0-A355773DD5FC}"/>
              </a:ext>
            </a:extLst>
          </p:cNvPr>
          <p:cNvSpPr txBox="1"/>
          <p:nvPr/>
        </p:nvSpPr>
        <p:spPr>
          <a:xfrm>
            <a:off x="7277836" y="3317379"/>
            <a:ext cx="361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 is a mechanism to securely exchange the keys, mostly Diffie Hellman</a:t>
            </a:r>
          </a:p>
        </p:txBody>
      </p:sp>
    </p:spTree>
    <p:extLst>
      <p:ext uri="{BB962C8B-B14F-4D97-AF65-F5344CB8AC3E}">
        <p14:creationId xmlns:p14="http://schemas.microsoft.com/office/powerpoint/2010/main" val="13139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mutual authentication, key derivation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FEDA11-FEB3-134B-8FDF-1ABD944FC187}"/>
              </a:ext>
            </a:extLst>
          </p:cNvPr>
          <p:cNvGrpSpPr/>
          <p:nvPr/>
        </p:nvGrpSpPr>
        <p:grpSpPr>
          <a:xfrm>
            <a:off x="954161" y="3770244"/>
            <a:ext cx="10906534" cy="1984127"/>
            <a:chOff x="954161" y="3770244"/>
            <a:chExt cx="10906534" cy="198412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A8DBCA-22E5-6642-A2C0-D4C9BAC4FD14}"/>
                </a:ext>
              </a:extLst>
            </p:cNvPr>
            <p:cNvGrpSpPr/>
            <p:nvPr/>
          </p:nvGrpSpPr>
          <p:grpSpPr>
            <a:xfrm>
              <a:off x="954161" y="4545497"/>
              <a:ext cx="357808" cy="400110"/>
              <a:chOff x="8680174" y="4002157"/>
              <a:chExt cx="357808" cy="4001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21056AA-ECEE-274B-A798-8C339D997AED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3890B6-10A7-944C-ACE4-B0C968AC8D70}"/>
                  </a:ext>
                </a:extLst>
              </p:cNvPr>
              <p:cNvSpPr txBox="1"/>
              <p:nvPr/>
            </p:nvSpPr>
            <p:spPr>
              <a:xfrm>
                <a:off x="8706678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9016FD-4C4E-F841-8F09-96B26479F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8" y="4048539"/>
              <a:ext cx="359796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0538B7-5F3B-554A-A8B3-A58F73636402}"/>
                </a:ext>
              </a:extLst>
            </p:cNvPr>
            <p:cNvGrpSpPr/>
            <p:nvPr/>
          </p:nvGrpSpPr>
          <p:grpSpPr>
            <a:xfrm>
              <a:off x="7176053" y="3836505"/>
              <a:ext cx="357808" cy="400110"/>
              <a:chOff x="8680174" y="4002157"/>
              <a:chExt cx="357808" cy="40011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4B32336-680D-A949-913F-EC3988552CAB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01D18B-9A6D-8D4D-B060-58D261CF9383}"/>
                  </a:ext>
                </a:extLst>
              </p:cNvPr>
              <p:cNvSpPr txBox="1"/>
              <p:nvPr/>
            </p:nvSpPr>
            <p:spPr>
              <a:xfrm>
                <a:off x="8693426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3CB45F-60DC-9F4E-A1A9-6DADAB1980D1}"/>
                </a:ext>
              </a:extLst>
            </p:cNvPr>
            <p:cNvSpPr txBox="1"/>
            <p:nvPr/>
          </p:nvSpPr>
          <p:spPr>
            <a:xfrm>
              <a:off x="1186073" y="3770244"/>
              <a:ext cx="3021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Shared symmetric key distribution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DA78C4-709F-9148-B1BD-EB70722E7B5C}"/>
                </a:ext>
              </a:extLst>
            </p:cNvPr>
            <p:cNvSpPr txBox="1"/>
            <p:nvPr/>
          </p:nvSpPr>
          <p:spPr>
            <a:xfrm>
              <a:off x="1431235" y="4492487"/>
              <a:ext cx="104294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shared symmetric session key distribution (e.g., for AES encryption)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same key derived at mobile, AS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/>
                <a:t>AS informs AP of the shared symmetric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54161" y="499607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mutual authentication, key derivation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9016FD-4C4E-F841-8F09-96B26479FA4A}"/>
              </a:ext>
            </a:extLst>
          </p:cNvPr>
          <p:cNvCxnSpPr>
            <a:cxnSpLocks/>
          </p:cNvCxnSpPr>
          <p:nvPr/>
        </p:nvCxnSpPr>
        <p:spPr>
          <a:xfrm>
            <a:off x="5387008" y="4048539"/>
            <a:ext cx="359796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0538B7-5F3B-554A-A8B3-A58F73636402}"/>
              </a:ext>
            </a:extLst>
          </p:cNvPr>
          <p:cNvGrpSpPr/>
          <p:nvPr/>
        </p:nvGrpSpPr>
        <p:grpSpPr>
          <a:xfrm>
            <a:off x="7176053" y="3836505"/>
            <a:ext cx="357808" cy="400110"/>
            <a:chOff x="8680174" y="4002157"/>
            <a:chExt cx="357808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B32336-680D-A949-913F-EC3988552CAB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01D18B-9A6D-8D4D-B060-58D261CF9383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D3CB45F-60DC-9F4E-A1A9-6DADAB1980D1}"/>
              </a:ext>
            </a:extLst>
          </p:cNvPr>
          <p:cNvSpPr txBox="1"/>
          <p:nvPr/>
        </p:nvSpPr>
        <p:spPr>
          <a:xfrm>
            <a:off x="1199325" y="3770244"/>
            <a:ext cx="30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shared symmetric key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A78C4-709F-9148-B1BD-EB70722E7B5C}"/>
              </a:ext>
            </a:extLst>
          </p:cNvPr>
          <p:cNvSpPr txBox="1"/>
          <p:nvPr/>
        </p:nvSpPr>
        <p:spPr>
          <a:xfrm>
            <a:off x="1431235" y="4943063"/>
            <a:ext cx="10429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encrypted communication between mobile and remote host via AP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same key derived at mobile, AS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/>
              <a:t>AS informs AP of the shared symmetric session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44587-C44E-E94F-9AA4-B7B03861F3F2}"/>
              </a:ext>
            </a:extLst>
          </p:cNvPr>
          <p:cNvCxnSpPr/>
          <p:nvPr/>
        </p:nvCxnSpPr>
        <p:spPr>
          <a:xfrm>
            <a:off x="3558209" y="447260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C439860-F67C-364D-BF7F-DF732DCC5FC0}"/>
              </a:ext>
            </a:extLst>
          </p:cNvPr>
          <p:cNvGrpSpPr/>
          <p:nvPr/>
        </p:nvGrpSpPr>
        <p:grpSpPr>
          <a:xfrm>
            <a:off x="4419601" y="4260575"/>
            <a:ext cx="357808" cy="400110"/>
            <a:chOff x="8680174" y="4002157"/>
            <a:chExt cx="357808" cy="40011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C3DA67A-1239-6948-AD79-DECA2FFCEC27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038144-C7C9-9B43-9D68-C68540442C1A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6F506C4-EFF4-4045-9C68-6AB0A21787EA}"/>
              </a:ext>
            </a:extLst>
          </p:cNvPr>
          <p:cNvSpPr txBox="1"/>
          <p:nvPr/>
        </p:nvSpPr>
        <p:spPr>
          <a:xfrm>
            <a:off x="987290" y="4128053"/>
            <a:ext cx="32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encrypted communication over WiFi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3103-0826-4A0D-158A-DF6A557F51EA}"/>
              </a:ext>
            </a:extLst>
          </p:cNvPr>
          <p:cNvSpPr txBox="1"/>
          <p:nvPr/>
        </p:nvSpPr>
        <p:spPr>
          <a:xfrm>
            <a:off x="2611989" y="6168352"/>
            <a:ext cx="8261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More details cf.: </a:t>
            </a:r>
            <a:r>
              <a:rPr lang="en-US">
                <a:hlinkClick r:id="rId12"/>
              </a:rPr>
              <a:t>https://sarwiki.informatik.hu-berlin.de/WPA3_Dragonfly_Handshake</a:t>
            </a:r>
            <a:endParaRPr lang="en-US"/>
          </a:p>
          <a:p>
            <a:r>
              <a:rPr lang="en-US">
                <a:hlinkClick r:id="rId13"/>
              </a:rPr>
              <a:t>https://medium.com/asecuritysite-when-bob-met-alice/hello-to-wpa-3-ae8b9c365b95</a:t>
            </a: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81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B0BBB-C1B4-605D-F936-206619F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4043-F8A3-40A0-AD75-064CA998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346DF-C0C7-432D-4C55-B171A9C8165B}"/>
              </a:ext>
            </a:extLst>
          </p:cNvPr>
          <p:cNvSpPr/>
          <p:nvPr/>
        </p:nvSpPr>
        <p:spPr>
          <a:xfrm>
            <a:off x="927339" y="1226061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Fundamentals Recapturing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24AC5-4EF0-993B-7D88-A011A327C099}"/>
              </a:ext>
            </a:extLst>
          </p:cNvPr>
          <p:cNvSpPr/>
          <p:nvPr/>
        </p:nvSpPr>
        <p:spPr>
          <a:xfrm>
            <a:off x="927339" y="2153688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Introduction to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24924-855C-DBC1-918F-1FC3DF0DFE02}"/>
              </a:ext>
            </a:extLst>
          </p:cNvPr>
          <p:cNvSpPr/>
          <p:nvPr/>
        </p:nvSpPr>
        <p:spPr>
          <a:xfrm>
            <a:off x="927339" y="3081315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Securing TCP: Transport Layer Security (TLS)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FF2C3-ABC2-0A12-401C-257E5CFE1A70}"/>
              </a:ext>
            </a:extLst>
          </p:cNvPr>
          <p:cNvSpPr/>
          <p:nvPr/>
        </p:nvSpPr>
        <p:spPr>
          <a:xfrm>
            <a:off x="927339" y="4008942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Network Layer Security: IPSec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7829D-712F-5F63-3ECC-2E4AEB154901}"/>
              </a:ext>
            </a:extLst>
          </p:cNvPr>
          <p:cNvSpPr/>
          <p:nvPr/>
        </p:nvSpPr>
        <p:spPr>
          <a:xfrm>
            <a:off x="927339" y="4936569"/>
            <a:ext cx="10645804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Data Link Layer Security: Security in wireless and mobile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7811C-D2CE-80DC-9340-F299E051C3F6}"/>
              </a:ext>
            </a:extLst>
          </p:cNvPr>
          <p:cNvSpPr/>
          <p:nvPr/>
        </p:nvSpPr>
        <p:spPr>
          <a:xfrm>
            <a:off x="927339" y="5864196"/>
            <a:ext cx="10645804" cy="612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Middleboxes: Firewalls and 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26459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Gill Sans MT" charset="0"/>
              </a:rPr>
              <a:t>isolates organization’</a:t>
            </a:r>
            <a:r>
              <a:rPr lang="en-US" altLang="ja-JP" sz="280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+mn-lt"/>
                <a:cs typeface="Arial" charset="0"/>
              </a:rPr>
              <a:t>Inter</a:t>
            </a:r>
            <a:r>
              <a:rPr lang="en-US" sz="180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>
                <a:cs typeface="Gill Sans MT"/>
              </a:rPr>
              <a:t>“</a:t>
            </a:r>
            <a:r>
              <a:rPr lang="en-US" sz="2400">
                <a:cs typeface="Gill Sans MT"/>
              </a:rPr>
              <a:t>real</a:t>
            </a:r>
            <a:r>
              <a:rPr lang="en-US" altLang="ja-JP" sz="2400">
                <a:cs typeface="Gill Sans MT"/>
              </a:rPr>
              <a:t>”</a:t>
            </a:r>
            <a:r>
              <a:rPr lang="en-US" sz="240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/>
              <a:t>internal network connected to Internet via router </a:t>
            </a:r>
            <a:r>
              <a:rPr lang="en-US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/>
              <a:t>filters </a:t>
            </a:r>
            <a:r>
              <a:rPr lang="en-US">
                <a:solidFill>
                  <a:srgbClr val="CC0000"/>
                </a:solidFill>
              </a:rPr>
              <a:t>packet-by-packet</a:t>
            </a:r>
            <a:r>
              <a:rPr lang="en-US" i="1">
                <a:solidFill>
                  <a:srgbClr val="CC0000"/>
                </a:solidFill>
              </a:rPr>
              <a:t>, </a:t>
            </a:r>
            <a:r>
              <a:rPr lang="en-US"/>
              <a:t>decision to forward/drop packet based on</a:t>
            </a:r>
            <a:r>
              <a:rPr lang="en-US" sz="2400"/>
              <a:t>:</a:t>
            </a:r>
          </a:p>
          <a:p>
            <a:pPr lvl="1">
              <a:spcBef>
                <a:spcPts val="400"/>
              </a:spcBef>
            </a:pPr>
            <a:r>
              <a:rPr lang="en-US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CC0000"/>
                </a:solidFill>
              </a:rPr>
              <a:t>example 1: </a:t>
            </a:r>
            <a:r>
              <a:rPr lang="en-US" sz="2400"/>
              <a:t>block incoming and outgoing datagrams with IP protocol field = 17 and with either source or dest port = 23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result: </a:t>
            </a:r>
            <a:r>
              <a:rPr lang="en-US"/>
              <a:t>all incoming, outgoing UDP flows and telnet connections are blocked</a:t>
            </a:r>
          </a:p>
          <a:p>
            <a:r>
              <a:rPr lang="en-US" sz="2400">
                <a:solidFill>
                  <a:srgbClr val="CC0000"/>
                </a:solidFill>
              </a:rPr>
              <a:t>example 2: </a:t>
            </a:r>
            <a:r>
              <a:rPr lang="en-US" sz="2400"/>
              <a:t>block inbound TCP segments with ACK=0 (ACK = 0 is set for the initial SYN packet </a:t>
            </a:r>
            <a:r>
              <a:rPr lang="en-US" sz="2400">
                <a:sym typeface="Wingdings" panose="05000000000000000000" pitchFamily="2" charset="2"/>
              </a:rPr>
              <a:t> cf. </a:t>
            </a:r>
            <a:r>
              <a:rPr lang="en-US" sz="2400">
                <a:sym typeface="Wingdings" panose="05000000000000000000" pitchFamily="2" charset="2"/>
                <a:hlinkClick r:id="rId4"/>
              </a:rPr>
              <a:t>https://datatracker.ietf.org/doc/html/rfc793</a:t>
            </a:r>
            <a:r>
              <a:rPr lang="en-US" sz="2400">
                <a:sym typeface="Wingdings" panose="05000000000000000000" pitchFamily="2" charset="2"/>
              </a:rPr>
              <a:t> )</a:t>
            </a:r>
            <a:endParaRPr lang="en-US" sz="2400"/>
          </a:p>
          <a:p>
            <a:pPr lvl="1"/>
            <a:r>
              <a:rPr lang="en-US">
                <a:solidFill>
                  <a:srgbClr val="C00000"/>
                </a:solidFill>
              </a:rPr>
              <a:t>result: </a:t>
            </a:r>
            <a:r>
              <a:rPr lang="en-US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>
                <a:ea typeface="ＭＳ Ｐゴシック" panose="020B0600070205080204" pitchFamily="34" charset="-128"/>
              </a:rPr>
              <a:t>s</a:t>
            </a:r>
            <a:r>
              <a:rPr lang="en-US" altLang="en-US" sz="4400">
                <a:ea typeface="ＭＳ Ｐゴシック" panose="020B0600070205080204" pitchFamily="34" charset="-128"/>
              </a:rPr>
              <a:t>tack</a:t>
            </a:r>
            <a:endParaRPr lang="en-US" sz="440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>
                <a:solidFill>
                  <a:srgbClr val="0012A0"/>
                </a:solidFill>
              </a:rPr>
              <a:t>stateless packet filter</a:t>
            </a:r>
            <a:r>
              <a:rPr lang="en-US" i="1">
                <a:solidFill>
                  <a:srgbClr val="CC0000"/>
                </a:solidFill>
              </a:rPr>
              <a:t>: </a:t>
            </a:r>
            <a:r>
              <a:rPr lang="en-US"/>
              <a:t>heavy handed tool</a:t>
            </a:r>
          </a:p>
          <a:p>
            <a:pPr lvl="1"/>
            <a:r>
              <a:rPr lang="en-US" sz="2200"/>
              <a:t>admits packets that “</a:t>
            </a:r>
            <a:r>
              <a:rPr lang="en-US" altLang="ja-JP" sz="2200"/>
              <a:t>make no sense,” e.g., dest port = 80, ACK bit set, even though no TCP connection established:</a:t>
            </a:r>
            <a:endParaRPr lang="en-US" sz="220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filter packets on application data as well as on IP/TCP/UDP fields.</a:t>
            </a:r>
          </a:p>
          <a:p>
            <a:r>
              <a:rPr lang="en-US" i="1">
                <a:solidFill>
                  <a:srgbClr val="0012A0"/>
                </a:solidFill>
              </a:rPr>
              <a:t>example: </a:t>
            </a:r>
            <a:r>
              <a:rPr lang="en-US"/>
              <a:t>allow select internal users to telnet outside</a:t>
            </a:r>
            <a:endParaRPr lang="en-US" sz="240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>
                <a:latin typeface="+mn-lt"/>
                <a:cs typeface="Arial" charset="0"/>
              </a:rPr>
              <a:t>gateway</a:t>
            </a:r>
            <a:endParaRPr lang="en-US" sz="240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+mn-lt"/>
                <a:cs typeface="Arial" charset="0"/>
              </a:rPr>
              <a:t>telnet session</a:t>
            </a:r>
            <a:endParaRPr lang="en-US" sz="240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>
                <a:latin typeface="+mn-lt"/>
                <a:cs typeface="Arial" charset="0"/>
              </a:rPr>
              <a:t>router and filter</a:t>
            </a:r>
            <a:endParaRPr lang="en-US" sz="240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+mn-lt"/>
                <a:cs typeface="Arial" charset="0"/>
              </a:rPr>
              <a:t>host telnet session</a:t>
            </a:r>
            <a:endParaRPr lang="en-US" sz="240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/>
              <a:t>packet filtering:</a:t>
            </a:r>
          </a:p>
          <a:p>
            <a:pPr lvl="1"/>
            <a:r>
              <a:rPr lang="en-US" sz="2800"/>
              <a:t>operates on TCP/IP headers only</a:t>
            </a:r>
          </a:p>
          <a:p>
            <a:pPr lvl="1"/>
            <a:r>
              <a:rPr lang="en-US" sz="2800"/>
              <a:t>no correlation check among sessions </a:t>
            </a:r>
          </a:p>
          <a:p>
            <a:pPr indent="-285750"/>
            <a:r>
              <a:rPr lang="en-US" sz="320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>
                <a:solidFill>
                  <a:srgbClr val="C00000"/>
                </a:solidFill>
              </a:rPr>
              <a:t>deep packet inspection: </a:t>
            </a:r>
            <a:r>
              <a:rPr lang="en-US" sz="280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>
                <a:solidFill>
                  <a:srgbClr val="000099"/>
                </a:solidFill>
              </a:rPr>
              <a:t>examine correlation</a:t>
            </a:r>
            <a:r>
              <a:rPr lang="en-US" sz="2800"/>
              <a:t> among multiple packets</a:t>
            </a:r>
          </a:p>
          <a:p>
            <a:pPr lvl="2"/>
            <a:r>
              <a:rPr lang="en-US" sz="2400">
                <a:cs typeface="Gill Sans MT" charset="0"/>
              </a:rPr>
              <a:t>port scanning</a:t>
            </a:r>
          </a:p>
          <a:p>
            <a:pPr lvl="2"/>
            <a:r>
              <a:rPr lang="en-US" sz="2400">
                <a:cs typeface="Gill Sans MT" charset="0"/>
              </a:rPr>
              <a:t>network mapping</a:t>
            </a:r>
          </a:p>
          <a:p>
            <a:pPr lvl="2"/>
            <a:r>
              <a:rPr lang="en-US" sz="240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4E3B1E-BF63-0DC7-B106-95D58E8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Protocols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F0678-F3A8-CB97-2BEE-5E52304D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0D49E-4E32-FF65-6A5C-35FE4D80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659272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DB03F-A130-819A-084E-7248DB11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335547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72C39-14B6-ADF0-1F2B-F31949F0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013409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14F9F-218B-2824-8D34-AF795EB7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689684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46F0F938-6924-31BE-0AFC-22520B602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2949784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C6D39CF-2CD9-7F9A-69B4-CB665BAF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2444959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Application protocol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300697A4-BD2B-3FA6-3111-8BC8F4B7B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3722897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2FF0A2B-5673-3BDC-DA3F-D4DCD7B9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3205372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TCP protocol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2DD34516-49A6-4161-1CAD-8FA8C7736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4496009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8B08FB42-A992-D6BB-E59E-35DBAB28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4029284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IP protocol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40B6C4BC-E6B5-E5FA-C524-7005B35B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5173872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FCA9FA-2A43-BC79-57D6-BD171F77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791284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Data Link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C794C1-AE35-344A-FDA6-E5B2AB13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013409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1C7A1-5B91-5A89-898A-0185FDA7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689684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Network Access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1CB5C3A4-E63C-AD91-6BE2-EFD3C61FC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4476959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CA690847-6940-45A0-B046-6BD141B7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4029284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IP protocol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803C50E4-0A9F-20E1-B285-00FFA6A38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5153234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7ECCECFD-E976-1BFA-542B-54B7F5B8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4792872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Data Link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2D45F8-A712-78FC-FA12-83932B6E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2659272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8A8F-FF57-6960-0191-8013D434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3335547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33CD28-0F34-D090-6686-605F1591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013409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B2E60F-3E52-9E2B-1EE3-4BB3E59B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689684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4586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/>
              <a:t>arriving mobile client attaches to network …</a:t>
            </a:r>
            <a:endParaRPr lang="en-US" sz="2400"/>
          </a:p>
          <a:p>
            <a:pPr>
              <a:defRPr/>
            </a:pPr>
            <a:endParaRPr lang="en-US" sz="3200"/>
          </a:p>
          <a:p>
            <a:pPr>
              <a:defRPr/>
            </a:pPr>
            <a:endParaRPr lang="en-US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/>
              <a:t>requests web page: </a:t>
            </a:r>
            <a:r>
              <a:rPr lang="en-US" sz="2600" err="1"/>
              <a:t>www.google.com</a:t>
            </a:r>
            <a:endParaRPr lang="en-US" sz="2400"/>
          </a:p>
          <a:p>
            <a:pPr>
              <a:defRPr/>
            </a:pPr>
            <a:endParaRPr lang="en-US" sz="3200"/>
          </a:p>
          <a:p>
            <a:pPr>
              <a:defRPr/>
            </a:pPr>
            <a:endParaRPr lang="en-US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00A8"/>
                </a:solidFill>
              </a:rPr>
              <a:t>scenario</a:t>
            </a:r>
            <a:r>
              <a:rPr lang="en-US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7940808" cy="894622"/>
          </a:xfrm>
        </p:spPr>
        <p:txBody>
          <a:bodyPr>
            <a:normAutofit fontScale="90000"/>
          </a:bodyPr>
          <a:lstStyle/>
          <a:p>
            <a:r>
              <a:rPr lang="en-US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router has </a:t>
            </a:r>
          </a:p>
          <a:p>
            <a:pPr>
              <a:lnSpc>
                <a:spcPct val="85000"/>
              </a:lnSpc>
            </a:pPr>
            <a:r>
              <a:rPr lang="en-US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arriving mobile:</a:t>
            </a:r>
          </a:p>
          <a:p>
            <a:pPr>
              <a:lnSpc>
                <a:spcPct val="85000"/>
              </a:lnSpc>
            </a:pPr>
            <a:r>
              <a:rPr lang="en-US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>
                <a:cs typeface="+mn-cs"/>
              </a:rPr>
              <a:t>connecting laptop needs to get its own IP address, </a:t>
            </a:r>
            <a:r>
              <a:rPr lang="en-US" kern="0" err="1">
                <a:cs typeface="+mn-cs"/>
              </a:rPr>
              <a:t>addr</a:t>
            </a:r>
            <a:r>
              <a:rPr lang="en-US" kern="0">
                <a:cs typeface="+mn-cs"/>
              </a:rPr>
              <a:t> of first-hop router, </a:t>
            </a:r>
            <a:r>
              <a:rPr lang="en-US" kern="0" err="1">
                <a:cs typeface="+mn-cs"/>
              </a:rPr>
              <a:t>addr</a:t>
            </a:r>
            <a:r>
              <a:rPr lang="en-US" kern="0">
                <a:cs typeface="+mn-cs"/>
              </a:rPr>
              <a:t> of DNS server: use </a:t>
            </a:r>
            <a:r>
              <a:rPr lang="en-US" kern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8110939" cy="894622"/>
          </a:xfrm>
        </p:spPr>
        <p:txBody>
          <a:bodyPr>
            <a:normAutofit fontScale="90000"/>
          </a:bodyPr>
          <a:lstStyle/>
          <a:p>
            <a:r>
              <a:rPr lang="en-US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router has </a:t>
            </a:r>
          </a:p>
          <a:p>
            <a:pPr>
              <a:lnSpc>
                <a:spcPct val="85000"/>
              </a:lnSpc>
            </a:pPr>
            <a:r>
              <a:rPr lang="en-US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/>
              <a:t>arriving mobile:</a:t>
            </a:r>
          </a:p>
          <a:p>
            <a:pPr>
              <a:lnSpc>
                <a:spcPct val="85000"/>
              </a:lnSpc>
            </a:pPr>
            <a:r>
              <a:rPr lang="en-US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>
                <a:cs typeface="+mn-cs"/>
              </a:rPr>
              <a:t>DHCP server formulates </a:t>
            </a:r>
            <a:r>
              <a:rPr lang="en-US" kern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>
                <a:cs typeface="+mn-cs"/>
              </a:rPr>
              <a:t>containing client</a:t>
            </a:r>
            <a:r>
              <a:rPr lang="en-US" altLang="ja-JP" kern="0">
                <a:cs typeface="+mn-cs"/>
              </a:rPr>
              <a:t>’</a:t>
            </a:r>
            <a:r>
              <a:rPr lang="en-US" kern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4195</Words>
  <Application>Microsoft Macintosh PowerPoint</Application>
  <PresentationFormat>Widescreen</PresentationFormat>
  <Paragraphs>1047</Paragraphs>
  <Slides>56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Trebuchet MS</vt:lpstr>
      <vt:lpstr>Wingdings</vt:lpstr>
      <vt:lpstr>ZapfDingbats</vt:lpstr>
      <vt:lpstr>Office Theme</vt:lpstr>
      <vt:lpstr>Security – Session 5: Network Security</vt:lpstr>
      <vt:lpstr>Reference</vt:lpstr>
      <vt:lpstr>Agenda</vt:lpstr>
      <vt:lpstr>Agenda</vt:lpstr>
      <vt:lpstr>Layered Internet protocol stack</vt:lpstr>
      <vt:lpstr>Network Protocols Stack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  <vt:lpstr>Agenda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Agenda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Agenda</vt:lpstr>
      <vt:lpstr>IP Sec</vt:lpstr>
      <vt:lpstr>Two IPsec protocols</vt:lpstr>
      <vt:lpstr>Security associations (SAs) </vt:lpstr>
      <vt:lpstr>IPsec datagram</vt:lpstr>
      <vt:lpstr>ESP tunnel mode: actions</vt:lpstr>
      <vt:lpstr>Security Policy Database (SPD)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Schlesinger, Sebastian</cp:lastModifiedBy>
  <cp:revision>1</cp:revision>
  <dcterms:created xsi:type="dcterms:W3CDTF">2020-01-18T07:24:59Z</dcterms:created>
  <dcterms:modified xsi:type="dcterms:W3CDTF">2023-11-29T17:26:59Z</dcterms:modified>
</cp:coreProperties>
</file>