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29" autoAdjust="0"/>
    <p:restoredTop sz="94660"/>
  </p:normalViewPr>
  <p:slideViewPr>
    <p:cSldViewPr snapToGrid="0">
      <p:cViewPr varScale="1">
        <p:scale>
          <a:sx n="81" d="100"/>
          <a:sy n="81" d="100"/>
        </p:scale>
        <p:origin x="96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36798-D461-46B5-F5F6-AF7C788352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C71BC2-6967-F97C-FEA3-E829863208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382680-42AE-AFE0-C9C7-C59197A12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7D8FB-80AB-4B65-A20D-AFAA152C1E96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3130D6-A19D-C0C8-170C-F2CDBFC11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10FB9E-FAD7-B613-6456-2FEDCBA97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CF145-C1F5-4F0A-9E2D-FC4643FE6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838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E21C2-B95B-E0DA-7BBB-423F7E150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6AD210-8607-AE25-AACC-6475126673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B2263B-3090-F8D7-0843-BF65D896B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7D8FB-80AB-4B65-A20D-AFAA152C1E96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1B10F2-CCF2-7ECE-3A24-3AB5BD62B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1E5DE-4DFE-8BE6-8FD6-810B3CAD6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CF145-C1F5-4F0A-9E2D-FC4643FE6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959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1B4B59-4C01-0FD6-46AF-DE0AF6966B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F26B93-C055-C28A-1CD7-3A3D072EE2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E206DF-0F50-9997-2EDD-7C25D4580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7D8FB-80AB-4B65-A20D-AFAA152C1E96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FF5725-2E25-E135-8FD8-237A7C7F7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8142FC-0414-0C68-4EB0-5A1DCC212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CF145-C1F5-4F0A-9E2D-FC4643FE6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847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7DDF5-E22E-16AD-2762-77BA94F55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2E5BD-5A7C-81CB-EEED-3B72A1CFBD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65DF21-9FF4-8CE7-6FB2-E33F565C6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7D8FB-80AB-4B65-A20D-AFAA152C1E96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9F5A7F-9895-6CAD-9A08-B55A1E9C2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491824-FB86-C00E-A18C-E8250D869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CF145-C1F5-4F0A-9E2D-FC4643FE6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923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89570-31D9-F861-40E5-964BCEC78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7B5ECF-4328-0A1E-907C-F6D09BD234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5B5DB2-004C-0ACC-DB48-FE551BA44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7D8FB-80AB-4B65-A20D-AFAA152C1E96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090CE4-5F6F-F08E-3CCA-EC714E900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BAE0E5-03A9-ED93-A155-7489D60D7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CF145-C1F5-4F0A-9E2D-FC4643FE6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94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9382B-2771-7905-FB39-C65222216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64775-B919-E003-ED41-98CDE48EB2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6883A7-2B57-BE7E-9C84-BC503D84DD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5E8222-607B-C0BC-9460-E9FB01D18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7D8FB-80AB-4B65-A20D-AFAA152C1E96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5CB72C-F971-9A52-4DF0-ACDAA07A7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B123F5-0AEE-C047-32DA-2D3790FD4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CF145-C1F5-4F0A-9E2D-FC4643FE6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058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4F71A-A05A-D245-2CCE-D9740F78A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B77C80-F35D-3D3F-7708-72E8A07D51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DDAF08-7E1C-5408-1321-81C601A0DE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50A2EA-C72C-4658-40BC-77D34C36A6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B9D1FA-A70C-9020-E538-A1469768EC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17F16E-A445-8E09-0FC0-4E4784B68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7D8FB-80AB-4B65-A20D-AFAA152C1E96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9B8CF3-6860-780C-3E6E-179D7E061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DD62C5-D8D2-0951-98A7-D6E1DB332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CF145-C1F5-4F0A-9E2D-FC4643FE6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935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3B238-9011-68E5-0038-7E3D69DD6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AC9D6D-BD0A-946B-DEF6-FC8E95DC7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7D8FB-80AB-4B65-A20D-AFAA152C1E96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23A34B-6971-63D2-9D80-755C6A4D1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A5159E-9AEB-757F-DC5F-2377856EF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CF145-C1F5-4F0A-9E2D-FC4643FE6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323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73B2BF-9D2A-B9E6-8EE9-C09F39132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7D8FB-80AB-4B65-A20D-AFAA152C1E96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E3A047-A90B-5968-7965-CDF36A8DC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24A42B-E67D-0142-6EF8-B9FE9FC35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CF145-C1F5-4F0A-9E2D-FC4643FE6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985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8CCB4-FDFC-1339-5344-648B5110C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E20C94-B89E-F83F-C2AA-4CDE1CC08A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331C11-4FC4-8955-6F16-DB13AB6746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9D68A9-3E4F-A2B5-BF0F-D246EB7F1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7D8FB-80AB-4B65-A20D-AFAA152C1E96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F07956-0927-5AE5-9085-97568EF5A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F6B68B-72F1-1681-AEFF-2FFECEF66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CF145-C1F5-4F0A-9E2D-FC4643FE6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356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97ADC-1008-10C2-61F0-421CDF4CA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1B50E3-1768-2A18-062E-E8A88680FD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B5C278-A9D4-164B-1E6F-5852E188B9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A70626-2133-E044-1B8D-BE31AC7E6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7D8FB-80AB-4B65-A20D-AFAA152C1E96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08E18D-D4E3-8F3F-07C7-7C4F4205A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CEECD0-11A4-039F-CA80-A7103CFAB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CF145-C1F5-4F0A-9E2D-FC4643FE6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425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A74D02-1FAF-EBF9-2932-868E2E949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D4B94A-1DBF-4B55-A47F-0FC064FE36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0FD8F-4CB6-AC2B-2ACB-6F6768BDD8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27D8FB-80AB-4B65-A20D-AFAA152C1E96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A8BEEE-A9DC-FF8B-1246-E035AB85A3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20DC11-79DD-7B03-665C-909485AB9F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82CF145-C1F5-4F0A-9E2D-FC4643FE6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011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7CC9B-300A-1BCE-3CB6-5C2268A538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Hello page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CF626D-06FB-41B3-324D-9476347FFE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{{ now | MMM dd, YYYY }}</a:t>
            </a:r>
          </a:p>
        </p:txBody>
      </p:sp>
    </p:spTree>
    <p:extLst>
      <p:ext uri="{BB962C8B-B14F-4D97-AF65-F5344CB8AC3E}">
        <p14:creationId xmlns:p14="http://schemas.microsoft.com/office/powerpoint/2010/main" val="2973638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B561A-95F0-2DA0-9E38-B0FAE2028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Slide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30361-BB69-9E0F-41A5-F3BDED1B13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My name is {{user.name}}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Date is {{ now | MMMM dd, YYYY }}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{{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program.users.email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}}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{{ now | MMMM dd, YYYY }}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Cohort name: {{ user.cohort.name }}</a:t>
            </a:r>
          </a:p>
        </p:txBody>
      </p:sp>
    </p:spTree>
    <p:extLst>
      <p:ext uri="{BB962C8B-B14F-4D97-AF65-F5344CB8AC3E}">
        <p14:creationId xmlns:p14="http://schemas.microsoft.com/office/powerpoint/2010/main" val="635037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77F8A8-EFF0-39DF-860F-96B636AC25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24CB0-9E15-4BED-742C-116BC8C36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Slide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5040EB-0472-7DE8-1D58-D32423C16B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My name is {{user.name}}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Date is {{ now | MMMM dd, YYYY }}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Active program user email: {{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program.users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is_active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=True].email }}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Active program user email: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{{ </a:t>
            </a:r>
            <a:r>
              <a:rPr lang="en-US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program.users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[email=</a:t>
            </a:r>
            <a:r>
              <a:rPr lang="en-US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bob@test.com,is_active</a:t>
            </a:r>
            <a:r>
              <a:rPr lang="en-US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=True].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email }}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 users emails: {{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program.users.email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}}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Cohort name: {{ user.cohort.name }}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97DBF40-8862-A296-2E6B-7B5D4EAC0584}"/>
              </a:ext>
            </a:extLst>
          </p:cNvPr>
          <p:cNvGraphicFramePr>
            <a:graphicFrameLocks noGrp="1"/>
          </p:cNvGraphicFramePr>
          <p:nvPr/>
        </p:nvGraphicFramePr>
        <p:xfrm>
          <a:off x="1248229" y="5256040"/>
          <a:ext cx="8127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03735383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60275609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6961445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Test 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Emails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{{ user.cohort.name }}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3367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{{ </a:t>
                      </a:r>
                      <a:r>
                        <a:rPr lang="en-US" dirty="0" err="1"/>
                        <a:t>program.users.email</a:t>
                      </a:r>
                      <a:r>
                        <a:rPr lang="en-US" dirty="0"/>
                        <a:t> }}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30984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97371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1523</TotalTime>
  <Words>157</Words>
  <Application>Microsoft Office PowerPoint</Application>
  <PresentationFormat>Widescreen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Calibri</vt:lpstr>
      <vt:lpstr>Office Theme</vt:lpstr>
      <vt:lpstr>Hello page</vt:lpstr>
      <vt:lpstr>Slide title</vt:lpstr>
      <vt:lpstr>Slide title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Kut Akdogan</dc:creator>
  <cp:lastModifiedBy>Kut Akdogan</cp:lastModifiedBy>
  <cp:revision>33</cp:revision>
  <dcterms:created xsi:type="dcterms:W3CDTF">2025-02-18T14:40:21Z</dcterms:created>
  <dcterms:modified xsi:type="dcterms:W3CDTF">2025-02-19T16:13:38Z</dcterms:modified>
</cp:coreProperties>
</file>