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{{user.name}}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84-4B0C-9111-C734FD15A3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84-4B0C-9111-C734FD15A350}"/>
              </c:ext>
            </c:extLst>
          </c:dPt>
          <c:cat>
            <c:strRef>
              <c:f>Sheet1!$A$2:$A$3</c:f>
              <c:strCache>
                <c:ptCount val="2"/>
                <c:pt idx="0">
                  <c:v>{{ user.cohort.name }}</c:v>
                </c:pt>
                <c:pt idx="1">
                  <c:v>{{user.name}}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B-4AFB-AF93-41C4099C9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6798-D461-46B5-F5F6-AF7C7883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1BC2-6967-F97C-FEA3-E8298632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2680-42AE-AFE0-C9C7-C59197A1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30D6-A19D-C0C8-170C-F2CDBFC1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FB9E-FAD7-B613-6456-2FEDCBA9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1C2-B95B-E0DA-7BBB-423F7E1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AD210-8607-AE25-AACC-647512667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263B-3090-F8D7-0843-BF65D896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10F2-CCF2-7ECE-3A24-3AB5BD62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E5DE-4DFE-8BE6-8FD6-810B3CAD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B4B59-4C01-0FD6-46AF-DE0AF6966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26B93-C055-C28A-1CD7-3A3D072E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06DF-0F50-9997-2EDD-7C25D45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5725-2E25-E135-8FD8-237A7C7F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42FC-0414-0C68-4EB0-5A1DCC21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DF5-E22E-16AD-2762-77BA94F5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E5BD-5A7C-81CB-EEED-3B72A1CF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DF21-9FF4-8CE7-6FB2-E33F565C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5A7F-9895-6CAD-9A08-B55A1E9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1824-FB86-C00E-A18C-E8250D86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570-31D9-F861-40E5-964BCEC7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5ECF-4328-0A1E-907C-F6D09BD23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5DB2-004C-0ACC-DB48-FE551BA4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0CE4-5F6F-F08E-3CCA-EC714E9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E0E5-03A9-ED93-A155-7489D60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382B-2771-7905-FB39-C6522221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4775-B919-E003-ED41-98CDE48E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883A7-2B57-BE7E-9C84-BC503D84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E8222-607B-C0BC-9460-E9FB01D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B72C-F971-9A52-4DF0-ACDAA07A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23F5-0AEE-C047-32DA-2D3790FD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F71A-A05A-D245-2CCE-D9740F78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77C80-F35D-3D3F-7708-72E8A07D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DAF08-7E1C-5408-1321-81C601A0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0A2EA-C72C-4658-40BC-77D34C36A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9D1FA-A70C-9020-E538-A1469768E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7F16E-A445-8E09-0FC0-4E4784B6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B8CF3-6860-780C-3E6E-179D7E06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D62C5-D8D2-0951-98A7-D6E1DB3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B238-9011-68E5-0038-7E3D69D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C9D6D-BD0A-946B-DEF6-FC8E95D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3A34B-6971-63D2-9D80-755C6A4D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5159E-9AEB-757F-DC5F-2377856E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3B2BF-9D2A-B9E6-8EE9-C09F3913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3A047-A90B-5968-7965-CDF36A8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4A42B-E67D-0142-6EF8-B9FE9FC3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CCB4-FDFC-1339-5344-648B5110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0C94-B89E-F83F-C2AA-4CDE1CC0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31C11-4FC4-8955-6F16-DB13AB67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D68A9-3E4F-A2B5-BF0F-D246EB7F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7956-0927-5AE5-9085-97568EF5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B68B-72F1-1681-AEFF-2FFECEF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7ADC-1008-10C2-61F0-421CDF4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50E3-1768-2A18-062E-E8A88680F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C278-A9D4-164B-1E6F-5852E188B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0626-2133-E044-1B8D-BE31AC7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8E18D-D4E3-8F3F-07C7-7C4F4205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EECD0-11A4-039F-CA80-A7103CF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74D02-1FAF-EBF9-2932-868E2E94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B94A-1DBF-4B55-A47F-0FC064FE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FD8F-4CB6-AC2B-2ACB-6F6768BDD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BEEE-A9DC-FF8B-1246-E035AB85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C11-79DD-7B03-665C-909485AB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CC9B-300A-1BCE-3CB6-5C2268A53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626D-06FB-41B3-324D-9476347FF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now | MMM dd, YYYY }}</a:t>
            </a:r>
          </a:p>
        </p:txBody>
      </p:sp>
    </p:spTree>
    <p:extLst>
      <p:ext uri="{BB962C8B-B14F-4D97-AF65-F5344CB8AC3E}">
        <p14:creationId xmlns:p14="http://schemas.microsoft.com/office/powerpoint/2010/main" val="297363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561A-95F0-2DA0-9E38-B0FAE202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0361-BB69-9E0F-41A5-F3BDED1B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name is {{user.name}}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is 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program.users.email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Cohort name: {{ user.cohort.name }}</a:t>
            </a:r>
          </a:p>
        </p:txBody>
      </p:sp>
    </p:spTree>
    <p:extLst>
      <p:ext uri="{BB962C8B-B14F-4D97-AF65-F5344CB8AC3E}">
        <p14:creationId xmlns:p14="http://schemas.microsoft.com/office/powerpoint/2010/main" val="63503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F8A8-EFF0-39DF-860F-96B636AC2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4CB0-9E15-4BED-742C-116BC8C3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40EB-0472-7DE8-1D58-D32423C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name is {{user.name}}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is 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program user email: 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is_active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=True].email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program user email: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[email=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bob@test.com,is_active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=True].email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users emails: 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program.users.email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Cohort name: {{ user.cohort.name }}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DBF40-8862-A296-2E6B-7B5D4EAC0584}"/>
              </a:ext>
            </a:extLst>
          </p:cNvPr>
          <p:cNvGraphicFramePr>
            <a:graphicFrameLocks noGrp="1"/>
          </p:cNvGraphicFramePr>
          <p:nvPr/>
        </p:nvGraphicFramePr>
        <p:xfrm>
          <a:off x="1248229" y="525604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37353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27560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614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 user.cohort.name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6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 </a:t>
                      </a:r>
                      <a:r>
                        <a:rPr lang="en-US" dirty="0" err="1"/>
                        <a:t>program.users.email</a:t>
                      </a:r>
                      <a:r>
                        <a:rPr lang="en-US" dirty="0"/>
                        <a:t> 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9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3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ADF19-519C-2767-E677-C6575FD9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D689-3296-CB63-D2DD-54C73FAB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title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7FDEE5C-AF65-3FC3-1258-D71A13C03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683222"/>
              </p:ext>
            </p:extLst>
          </p:nvPr>
        </p:nvGraphicFramePr>
        <p:xfrm>
          <a:off x="838200" y="182562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37353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27560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614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6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 program.users.name 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 </a:t>
                      </a:r>
                      <a:r>
                        <a:rPr lang="en-US" dirty="0" err="1"/>
                        <a:t>program.users.email</a:t>
                      </a:r>
                      <a:r>
                        <a:rPr lang="en-US" dirty="0"/>
                        <a:t>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9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4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4B76-63D3-92A9-E398-06F35E52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53F08A-E1AE-819D-3357-3D39DE3F7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488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601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179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Hello page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Kut Akdogan</dc:creator>
  <cp:lastModifiedBy>Kut Akdogan</cp:lastModifiedBy>
  <cp:revision>38</cp:revision>
  <dcterms:created xsi:type="dcterms:W3CDTF">2025-02-18T14:40:21Z</dcterms:created>
  <dcterms:modified xsi:type="dcterms:W3CDTF">2025-02-24T17:16:03Z</dcterms:modified>
</cp:coreProperties>
</file>