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Dim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Dim 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D6-4B10-AA70-FDE6034DA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Dim 1</c:v>
                </c:pt>
                <c:pt idx="1">
                  <c:v>Dim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0-44AB-A133-76CED59FD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237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Slide title</vt:lpstr>
      <vt:lpstr>Swap rows and 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55</cp:revision>
  <dcterms:created xsi:type="dcterms:W3CDTF">2025-02-18T14:40:21Z</dcterms:created>
  <dcterms:modified xsi:type="dcterms:W3CDTF">2025-07-03T21:17:44Z</dcterms:modified>
</cp:coreProperties>
</file>