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Dim 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84-4B0C-9111-C734FD15A350}"/>
              </c:ext>
            </c:extLst>
          </c:dPt>
          <c:cat>
            <c:strRef>
              <c:f>Sheet1!$A$2</c:f>
              <c:strCache>
                <c:ptCount val="1"/>
                <c:pt idx="0">
                  <c:v>{{ program.users.name }}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7B-4AFB-AF93-41C4099C99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Dim 2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{{ program.users.name }}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D6-4B10-AA70-FDE6034DA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07871215"/>
        <c:axId val="1407869775"/>
      </c:barChart>
      <c:catAx>
        <c:axId val="14078712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69775"/>
        <c:crosses val="autoZero"/>
        <c:auto val="1"/>
        <c:lblAlgn val="ctr"/>
        <c:lblOffset val="100"/>
        <c:noMultiLvlLbl val="0"/>
      </c:catAx>
      <c:valAx>
        <c:axId val="140786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7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{{ program.users.name }}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Dim 1</c:v>
                </c:pt>
                <c:pt idx="1">
                  <c:v>Dim 2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B0-44AB-A133-76CED59FD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07871215"/>
        <c:axId val="1407869775"/>
      </c:barChart>
      <c:catAx>
        <c:axId val="14078712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69775"/>
        <c:crosses val="autoZero"/>
        <c:auto val="1"/>
        <c:lblAlgn val="ctr"/>
        <c:lblOffset val="100"/>
        <c:noMultiLvlLbl val="0"/>
      </c:catAx>
      <c:valAx>
        <c:axId val="140786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7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194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Hello page</vt:lpstr>
      <vt:lpstr>Slide title</vt:lpstr>
      <vt:lpstr>Slide title</vt:lpstr>
      <vt:lpstr>Slide title</vt:lpstr>
      <vt:lpstr>PowerPoint Presentation</vt:lpstr>
      <vt:lpstr>Swap rows and 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Kut Akdogan</dc:creator>
  <cp:lastModifiedBy>Kut Akdogan</cp:lastModifiedBy>
  <cp:revision>50</cp:revision>
  <dcterms:created xsi:type="dcterms:W3CDTF">2025-02-18T14:40:21Z</dcterms:created>
  <dcterms:modified xsi:type="dcterms:W3CDTF">2025-02-25T21:06:52Z</dcterms:modified>
</cp:coreProperties>
</file>