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Dim 1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084-4B0C-9111-C734FD15A350}"/>
              </c:ext>
            </c:extLst>
          </c:dPt>
          <c:cat>
            <c:strRef>
              <c:f>Sheet1!$A$2</c:f>
              <c:strCache>
                <c:ptCount val="1"/>
                <c:pt idx="0">
                  <c:v>{{ program.users.name }}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7B-4AFB-AF93-41C4099C99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Dim 2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{{ program.users.name }}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D6-4B10-AA70-FDE6034DAA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407871215"/>
        <c:axId val="1407869775"/>
      </c:barChart>
      <c:catAx>
        <c:axId val="140787121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7869775"/>
        <c:crosses val="autoZero"/>
        <c:auto val="1"/>
        <c:lblAlgn val="ctr"/>
        <c:lblOffset val="100"/>
        <c:noMultiLvlLbl val="0"/>
      </c:catAx>
      <c:valAx>
        <c:axId val="1407869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7871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{{ program.users.name }}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Dim 1</c:v>
                </c:pt>
                <c:pt idx="1">
                  <c:v>Dim 2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B0-44AB-A133-76CED59FD1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407871215"/>
        <c:axId val="1407869775"/>
      </c:barChart>
      <c:catAx>
        <c:axId val="140787121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7869775"/>
        <c:crosses val="autoZero"/>
        <c:auto val="1"/>
        <c:lblAlgn val="ctr"/>
        <c:lblOffset val="100"/>
        <c:noMultiLvlLbl val="0"/>
      </c:catAx>
      <c:valAx>
        <c:axId val="1407869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7871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6798-D461-46B5-F5F6-AF7C78835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71BC2-6967-F97C-FEA3-E82986320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82680-42AE-AFE0-C9C7-C59197A1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130D6-A19D-C0C8-170C-F2CDBFC1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0FB9E-FAD7-B613-6456-2FEDCBA9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3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21C2-B95B-E0DA-7BBB-423F7E15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AD210-8607-AE25-AACC-647512667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2263B-3090-F8D7-0843-BF65D896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B10F2-CCF2-7ECE-3A24-3AB5BD62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1E5DE-4DFE-8BE6-8FD6-810B3CAD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5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1B4B59-4C01-0FD6-46AF-DE0AF6966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26B93-C055-C28A-1CD7-3A3D072EE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206DF-0F50-9997-2EDD-7C25D458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5725-2E25-E135-8FD8-237A7C7F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142FC-0414-0C68-4EB0-5A1DCC21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DDF5-E22E-16AD-2762-77BA94F5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2E5BD-5A7C-81CB-EEED-3B72A1CFB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5DF21-9FF4-8CE7-6FB2-E33F565C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F5A7F-9895-6CAD-9A08-B55A1E9C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91824-FB86-C00E-A18C-E8250D86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9570-31D9-F861-40E5-964BCEC7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B5ECF-4328-0A1E-907C-F6D09BD23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5DB2-004C-0ACC-DB48-FE551BA4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90CE4-5F6F-F08E-3CCA-EC714E90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AE0E5-03A9-ED93-A155-7489D60D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CCB4-FDFC-1339-5344-648B5110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20C94-B89E-F83F-C2AA-4CDE1CC08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31C11-4FC4-8955-6F16-DB13AB674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D68A9-3E4F-A2B5-BF0F-D246EB7F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07956-0927-5AE5-9085-97568EF5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6B68B-72F1-1681-AEFF-2FFECEF6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5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7ADC-1008-10C2-61F0-421CDF4C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B50E3-1768-2A18-062E-E8A88680F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5C278-A9D4-164B-1E6F-5852E188B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70626-2133-E044-1B8D-BE31AC7E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8E18D-D4E3-8F3F-07C7-7C4F4205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EECD0-11A4-039F-CA80-A7103CFA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2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74D02-1FAF-EBF9-2932-868E2E94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4B94A-1DBF-4B55-A47F-0FC064FE3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0FD8F-4CB6-AC2B-2ACB-6F6768BDD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27D8FB-80AB-4B65-A20D-AFAA152C1E96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8BEEE-A9DC-FF8B-1246-E035AB85A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0DC11-79DD-7B03-665C-909485AB9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1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211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Hello page</vt:lpstr>
      <vt:lpstr>Slide title</vt:lpstr>
      <vt:lpstr>Slide title</vt:lpstr>
      <vt:lpstr>Slide title</vt:lpstr>
      <vt:lpstr>Swap rows and 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Kut Akdogan</dc:creator>
  <cp:lastModifiedBy>Kut Akdogan</cp:lastModifiedBy>
  <cp:revision>51</cp:revision>
  <dcterms:created xsi:type="dcterms:W3CDTF">2025-02-18T14:40:21Z</dcterms:created>
  <dcterms:modified xsi:type="dcterms:W3CDTF">2025-07-03T20:32:15Z</dcterms:modified>
</cp:coreProperties>
</file>