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63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4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Dim 1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084-4B0C-9111-C734FD15A350}"/>
              </c:ext>
            </c:extLst>
          </c:dPt>
          <c:cat>
            <c:strRef>
              <c:f>Sheet1!$A$2</c:f>
              <c:strCache>
                <c:ptCount val="1"/>
                <c:pt idx="0">
                  <c:v>{{ program.users.name }}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7B-4AFB-AF93-41C4099C99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Dim 2</c:v>
                </c:pt>
              </c:strCache>
            </c:strRef>
          </c:tx>
          <c:spPr>
            <a:solidFill>
              <a:schemeClr val="accent2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{{ program.users.name }}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0D6-4B10-AA70-FDE6034DAA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407871215"/>
        <c:axId val="1407869775"/>
      </c:barChart>
      <c:catAx>
        <c:axId val="140787121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7869775"/>
        <c:crosses val="autoZero"/>
        <c:auto val="1"/>
        <c:lblAlgn val="ctr"/>
        <c:lblOffset val="100"/>
        <c:noMultiLvlLbl val="0"/>
      </c:catAx>
      <c:valAx>
        <c:axId val="1407869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7871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{{ program.users.name }}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Sheet1!$B$1:$C$1</c:f>
              <c:strCache>
                <c:ptCount val="2"/>
                <c:pt idx="0">
                  <c:v>Dim 1</c:v>
                </c:pt>
                <c:pt idx="1">
                  <c:v>Dim 2</c:v>
                </c:pt>
              </c:strCache>
            </c:strRef>
          </c:cat>
          <c:val>
            <c:numRef>
              <c:f>Sheet1!$B$2:$C$2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2B0-44AB-A133-76CED59FD1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407871215"/>
        <c:axId val="1407869775"/>
      </c:barChart>
      <c:catAx>
        <c:axId val="1407871215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7869775"/>
        <c:crosses val="autoZero"/>
        <c:auto val="1"/>
        <c:lblAlgn val="ctr"/>
        <c:lblOffset val="100"/>
        <c:noMultiLvlLbl val="0"/>
      </c:catAx>
      <c:valAx>
        <c:axId val="1407869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078712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6798-D461-46B5-F5F6-AF7C78835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C71BC2-6967-F97C-FEA3-E82986320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82680-42AE-AFE0-C9C7-C59197A12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130D6-A19D-C0C8-170C-F2CDBFC11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0FB9E-FAD7-B613-6456-2FEDCBA9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38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21C2-B95B-E0DA-7BBB-423F7E15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AD210-8607-AE25-AACC-6475126673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2263B-3090-F8D7-0843-BF65D896B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B10F2-CCF2-7ECE-3A24-3AB5BD62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1E5DE-4DFE-8BE6-8FD6-810B3CAD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95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1B4B59-4C01-0FD6-46AF-DE0AF6966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26B93-C055-C28A-1CD7-3A3D072EE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E206DF-0F50-9997-2EDD-7C25D4580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F5725-2E25-E135-8FD8-237A7C7F7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142FC-0414-0C68-4EB0-5A1DCC21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847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7DDF5-E22E-16AD-2762-77BA94F5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2E5BD-5A7C-81CB-EEED-3B72A1CFB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5DF21-9FF4-8CE7-6FB2-E33F565C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F5A7F-9895-6CAD-9A08-B55A1E9C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91824-FB86-C00E-A18C-E8250D869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89570-31D9-F861-40E5-964BCEC78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B5ECF-4328-0A1E-907C-F6D09BD23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B5DB2-004C-0ACC-DB48-FE551BA44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90CE4-5F6F-F08E-3CCA-EC714E90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AE0E5-03A9-ED93-A155-7489D60D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382B-2771-7905-FB39-C65222216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64775-B919-E003-ED41-98CDE48EB2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883A7-2B57-BE7E-9C84-BC503D84D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E8222-607B-C0BC-9460-E9FB01D1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CB72C-F971-9A52-4DF0-ACDAA07A7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123F5-0AEE-C047-32DA-2D3790FD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058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4F71A-A05A-D245-2CCE-D9740F78A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77C80-F35D-3D3F-7708-72E8A07D5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DAF08-7E1C-5408-1321-81C601A0D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0A2EA-C72C-4658-40BC-77D34C36A6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B9D1FA-A70C-9020-E538-A1469768EC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17F16E-A445-8E09-0FC0-4E4784B68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7/3/25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9B8CF3-6860-780C-3E6E-179D7E06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DD62C5-D8D2-0951-98A7-D6E1DB332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3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3B238-9011-68E5-0038-7E3D69DD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AC9D6D-BD0A-946B-DEF6-FC8E95DC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7/3/25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23A34B-6971-63D2-9D80-755C6A4D1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5159E-9AEB-757F-DC5F-2377856EF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323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8F0C-696B-EC3F-EA01-D8091FC45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AE444-C7E5-6FF3-167A-B886BD3364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7B4C5-697C-1F96-A4C6-3E27337F6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23E41-A939-B6D9-2140-6DECEF8E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2ED73-DF3F-83F8-8E1E-022EC7305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CCB4-FDFC-1339-5344-648B5110C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20C94-B89E-F83F-C2AA-4CDE1CC08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331C11-4FC4-8955-6F16-DB13AB674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D68A9-3E4F-A2B5-BF0F-D246EB7F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07956-0927-5AE5-9085-97568EF5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6B68B-72F1-1681-AEFF-2FFECEF6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5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97ADC-1008-10C2-61F0-421CDF4CA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1B50E3-1768-2A18-062E-E8A88680FD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5C278-A9D4-164B-1E6F-5852E188B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70626-2133-E044-1B8D-BE31AC7E6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7D8FB-80AB-4B65-A20D-AFAA152C1E96}" type="datetimeFigureOut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8E18D-D4E3-8F3F-07C7-7C4F4205A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EECD0-11A4-039F-CA80-A7103CFAB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25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74D02-1FAF-EBF9-2932-868E2E949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4B94A-1DBF-4B55-A47F-0FC064FE3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0FD8F-4CB6-AC2B-2ACB-6F6768BDD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27D8FB-80AB-4B65-A20D-AFAA152C1E96}" type="datetimeFigureOut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8BEEE-A9DC-FF8B-1246-E035AB85A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0DC11-79DD-7B03-665C-909485AB9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2CF145-C1F5-4F0A-9E2D-FC4643FE6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11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7CC9B-300A-1BCE-3CB6-5C2268A538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Hello page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CF626D-06FB-41B3-324D-9476347FFE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{{ now | MMM dd, YYYY }}</a:t>
            </a:r>
          </a:p>
        </p:txBody>
      </p:sp>
    </p:spTree>
    <p:extLst>
      <p:ext uri="{BB962C8B-B14F-4D97-AF65-F5344CB8AC3E}">
        <p14:creationId xmlns:p14="http://schemas.microsoft.com/office/powerpoint/2010/main" val="297363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561A-95F0-2DA0-9E38-B0FAE2028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30361-BB69-9E0F-41A5-F3BDED1B1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name is {{user.name}}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is {{ now | MMMM dd, YYYY }}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{{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program.users.email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}}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user: {{ program.users.0.email }}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user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{{ program.users.0.get_some_dict().key }}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{{ now | MMMM dd, YYYY }}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Cohort name: {{ user.cohort.name }}</a:t>
            </a:r>
          </a:p>
        </p:txBody>
      </p:sp>
    </p:spTree>
    <p:extLst>
      <p:ext uri="{BB962C8B-B14F-4D97-AF65-F5344CB8AC3E}">
        <p14:creationId xmlns:p14="http://schemas.microsoft.com/office/powerpoint/2010/main" val="63503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7F8A8-EFF0-39DF-860F-96B636AC2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24CB0-9E15-4BED-742C-116BC8C36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Slide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040EB-0472-7DE8-1D58-D32423C16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name is {{user.name}}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 is {{ now | MMMM dd, YYYY }}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Active program user email: {{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program.users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is_active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=True].email }}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Active program user email: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{{ 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program.users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[email=</a:t>
            </a: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bob@test.com,is_active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=True].email }}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users emails: {{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program.users.email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}}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Cohort name: {{ user.cohort.name }}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7DBF40-8862-A296-2E6B-7B5D4EAC0584}"/>
              </a:ext>
            </a:extLst>
          </p:cNvPr>
          <p:cNvGraphicFramePr>
            <a:graphicFrameLocks noGrp="1"/>
          </p:cNvGraphicFramePr>
          <p:nvPr/>
        </p:nvGraphicFramePr>
        <p:xfrm>
          <a:off x="1248229" y="5256040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373538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027560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96144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{{ user.cohort.name 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36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{{ </a:t>
                      </a:r>
                      <a:r>
                        <a:rPr lang="en-US" dirty="0" err="1"/>
                        <a:t>program.users.email</a:t>
                      </a:r>
                      <a:r>
                        <a:rPr lang="en-US" dirty="0"/>
                        <a:t> 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098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9737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ADF19-519C-2767-E677-C6575FD98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D689-3296-CB63-D2DD-54C73FAB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Slide title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7FDEE5C-AF65-3FC3-1258-D71A13C031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666004"/>
              </p:ext>
            </p:extLst>
          </p:nvPr>
        </p:nvGraphicFramePr>
        <p:xfrm>
          <a:off x="838200" y="1825625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3735383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0275609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696144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3675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{{ program.users.name 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{{ </a:t>
                      </a:r>
                      <a:r>
                        <a:rPr lang="en-US" dirty="0" err="1"/>
                        <a:t>program.users.email</a:t>
                      </a:r>
                      <a:r>
                        <a:rPr lang="en-US" dirty="0"/>
                        <a:t> }}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098446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B618D57D-6577-4344-1C66-BCA707C5819B}"/>
              </a:ext>
            </a:extLst>
          </p:cNvPr>
          <p:cNvGrpSpPr/>
          <p:nvPr/>
        </p:nvGrpSpPr>
        <p:grpSpPr>
          <a:xfrm>
            <a:off x="2246586" y="4290696"/>
            <a:ext cx="6182710" cy="1602488"/>
            <a:chOff x="2246586" y="4290696"/>
            <a:chExt cx="6182710" cy="1602488"/>
          </a:xfrm>
        </p:grpSpPr>
        <p:sp>
          <p:nvSpPr>
            <p:cNvPr id="3" name="Content Placeholder 2">
              <a:extLst>
                <a:ext uri="{FF2B5EF4-FFF2-40B4-BE49-F238E27FC236}">
                  <a16:creationId xmlns:a16="http://schemas.microsoft.com/office/drawing/2014/main" id="{918846A4-96CC-7D0D-79BE-9ADBCE69A89C}"/>
                </a:ext>
              </a:extLst>
            </p:cNvPr>
            <p:cNvSpPr txBox="1">
              <a:spLocks/>
            </p:cNvSpPr>
            <p:nvPr/>
          </p:nvSpPr>
          <p:spPr>
            <a:xfrm>
              <a:off x="2246586" y="4487918"/>
              <a:ext cx="3113690" cy="140526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Grouped 1: {{ </a:t>
              </a:r>
              <a:r>
                <a:rPr lang="en-US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user.cohort.name</a:t>
              </a:r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}}</a:t>
              </a:r>
            </a:p>
          </p:txBody>
        </p:sp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86BC0765-9898-9F66-2E1D-98D68C69CBBA}"/>
                </a:ext>
              </a:extLst>
            </p:cNvPr>
            <p:cNvSpPr txBox="1">
              <a:spLocks/>
            </p:cNvSpPr>
            <p:nvPr/>
          </p:nvSpPr>
          <p:spPr>
            <a:xfrm>
              <a:off x="5315606" y="4290696"/>
              <a:ext cx="3113690" cy="140526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Grouped 2: {{ </a:t>
              </a:r>
              <a:r>
                <a:rPr lang="en-US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user.cohort.name</a:t>
              </a:r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}}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345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AE2D5-0041-72C4-89D0-8EDB45DE8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A643D7-687F-4D92-54C0-B0C05EF3B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rows and cols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2C2B7-EC1D-7FFF-6086-38B52CE1D1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swapped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7EC6868-6C96-E184-A30D-D591FA43157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707056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1D6C8-BB41-6100-D5C4-440080433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Swapped</a:t>
            </a:r>
          </a:p>
        </p:txBody>
      </p:sp>
      <p:graphicFrame>
        <p:nvGraphicFramePr>
          <p:cNvPr id="12" name="Content Placeholder 5">
            <a:extLst>
              <a:ext uri="{FF2B5EF4-FFF2-40B4-BE49-F238E27FC236}">
                <a16:creationId xmlns:a16="http://schemas.microsoft.com/office/drawing/2014/main" id="{AADF89EA-6151-40BF-043E-3B49A306E57B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414074341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61931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2247</TotalTime>
  <Words>242</Words>
  <Application>Microsoft Macintosh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Hello page</vt:lpstr>
      <vt:lpstr>Slide title</vt:lpstr>
      <vt:lpstr>Slide title</vt:lpstr>
      <vt:lpstr>Slide title</vt:lpstr>
      <vt:lpstr>Swap rows and cols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Kut Akdogan</dc:creator>
  <cp:lastModifiedBy>Kut Akdogan</cp:lastModifiedBy>
  <cp:revision>56</cp:revision>
  <dcterms:created xsi:type="dcterms:W3CDTF">2025-02-18T14:40:21Z</dcterms:created>
  <dcterms:modified xsi:type="dcterms:W3CDTF">2025-07-03T21:23:32Z</dcterms:modified>
</cp:coreProperties>
</file>