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20104100" cy="11309350"/>
  <p:defaultTextStyle>
    <a:defPPr>
      <a:defRPr lang="ko-KR"/>
    </a:defPPr>
    <a:lvl1pPr marL="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1FB1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0" autoAdjust="0"/>
    <p:restoredTop sz="96525" autoAdjust="0"/>
  </p:normalViewPr>
  <p:slideViewPr>
    <p:cSldViewPr>
      <p:cViewPr varScale="1">
        <p:scale>
          <a:sx n="116" d="100"/>
          <a:sy n="116" d="100"/>
        </p:scale>
        <p:origin x="102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801E-1FC6-4DC6-AF49-D42FA7D74742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96150" y="1414463"/>
            <a:ext cx="551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610B-8319-469B-BC62-1865393C7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206505"/>
          </a:xfrm>
        </p:spPr>
        <p:txBody>
          <a:bodyPr lIns="0" tIns="0" rIns="0" bIns="0"/>
          <a:lstStyle>
            <a:lvl1pPr>
              <a:defRPr sz="1342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906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6F7F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1"/>
            <a:ext cx="316992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951108" y="2667000"/>
            <a:ext cx="80037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sz="50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다이나믹 프로그래밍</a:t>
            </a:r>
            <a:r>
              <a:rPr lang="en-US" altLang="ko-KR" sz="50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(D.P.)</a:t>
            </a:r>
            <a:endParaRPr sz="500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6800" y="3505200"/>
            <a:ext cx="8001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cpc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058" y="1511968"/>
            <a:ext cx="1828800" cy="1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5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55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다이나믹 프로그래밍</a:t>
            </a: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(D.P.)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143000"/>
                <a:ext cx="89916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큰 문제를 작은 문제로 나눠서 푸는 알고리즘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다음 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두가지 속성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을 만족해야 다이나믹 프로그래밍의 조건이 된다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①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Overlapping </a:t>
                </a:r>
                <a:r>
                  <a:rPr lang="en-US" altLang="ko-KR" sz="1800" dirty="0" err="1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subproblem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(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문제들이 겹쳐야 한다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   :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피보나치 수에서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−2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점화식에는 작은 문제들이 겹쳐져 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②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Optimal substructure (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각 문제들이 최적인 상태이어야 한다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   :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서울 → 대전 → 대구 → 부산 이 서울 → 부산으로 가는 최적의 길이라면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  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대전 → 대구 → 부산이 대전 → 부산으로 가는 최적의 길이어야 한다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  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만약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서울 → 부산으로 갈때에는 서울 → 대전 → 대구 → 부산 이 가장 빠르고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  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대전 → 부산으로 갈때에는 대전 → 울산 → 부산이면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Optimal </a:t>
                </a:r>
                <a:r>
                  <a:rPr lang="en-US" altLang="ko-KR" sz="1800" dirty="0" err="1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substructur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가 아니다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다이나믹 프로그래밍에서 각 문제는 한 번만 풀어야 한다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→ </a:t>
                </a:r>
                <a:r>
                  <a:rPr lang="ko-KR" altLang="en-US" sz="1800" dirty="0" err="1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메모이제이션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필요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Optimal substructure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를 만족하므로 같은 문제는 같은 문제는 구할 때마다 값이 항상 같다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피보나치 수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0 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=0 , 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=1,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=2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 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≥2)</m:t>
                    </m:r>
                  </m:oMath>
                </a14:m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문제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N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작은 문제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N-1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N-2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…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8991600" cy="5078313"/>
              </a:xfrm>
              <a:prstGeom prst="rect">
                <a:avLst/>
              </a:prstGeom>
              <a:blipFill>
                <a:blip r:embed="rId2"/>
                <a:stretch>
                  <a:fillRect l="-542" t="-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2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55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다이나믹 프로그래밍</a:t>
            </a: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(D.P.)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143000"/>
                <a:ext cx="8991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피보나치 수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0 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=0 , 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=1,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=2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−2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 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≥2)</m:t>
                    </m:r>
                  </m:oMath>
                </a14:m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문제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N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작은 문제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N-1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, N-2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번째 피보나치 수를 구하는 문제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8991600" cy="1754326"/>
              </a:xfrm>
              <a:prstGeom prst="rect">
                <a:avLst/>
              </a:prstGeom>
              <a:blipFill>
                <a:blip r:embed="rId2"/>
                <a:stretch>
                  <a:fillRect l="-542" t="-1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76800"/>
            <a:ext cx="4535282" cy="17983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2" y="2590800"/>
            <a:ext cx="4454468" cy="20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55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다이나믹 프로그래밍</a:t>
            </a: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(D.P.)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1040"/>
            <a:ext cx="5181600" cy="2351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459844"/>
            <a:ext cx="3458466" cy="2769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79" y="3459845"/>
            <a:ext cx="3864921" cy="27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7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55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다이나믹 프로그래밍</a:t>
            </a:r>
            <a: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(D.P.)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416" y="1143000"/>
            <a:ext cx="75985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 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Top – Down </a:t>
            </a: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방식 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재귀 호출을 이용하여 풀 수 있다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문제를 작은 문제로 나눈다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: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(n)  =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(n-1) +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(n-2)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작은 문제를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: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(n-1)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(n-2)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호출해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작은 문제를 푼 결과를 이용하여 전체 문제를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: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(n-1)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(n-2)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결과로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fibo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 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Bottom – Up </a:t>
            </a: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방식 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반복문을 이용하여 풀 수 있다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문제를 크기가 작은 문제 부터 차례대로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문제의 크기를 조금씩 크게 만들면서 문제를 점점 푼다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작은 문제를 풀면서 점점 큰 문제를 접근하기 때문에 항상 큰 문제를 풀 수 있다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410</Words>
  <Application>Microsoft Office PowerPoint</Application>
  <PresentationFormat>A4 용지(210x297mm)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Malgun Gothic</vt:lpstr>
      <vt:lpstr>Malgun Gothic</vt:lpstr>
      <vt:lpstr>현대하모니 L</vt:lpstr>
      <vt:lpstr>현대하모니 M</vt:lpstr>
      <vt:lpstr>Calibri</vt:lpstr>
      <vt:lpstr>Cambria Math</vt:lpstr>
      <vt:lpstr>Office Theme</vt:lpstr>
      <vt:lpstr>다이나믹 프로그래밍(D.P.)</vt:lpstr>
      <vt:lpstr>다이나믹 프로그래밍(D.P.)</vt:lpstr>
      <vt:lpstr>다이나믹 프로그래밍(D.P.)</vt:lpstr>
      <vt:lpstr>다이나믹 프로그래밍(D.P.)</vt:lpstr>
      <vt:lpstr>다이나믹 프로그래밍(D.P.)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JinSol Kim</cp:lastModifiedBy>
  <cp:revision>93</cp:revision>
  <cp:lastPrinted>2017-06-16T05:56:48Z</cp:lastPrinted>
  <dcterms:created xsi:type="dcterms:W3CDTF">2017-06-08T14:36:42Z</dcterms:created>
  <dcterms:modified xsi:type="dcterms:W3CDTF">2017-06-20T14:05:51Z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2017-06-08T00:00:00Z</vt:filetime>
  </property>
</Properties>
</file>