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20104100" cy="11309350"/>
  <p:defaultTextStyle>
    <a:defPPr>
      <a:defRPr lang="ko-KR"/>
    </a:defPPr>
    <a:lvl1pPr marL="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1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1FB1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0" autoAdjust="0"/>
    <p:restoredTop sz="96525" autoAdjust="0"/>
  </p:normalViewPr>
  <p:slideViewPr>
    <p:cSldViewPr>
      <p:cViewPr varScale="1">
        <p:scale>
          <a:sx n="116" d="100"/>
          <a:sy n="116" d="100"/>
        </p:scale>
        <p:origin x="102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801E-1FC6-4DC6-AF49-D42FA7D7474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96150" y="1414463"/>
            <a:ext cx="551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610B-8319-469B-BC62-1865393C7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290413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58082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871240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116165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1452067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742481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2032894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2323308" algn="l" defTabSz="580827" rtl="0" eaLnBrk="1" latinLnBrk="1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7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6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96150" y="1414463"/>
            <a:ext cx="5511800" cy="38163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9610B-8319-469B-BC62-1865393C7C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1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206505"/>
          </a:xfrm>
        </p:spPr>
        <p:txBody>
          <a:bodyPr lIns="0" tIns="0" rIns="0" bIns="0"/>
          <a:lstStyle>
            <a:lvl1pPr>
              <a:defRPr sz="1342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552987"/>
          </a:xfrm>
        </p:spPr>
        <p:txBody>
          <a:bodyPr lIns="0" tIns="0" rIns="0" bIns="0"/>
          <a:lstStyle>
            <a:lvl1pPr>
              <a:defRPr sz="3594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906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6F7FA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69" y="281965"/>
            <a:ext cx="8670462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rgbClr val="445469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68" y="1031719"/>
            <a:ext cx="8293381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1FB18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1"/>
            <a:ext cx="316992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1"/>
            <a:ext cx="2278380" cy="175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716693" y="6209974"/>
            <a:ext cx="1174067" cy="511815"/>
            <a:chOff x="7893732" y="5532384"/>
            <a:chExt cx="1174067" cy="511815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73" b="97764" l="1717" r="978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93732" y="5532384"/>
              <a:ext cx="1174067" cy="5118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8153400" y="5788968"/>
              <a:ext cx="6703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u="sng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Gaussian</a:t>
              </a:r>
              <a:endParaRPr lang="ko-KR" altLang="en-US" sz="1050" u="sng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62">
        <a:defRPr>
          <a:latin typeface="+mn-lt"/>
          <a:ea typeface="+mn-ea"/>
          <a:cs typeface="+mn-cs"/>
        </a:defRPr>
      </a:lvl2pPr>
      <a:lvl3pPr marL="415924">
        <a:defRPr>
          <a:latin typeface="+mn-lt"/>
          <a:ea typeface="+mn-ea"/>
          <a:cs typeface="+mn-cs"/>
        </a:defRPr>
      </a:lvl3pPr>
      <a:lvl4pPr marL="623887">
        <a:defRPr>
          <a:latin typeface="+mn-lt"/>
          <a:ea typeface="+mn-ea"/>
          <a:cs typeface="+mn-cs"/>
        </a:defRPr>
      </a:lvl4pPr>
      <a:lvl5pPr marL="831849">
        <a:defRPr>
          <a:latin typeface="+mn-lt"/>
          <a:ea typeface="+mn-ea"/>
          <a:cs typeface="+mn-cs"/>
        </a:defRPr>
      </a:lvl5pPr>
      <a:lvl6pPr marL="1039812">
        <a:defRPr>
          <a:latin typeface="+mn-lt"/>
          <a:ea typeface="+mn-ea"/>
          <a:cs typeface="+mn-cs"/>
        </a:defRPr>
      </a:lvl6pPr>
      <a:lvl7pPr marL="1247774">
        <a:defRPr>
          <a:latin typeface="+mn-lt"/>
          <a:ea typeface="+mn-ea"/>
          <a:cs typeface="+mn-cs"/>
        </a:defRPr>
      </a:lvl7pPr>
      <a:lvl8pPr marL="1455736">
        <a:defRPr>
          <a:latin typeface="+mn-lt"/>
          <a:ea typeface="+mn-ea"/>
          <a:cs typeface="+mn-cs"/>
        </a:defRPr>
      </a:lvl8pPr>
      <a:lvl9pPr marL="166369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/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이동하기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https://www.acmicpc.net/problem/11048</a:t>
            </a: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2769" y="1147653"/>
            <a:ext cx="8783174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][j] = (1, 1)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, j)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이동하였을 때 가져갈 수 있는 사탕의 최댓값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[i-1][j] +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][j]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][j-1] +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][j]     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max(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b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③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[i-1][j-1] + 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][j]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항상 아래와 오른쪽으로만 갈 수 있으므로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j)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가능한 이동은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(i+1, j), (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j+1), (i+1, j+1)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된다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아래와 같이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테이블을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문을 돌면서 </a:t>
            </a:r>
            <a:r>
              <a:rPr lang="ko-KR" altLang="en-US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채워나가면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3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방향으로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값을 갱신할 수 있다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2DAF2-6169-498D-B23B-BEC9375BF6F7}"/>
              </a:ext>
            </a:extLst>
          </p:cNvPr>
          <p:cNvGrpSpPr/>
          <p:nvPr/>
        </p:nvGrpSpPr>
        <p:grpSpPr>
          <a:xfrm>
            <a:off x="1143000" y="3562651"/>
            <a:ext cx="2085079" cy="2076149"/>
            <a:chOff x="1219200" y="2743200"/>
            <a:chExt cx="2085079" cy="20761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B0A7A8-74DF-4667-AA98-7ED31D3C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743200"/>
              <a:ext cx="2085079" cy="207614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9EF3C22-0287-48F9-9361-2B1126DA17D0}"/>
                </a:ext>
              </a:extLst>
            </p:cNvPr>
            <p:cNvSpPr/>
            <p:nvPr/>
          </p:nvSpPr>
          <p:spPr>
            <a:xfrm>
              <a:off x="1223319" y="2743200"/>
              <a:ext cx="2080960" cy="8382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FC63C99-C69F-442C-9E3D-816386C594BB}"/>
                </a:ext>
              </a:extLst>
            </p:cNvPr>
            <p:cNvSpPr/>
            <p:nvPr/>
          </p:nvSpPr>
          <p:spPr>
            <a:xfrm>
              <a:off x="1219200" y="3581400"/>
              <a:ext cx="1242000" cy="414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C4025B-1E40-45FD-A320-AB03798B84B7}"/>
                </a:ext>
              </a:extLst>
            </p:cNvPr>
            <p:cNvSpPr/>
            <p:nvPr/>
          </p:nvSpPr>
          <p:spPr>
            <a:xfrm>
              <a:off x="2461200" y="3581400"/>
              <a:ext cx="434400" cy="41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FD137E0-1EAF-4443-9481-1D8676EC6BF2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429000"/>
              <a:ext cx="0" cy="344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30D3333-A433-4013-BB55-E8D8324B1897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10000"/>
              <a:ext cx="35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B907AB4-CDC0-400F-9CDD-0719A4BD391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352800"/>
              <a:ext cx="350400" cy="42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FA0A3584-D22E-4314-AAB1-78A0D1C1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372" y="3562650"/>
            <a:ext cx="4087628" cy="20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D59258-D829-4440-A270-CF785010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7" y="1371600"/>
            <a:ext cx="7246513" cy="15654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8369-DAA5-4122-8E67-3E6A1598A229}"/>
              </a:ext>
            </a:extLst>
          </p:cNvPr>
          <p:cNvSpPr/>
          <p:nvPr/>
        </p:nvSpPr>
        <p:spPr>
          <a:xfrm>
            <a:off x="792769" y="2991076"/>
            <a:ext cx="7590539" cy="2419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i-1,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j-1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범위 검사를 하지 않은 이유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= 1, j = 1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경우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[i-1][j],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][j-1],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[i-1][j-1]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이기 때문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= 1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경우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[i-1][j] = 0 &lt;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][j-1]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이기 때문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j = 1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 경우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][j-1] = 0 &lt; 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dp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[i-1][j]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이기 때문</a:t>
            </a: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문제의 경우 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A[</a:t>
            </a:r>
            <a:r>
              <a:rPr lang="en-US" altLang="ko-KR" sz="18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][j] &gt;=0 </a:t>
            </a:r>
            <a:r>
              <a:rPr lang="ko-KR" altLang="en-US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이기 때문에 대각선의 요소는 고려할 필요가 없었다</a:t>
            </a:r>
            <a:r>
              <a:rPr lang="en-US" altLang="ko-KR" sz="18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8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이동하기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https://www.acmicpc.net/problem/11048</a:t>
            </a: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0A85FD-9039-4443-8C85-E3FE8D43A699}"/>
              </a:ext>
            </a:extLst>
          </p:cNvPr>
          <p:cNvGraphicFramePr>
            <a:graphicFrameLocks noGrp="1"/>
          </p:cNvGraphicFramePr>
          <p:nvPr/>
        </p:nvGraphicFramePr>
        <p:xfrm>
          <a:off x="1193800" y="5113866"/>
          <a:ext cx="1244600" cy="105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46168406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51881119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956904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87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F0B11F-1092-4405-BA90-94EC2D06CC60}"/>
              </a:ext>
            </a:extLst>
          </p:cNvPr>
          <p:cNvSpPr txBox="1"/>
          <p:nvPr/>
        </p:nvSpPr>
        <p:spPr>
          <a:xfrm>
            <a:off x="2475203" y="5068669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3+2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보다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(3+1+2) 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또는 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(3+4+2)</a:t>
            </a:r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더 크다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음수 값이 들어올 수 있다면 대각선의 요소는 고려되어야 한다</a:t>
            </a:r>
            <a:r>
              <a:rPr lang="en-US" altLang="ko-KR" sz="1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9C0FB4A1-A78C-4E19-B280-26F5AAC24997}"/>
              </a:ext>
            </a:extLst>
          </p:cNvPr>
          <p:cNvSpPr txBox="1">
            <a:spLocks/>
          </p:cNvSpPr>
          <p:nvPr/>
        </p:nvSpPr>
        <p:spPr>
          <a:xfrm>
            <a:off x="830687" y="307168"/>
            <a:ext cx="8003784" cy="75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594" b="1" i="0">
                <a:solidFill>
                  <a:srgbClr val="445469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5777" defTabSz="914400" latinLnBrk="0"/>
            <a:r>
              <a:rPr lang="ko-KR" altLang="en-US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이동하기</a:t>
            </a:r>
            <a:br>
              <a:rPr lang="ko-KR" altLang="en-US" kern="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342" b="0" u="heavy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/>
              </a:rPr>
              <a:t>https://www.acmicpc.net/problem/11048</a:t>
            </a:r>
            <a:endParaRPr lang="ko-KR" altLang="en-US" sz="1342" kern="0" dirty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99BDF-B925-4049-A328-4507C679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7" y="1255799"/>
            <a:ext cx="8237113" cy="2554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D48FB-2C1E-4E6A-BEF7-6D1F8CF1167B}"/>
              </a:ext>
            </a:extLst>
          </p:cNvPr>
          <p:cNvSpPr txBox="1"/>
          <p:nvPr/>
        </p:nvSpPr>
        <p:spPr>
          <a:xfrm>
            <a:off x="5080464" y="26024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메모이제이션</a:t>
            </a:r>
            <a:endParaRPr lang="ko-KR" altLang="en-US" sz="1800" dirty="0">
              <a:solidFill>
                <a:srgbClr val="FFFF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21673-A084-401C-A3D1-B977EF2E88F8}"/>
              </a:ext>
            </a:extLst>
          </p:cNvPr>
          <p:cNvSpPr txBox="1"/>
          <p:nvPr/>
        </p:nvSpPr>
        <p:spPr>
          <a:xfrm>
            <a:off x="5080464" y="19050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4EAC2-99CD-4495-A771-0A91F5218C15}"/>
              </a:ext>
            </a:extLst>
          </p:cNvPr>
          <p:cNvSpPr txBox="1"/>
          <p:nvPr/>
        </p:nvSpPr>
        <p:spPr>
          <a:xfrm>
            <a:off x="5080464" y="216940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 불가능한 값</a:t>
            </a:r>
          </a:p>
        </p:txBody>
      </p:sp>
    </p:spTree>
    <p:extLst>
      <p:ext uri="{BB962C8B-B14F-4D97-AF65-F5344CB8AC3E}">
        <p14:creationId xmlns:p14="http://schemas.microsoft.com/office/powerpoint/2010/main" val="1567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213</Words>
  <Application>Microsoft Office PowerPoint</Application>
  <PresentationFormat>A4 용지(210x297mm)</PresentationFormat>
  <Paragraphs>27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현대하모니 L</vt:lpstr>
      <vt:lpstr>현대하모니 M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JinSol Kim</cp:lastModifiedBy>
  <cp:revision>95</cp:revision>
  <cp:lastPrinted>2017-06-16T05:56:48Z</cp:lastPrinted>
  <dcterms:created xsi:type="dcterms:W3CDTF">2017-06-08T14:36:42Z</dcterms:created>
  <dcterms:modified xsi:type="dcterms:W3CDTF">2017-06-22T14:51:40Z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2017-06-08T00:00:00Z</vt:filetime>
  </property>
</Properties>
</file>